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5" r:id="rId4"/>
  </p:sldMasterIdLst>
  <p:notesMasterIdLst>
    <p:notesMasterId r:id="rId35"/>
  </p:notesMasterIdLst>
  <p:handoutMasterIdLst>
    <p:handoutMasterId r:id="rId36"/>
  </p:handoutMasterIdLst>
  <p:sldIdLst>
    <p:sldId id="278" r:id="rId5"/>
    <p:sldId id="293" r:id="rId6"/>
    <p:sldId id="294" r:id="rId7"/>
    <p:sldId id="295" r:id="rId8"/>
    <p:sldId id="296" r:id="rId9"/>
    <p:sldId id="303" r:id="rId10"/>
    <p:sldId id="298" r:id="rId11"/>
    <p:sldId id="299" r:id="rId12"/>
    <p:sldId id="297" r:id="rId13"/>
    <p:sldId id="300" r:id="rId14"/>
    <p:sldId id="301" r:id="rId15"/>
    <p:sldId id="302" r:id="rId16"/>
    <p:sldId id="313" r:id="rId17"/>
    <p:sldId id="316" r:id="rId18"/>
    <p:sldId id="317" r:id="rId19"/>
    <p:sldId id="307" r:id="rId20"/>
    <p:sldId id="306" r:id="rId21"/>
    <p:sldId id="309" r:id="rId22"/>
    <p:sldId id="318" r:id="rId23"/>
    <p:sldId id="319" r:id="rId24"/>
    <p:sldId id="320" r:id="rId25"/>
    <p:sldId id="312" r:id="rId26"/>
    <p:sldId id="323" r:id="rId27"/>
    <p:sldId id="321" r:id="rId28"/>
    <p:sldId id="325" r:id="rId29"/>
    <p:sldId id="326" r:id="rId30"/>
    <p:sldId id="324" r:id="rId31"/>
    <p:sldId id="327" r:id="rId32"/>
    <p:sldId id="305" r:id="rId33"/>
    <p:sldId id="292" r:id="rId34"/>
  </p:sldIdLst>
  <p:sldSz cx="12192000" cy="6858000"/>
  <p:notesSz cx="6858000" cy="9144000"/>
  <p:embeddedFontLs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Walbaum Display" panose="020F0502020204030204" pitchFamily="18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388" autoAdjust="0"/>
  </p:normalViewPr>
  <p:slideViewPr>
    <p:cSldViewPr snapToGrid="0">
      <p:cViewPr varScale="1">
        <p:scale>
          <a:sx n="70" d="100"/>
          <a:sy n="70" d="100"/>
        </p:scale>
        <p:origin x="500" y="5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3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5.fntdata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BC46A-4D66-4377-8C83-732205DF87F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52B76A5-7880-48D9-B6BA-120AAD94D16D}">
      <dgm:prSet/>
      <dgm:spPr/>
      <dgm:t>
        <a:bodyPr/>
        <a:lstStyle/>
        <a:p>
          <a:r>
            <a:rPr lang="en-US" dirty="0"/>
            <a:t>13,437 articles were retracted in 2023.  Only 1,510 articles were retracted ten years earlier in 2013.</a:t>
          </a:r>
          <a:r>
            <a:rPr lang="en-US" baseline="30000" dirty="0"/>
            <a:t>1</a:t>
          </a:r>
        </a:p>
      </dgm:t>
    </dgm:pt>
    <dgm:pt modelId="{2091FE5D-3294-455A-9D3B-F389AB3387E6}" type="parTrans" cxnId="{9DB4050B-8740-484C-9472-4F3FE9D27F14}">
      <dgm:prSet/>
      <dgm:spPr/>
      <dgm:t>
        <a:bodyPr/>
        <a:lstStyle/>
        <a:p>
          <a:endParaRPr lang="en-US"/>
        </a:p>
      </dgm:t>
    </dgm:pt>
    <dgm:pt modelId="{2E996B84-1188-4C66-8D88-0C0292BB1AC4}" type="sibTrans" cxnId="{9DB4050B-8740-484C-9472-4F3FE9D27F14}">
      <dgm:prSet/>
      <dgm:spPr/>
      <dgm:t>
        <a:bodyPr/>
        <a:lstStyle/>
        <a:p>
          <a:endParaRPr lang="en-US"/>
        </a:p>
      </dgm:t>
    </dgm:pt>
    <dgm:pt modelId="{23661AF5-0F1D-4433-921D-0849F178B4E7}">
      <dgm:prSet/>
      <dgm:spPr/>
      <dgm:t>
        <a:bodyPr/>
        <a:lstStyle/>
        <a:p>
          <a:r>
            <a:rPr lang="en-US"/>
            <a:t>A 2022 study suggested that ~2% of all article submissions were fake -- before the rise of generative AI.</a:t>
          </a:r>
          <a:r>
            <a:rPr lang="en-US" baseline="30000"/>
            <a:t>2</a:t>
          </a:r>
        </a:p>
      </dgm:t>
    </dgm:pt>
    <dgm:pt modelId="{5E402A4F-FCBF-43A6-BE08-E4AE561A6EEA}" type="parTrans" cxnId="{84CCA772-10D9-4914-BBB2-5BBDED42DDC5}">
      <dgm:prSet/>
      <dgm:spPr/>
      <dgm:t>
        <a:bodyPr/>
        <a:lstStyle/>
        <a:p>
          <a:endParaRPr lang="en-US"/>
        </a:p>
      </dgm:t>
    </dgm:pt>
    <dgm:pt modelId="{7BFC052B-8C2B-40F1-9417-D79842A5C76E}" type="sibTrans" cxnId="{84CCA772-10D9-4914-BBB2-5BBDED42DDC5}">
      <dgm:prSet/>
      <dgm:spPr/>
      <dgm:t>
        <a:bodyPr/>
        <a:lstStyle/>
        <a:p>
          <a:endParaRPr lang="en-US"/>
        </a:p>
      </dgm:t>
    </dgm:pt>
    <dgm:pt modelId="{9B211296-BFF7-4B8B-8416-CDACDCC66A4F}" type="pres">
      <dgm:prSet presAssocID="{4E8BC46A-4D66-4377-8C83-732205DF87F7}" presName="vert0" presStyleCnt="0">
        <dgm:presLayoutVars>
          <dgm:dir/>
          <dgm:animOne val="branch"/>
          <dgm:animLvl val="lvl"/>
        </dgm:presLayoutVars>
      </dgm:prSet>
      <dgm:spPr/>
    </dgm:pt>
    <dgm:pt modelId="{BE8288FC-D759-4F44-98D3-4665E6C971D2}" type="pres">
      <dgm:prSet presAssocID="{F52B76A5-7880-48D9-B6BA-120AAD94D16D}" presName="thickLine" presStyleLbl="alignNode1" presStyleIdx="0" presStyleCnt="2"/>
      <dgm:spPr/>
    </dgm:pt>
    <dgm:pt modelId="{5091CEC3-E395-44F1-87AB-5A6FF1C33AF8}" type="pres">
      <dgm:prSet presAssocID="{F52B76A5-7880-48D9-B6BA-120AAD94D16D}" presName="horz1" presStyleCnt="0"/>
      <dgm:spPr/>
    </dgm:pt>
    <dgm:pt modelId="{103D32BC-663F-47F1-8B88-45FBACCF77DF}" type="pres">
      <dgm:prSet presAssocID="{F52B76A5-7880-48D9-B6BA-120AAD94D16D}" presName="tx1" presStyleLbl="revTx" presStyleIdx="0" presStyleCnt="2"/>
      <dgm:spPr/>
    </dgm:pt>
    <dgm:pt modelId="{10F86EE9-BB85-48C1-B5DC-82897735CCB7}" type="pres">
      <dgm:prSet presAssocID="{F52B76A5-7880-48D9-B6BA-120AAD94D16D}" presName="vert1" presStyleCnt="0"/>
      <dgm:spPr/>
    </dgm:pt>
    <dgm:pt modelId="{12B7D88C-6018-4AA7-AFAC-B7AFCF8FE916}" type="pres">
      <dgm:prSet presAssocID="{23661AF5-0F1D-4433-921D-0849F178B4E7}" presName="thickLine" presStyleLbl="alignNode1" presStyleIdx="1" presStyleCnt="2"/>
      <dgm:spPr/>
    </dgm:pt>
    <dgm:pt modelId="{8B6EB7D7-DC36-4BE8-8704-9B66D6C67103}" type="pres">
      <dgm:prSet presAssocID="{23661AF5-0F1D-4433-921D-0849F178B4E7}" presName="horz1" presStyleCnt="0"/>
      <dgm:spPr/>
    </dgm:pt>
    <dgm:pt modelId="{F90390A1-16A1-46E1-9B2E-E0DBED1C7A66}" type="pres">
      <dgm:prSet presAssocID="{23661AF5-0F1D-4433-921D-0849F178B4E7}" presName="tx1" presStyleLbl="revTx" presStyleIdx="1" presStyleCnt="2"/>
      <dgm:spPr/>
    </dgm:pt>
    <dgm:pt modelId="{837BFE5F-04AA-4CAA-8E8C-017E67D140F0}" type="pres">
      <dgm:prSet presAssocID="{23661AF5-0F1D-4433-921D-0849F178B4E7}" presName="vert1" presStyleCnt="0"/>
      <dgm:spPr/>
    </dgm:pt>
  </dgm:ptLst>
  <dgm:cxnLst>
    <dgm:cxn modelId="{9DB4050B-8740-484C-9472-4F3FE9D27F14}" srcId="{4E8BC46A-4D66-4377-8C83-732205DF87F7}" destId="{F52B76A5-7880-48D9-B6BA-120AAD94D16D}" srcOrd="0" destOrd="0" parTransId="{2091FE5D-3294-455A-9D3B-F389AB3387E6}" sibTransId="{2E996B84-1188-4C66-8D88-0C0292BB1AC4}"/>
    <dgm:cxn modelId="{0D02045B-26B1-43E6-BE4C-9E2D6717C166}" type="presOf" srcId="{F52B76A5-7880-48D9-B6BA-120AAD94D16D}" destId="{103D32BC-663F-47F1-8B88-45FBACCF77DF}" srcOrd="0" destOrd="0" presId="urn:microsoft.com/office/officeart/2008/layout/LinedList"/>
    <dgm:cxn modelId="{89D4D962-B127-42AE-BBE2-0697CC85990F}" type="presOf" srcId="{4E8BC46A-4D66-4377-8C83-732205DF87F7}" destId="{9B211296-BFF7-4B8B-8416-CDACDCC66A4F}" srcOrd="0" destOrd="0" presId="urn:microsoft.com/office/officeart/2008/layout/LinedList"/>
    <dgm:cxn modelId="{84CCA772-10D9-4914-BBB2-5BBDED42DDC5}" srcId="{4E8BC46A-4D66-4377-8C83-732205DF87F7}" destId="{23661AF5-0F1D-4433-921D-0849F178B4E7}" srcOrd="1" destOrd="0" parTransId="{5E402A4F-FCBF-43A6-BE08-E4AE561A6EEA}" sibTransId="{7BFC052B-8C2B-40F1-9417-D79842A5C76E}"/>
    <dgm:cxn modelId="{425D9F8C-AEB2-4D6A-9D78-15D551AD30B9}" type="presOf" srcId="{23661AF5-0F1D-4433-921D-0849F178B4E7}" destId="{F90390A1-16A1-46E1-9B2E-E0DBED1C7A66}" srcOrd="0" destOrd="0" presId="urn:microsoft.com/office/officeart/2008/layout/LinedList"/>
    <dgm:cxn modelId="{CC978B47-303B-4848-A3D1-2AC501EA7E34}" type="presParOf" srcId="{9B211296-BFF7-4B8B-8416-CDACDCC66A4F}" destId="{BE8288FC-D759-4F44-98D3-4665E6C971D2}" srcOrd="0" destOrd="0" presId="urn:microsoft.com/office/officeart/2008/layout/LinedList"/>
    <dgm:cxn modelId="{76849761-C386-4CD6-BB6F-2EFF97CFC999}" type="presParOf" srcId="{9B211296-BFF7-4B8B-8416-CDACDCC66A4F}" destId="{5091CEC3-E395-44F1-87AB-5A6FF1C33AF8}" srcOrd="1" destOrd="0" presId="urn:microsoft.com/office/officeart/2008/layout/LinedList"/>
    <dgm:cxn modelId="{4A5E10C6-7D92-4A7E-8891-4A6E21AD9396}" type="presParOf" srcId="{5091CEC3-E395-44F1-87AB-5A6FF1C33AF8}" destId="{103D32BC-663F-47F1-8B88-45FBACCF77DF}" srcOrd="0" destOrd="0" presId="urn:microsoft.com/office/officeart/2008/layout/LinedList"/>
    <dgm:cxn modelId="{524F51D8-D454-47CF-B435-D098E3452EC5}" type="presParOf" srcId="{5091CEC3-E395-44F1-87AB-5A6FF1C33AF8}" destId="{10F86EE9-BB85-48C1-B5DC-82897735CCB7}" srcOrd="1" destOrd="0" presId="urn:microsoft.com/office/officeart/2008/layout/LinedList"/>
    <dgm:cxn modelId="{621E0B3E-12E8-42BC-AE05-05CEB120493B}" type="presParOf" srcId="{9B211296-BFF7-4B8B-8416-CDACDCC66A4F}" destId="{12B7D88C-6018-4AA7-AFAC-B7AFCF8FE916}" srcOrd="2" destOrd="0" presId="urn:microsoft.com/office/officeart/2008/layout/LinedList"/>
    <dgm:cxn modelId="{133D6957-7774-4C39-A420-04557F891880}" type="presParOf" srcId="{9B211296-BFF7-4B8B-8416-CDACDCC66A4F}" destId="{8B6EB7D7-DC36-4BE8-8704-9B66D6C67103}" srcOrd="3" destOrd="0" presId="urn:microsoft.com/office/officeart/2008/layout/LinedList"/>
    <dgm:cxn modelId="{E758EF95-C666-404C-99AE-60B9D048EB17}" type="presParOf" srcId="{8B6EB7D7-DC36-4BE8-8704-9B66D6C67103}" destId="{F90390A1-16A1-46E1-9B2E-E0DBED1C7A66}" srcOrd="0" destOrd="0" presId="urn:microsoft.com/office/officeart/2008/layout/LinedList"/>
    <dgm:cxn modelId="{55C0B1C3-B78B-4E63-BCB9-6F065FC00A03}" type="presParOf" srcId="{8B6EB7D7-DC36-4BE8-8704-9B66D6C67103}" destId="{837BFE5F-04AA-4CAA-8E8C-017E67D140F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9113B1-85C7-4FD4-9550-540B96BC8D77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AF10724-E8F5-486A-8007-F050B811E9C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Authorship sales</a:t>
          </a:r>
        </a:p>
      </dgm:t>
    </dgm:pt>
    <dgm:pt modelId="{63795349-46A0-4144-A8B6-4A120814921E}" type="parTrans" cxnId="{E8DDB154-B629-45BC-82D9-E8409EA8C979}">
      <dgm:prSet/>
      <dgm:spPr/>
      <dgm:t>
        <a:bodyPr/>
        <a:lstStyle/>
        <a:p>
          <a:endParaRPr lang="en-US"/>
        </a:p>
      </dgm:t>
    </dgm:pt>
    <dgm:pt modelId="{5FD79C46-75A7-464E-A948-6574EF3C9BD0}" type="sibTrans" cxnId="{E8DDB154-B629-45BC-82D9-E8409EA8C979}">
      <dgm:prSet/>
      <dgm:spPr/>
      <dgm:t>
        <a:bodyPr/>
        <a:lstStyle/>
        <a:p>
          <a:endParaRPr lang="en-US"/>
        </a:p>
      </dgm:t>
    </dgm:pt>
    <dgm:pt modelId="{D2A17F26-550D-404C-86B2-A07602EC679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Coercive citation</a:t>
          </a:r>
        </a:p>
      </dgm:t>
    </dgm:pt>
    <dgm:pt modelId="{F128422C-55D0-4EB9-BF78-CC97C401F8E2}" type="parTrans" cxnId="{732DEC83-26EE-425C-8384-985F6E778DDE}">
      <dgm:prSet/>
      <dgm:spPr/>
      <dgm:t>
        <a:bodyPr/>
        <a:lstStyle/>
        <a:p>
          <a:endParaRPr lang="en-US"/>
        </a:p>
      </dgm:t>
    </dgm:pt>
    <dgm:pt modelId="{0CCFB0FC-B438-4C2E-9EEF-A7C65534A014}" type="sibTrans" cxnId="{732DEC83-26EE-425C-8384-985F6E778DDE}">
      <dgm:prSet/>
      <dgm:spPr/>
      <dgm:t>
        <a:bodyPr/>
        <a:lstStyle/>
        <a:p>
          <a:endParaRPr lang="en-US"/>
        </a:p>
      </dgm:t>
    </dgm:pt>
    <dgm:pt modelId="{0E507F77-FC3D-46A2-A620-92DD2A24B393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Citation cartels</a:t>
          </a:r>
        </a:p>
      </dgm:t>
    </dgm:pt>
    <dgm:pt modelId="{EF417D33-7DDD-4DDA-81F5-CDB3B7598109}" type="parTrans" cxnId="{8C762785-39B3-48DD-B208-73601785C7DC}">
      <dgm:prSet/>
      <dgm:spPr/>
      <dgm:t>
        <a:bodyPr/>
        <a:lstStyle/>
        <a:p>
          <a:endParaRPr lang="en-US"/>
        </a:p>
      </dgm:t>
    </dgm:pt>
    <dgm:pt modelId="{20D3AEEE-A822-41DD-86E6-F36266C40625}" type="sibTrans" cxnId="{8C762785-39B3-48DD-B208-73601785C7DC}">
      <dgm:prSet/>
      <dgm:spPr/>
      <dgm:t>
        <a:bodyPr/>
        <a:lstStyle/>
        <a:p>
          <a:endParaRPr lang="en-US"/>
        </a:p>
      </dgm:t>
    </dgm:pt>
    <dgm:pt modelId="{A0ABF9BE-79FA-4D60-96AC-9B9D3EBB81D9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Citation sales</a:t>
          </a:r>
        </a:p>
      </dgm:t>
    </dgm:pt>
    <dgm:pt modelId="{F5036AC5-7E43-4D63-94ED-2F25040B3695}" type="parTrans" cxnId="{93180554-9E8E-41EC-9C51-CC3B513886A0}">
      <dgm:prSet/>
      <dgm:spPr/>
      <dgm:t>
        <a:bodyPr/>
        <a:lstStyle/>
        <a:p>
          <a:endParaRPr lang="en-US"/>
        </a:p>
      </dgm:t>
    </dgm:pt>
    <dgm:pt modelId="{6570827E-4D62-4538-B6FB-9819ECC327FB}" type="sibTrans" cxnId="{93180554-9E8E-41EC-9C51-CC3B513886A0}">
      <dgm:prSet/>
      <dgm:spPr/>
      <dgm:t>
        <a:bodyPr/>
        <a:lstStyle/>
        <a:p>
          <a:endParaRPr lang="en-US"/>
        </a:p>
      </dgm:t>
    </dgm:pt>
    <dgm:pt modelId="{5C5F0CAE-4778-42BD-887B-78351E5B664D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Hijacked journals</a:t>
          </a:r>
        </a:p>
      </dgm:t>
    </dgm:pt>
    <dgm:pt modelId="{5F0BC321-362C-4C32-862D-1199E79888A2}" type="parTrans" cxnId="{6790370D-C2B1-4073-B5BF-783A7C0AAA9E}">
      <dgm:prSet/>
      <dgm:spPr/>
      <dgm:t>
        <a:bodyPr/>
        <a:lstStyle/>
        <a:p>
          <a:endParaRPr lang="en-US"/>
        </a:p>
      </dgm:t>
    </dgm:pt>
    <dgm:pt modelId="{F58A50BA-E8FC-4FB0-8CC0-05C1C62B26B0}" type="sibTrans" cxnId="{6790370D-C2B1-4073-B5BF-783A7C0AAA9E}">
      <dgm:prSet/>
      <dgm:spPr/>
      <dgm:t>
        <a:bodyPr/>
        <a:lstStyle/>
        <a:p>
          <a:endParaRPr lang="en-US"/>
        </a:p>
      </dgm:t>
    </dgm:pt>
    <dgm:pt modelId="{EAE82CA6-4201-481B-B964-073C931C28D4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Predatory journals</a:t>
          </a:r>
        </a:p>
      </dgm:t>
    </dgm:pt>
    <dgm:pt modelId="{C000BD5C-E81A-4F8B-B1ED-E8B881E33E41}" type="parTrans" cxnId="{42120F0F-E43D-4DF3-884D-2B84ECE95655}">
      <dgm:prSet/>
      <dgm:spPr/>
      <dgm:t>
        <a:bodyPr/>
        <a:lstStyle/>
        <a:p>
          <a:endParaRPr lang="en-US"/>
        </a:p>
      </dgm:t>
    </dgm:pt>
    <dgm:pt modelId="{43CD1736-2F6D-4BBC-B4E6-38A047262A81}" type="sibTrans" cxnId="{42120F0F-E43D-4DF3-884D-2B84ECE95655}">
      <dgm:prSet/>
      <dgm:spPr/>
      <dgm:t>
        <a:bodyPr/>
        <a:lstStyle/>
        <a:p>
          <a:endParaRPr lang="en-US"/>
        </a:p>
      </dgm:t>
    </dgm:pt>
    <dgm:pt modelId="{162E9FB6-0C31-45F7-98EB-9475327DD4C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Falsified research</a:t>
          </a:r>
        </a:p>
      </dgm:t>
    </dgm:pt>
    <dgm:pt modelId="{9EDB83DD-91CF-4073-B5C9-C1F64F710988}" type="parTrans" cxnId="{85144FFC-E56F-4465-9DB3-F5156E61AB54}">
      <dgm:prSet/>
      <dgm:spPr/>
      <dgm:t>
        <a:bodyPr/>
        <a:lstStyle/>
        <a:p>
          <a:endParaRPr lang="en-US"/>
        </a:p>
      </dgm:t>
    </dgm:pt>
    <dgm:pt modelId="{54CF3B02-7A1C-49EC-82AE-7536444A87C4}" type="sibTrans" cxnId="{85144FFC-E56F-4465-9DB3-F5156E61AB54}">
      <dgm:prSet/>
      <dgm:spPr/>
      <dgm:t>
        <a:bodyPr/>
        <a:lstStyle/>
        <a:p>
          <a:endParaRPr lang="en-US"/>
        </a:p>
      </dgm:t>
    </dgm:pt>
    <dgm:pt modelId="{D59C74EF-CA05-47A4-840E-9AFE2F0A0A2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Fabricated research</a:t>
          </a:r>
        </a:p>
      </dgm:t>
    </dgm:pt>
    <dgm:pt modelId="{0E86F8B9-1DA8-41F9-BFD6-2FD79B5A9ECE}" type="parTrans" cxnId="{657A837B-10C9-4068-9F65-6C5C8C79EE43}">
      <dgm:prSet/>
      <dgm:spPr/>
      <dgm:t>
        <a:bodyPr/>
        <a:lstStyle/>
        <a:p>
          <a:endParaRPr lang="en-US"/>
        </a:p>
      </dgm:t>
    </dgm:pt>
    <dgm:pt modelId="{928BE627-5FB2-4D7B-BA60-303964DF7A34}" type="sibTrans" cxnId="{657A837B-10C9-4068-9F65-6C5C8C79EE43}">
      <dgm:prSet/>
      <dgm:spPr/>
      <dgm:t>
        <a:bodyPr/>
        <a:lstStyle/>
        <a:p>
          <a:endParaRPr lang="en-US"/>
        </a:p>
      </dgm:t>
    </dgm:pt>
    <dgm:pt modelId="{8515F4D9-F680-4FE1-AB39-6B978CF8950A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Plagiarism</a:t>
          </a:r>
        </a:p>
      </dgm:t>
    </dgm:pt>
    <dgm:pt modelId="{89AAD059-0E94-4326-93C7-69D6F6AE476D}" type="parTrans" cxnId="{BC80A1B9-704B-47AF-8C66-1D46012C1D81}">
      <dgm:prSet/>
      <dgm:spPr/>
      <dgm:t>
        <a:bodyPr/>
        <a:lstStyle/>
        <a:p>
          <a:endParaRPr lang="en-US"/>
        </a:p>
      </dgm:t>
    </dgm:pt>
    <dgm:pt modelId="{F305F42C-9272-4AB0-8ECC-C56507743B10}" type="sibTrans" cxnId="{BC80A1B9-704B-47AF-8C66-1D46012C1D81}">
      <dgm:prSet/>
      <dgm:spPr/>
      <dgm:t>
        <a:bodyPr/>
        <a:lstStyle/>
        <a:p>
          <a:endParaRPr lang="en-US"/>
        </a:p>
      </dgm:t>
    </dgm:pt>
    <dgm:pt modelId="{748C0C2B-79FB-4FB5-B716-0E786980FDFA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Fabricated peer review</a:t>
          </a:r>
        </a:p>
      </dgm:t>
    </dgm:pt>
    <dgm:pt modelId="{ECF03E7B-25FC-44B6-A34E-5D1D3DBBC875}" type="parTrans" cxnId="{E96D3700-B5C4-4C63-BFED-69A3C58300FB}">
      <dgm:prSet/>
      <dgm:spPr/>
      <dgm:t>
        <a:bodyPr/>
        <a:lstStyle/>
        <a:p>
          <a:endParaRPr lang="en-US"/>
        </a:p>
      </dgm:t>
    </dgm:pt>
    <dgm:pt modelId="{79F2570C-BE17-40A1-92DE-BEE9DDEB15DD}" type="sibTrans" cxnId="{E96D3700-B5C4-4C63-BFED-69A3C58300FB}">
      <dgm:prSet/>
      <dgm:spPr/>
      <dgm:t>
        <a:bodyPr/>
        <a:lstStyle/>
        <a:p>
          <a:endParaRPr lang="en-US"/>
        </a:p>
      </dgm:t>
    </dgm:pt>
    <dgm:pt modelId="{A076AEA6-BD2B-423A-B2F7-8CCDF761E61A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/>
            <a:t>Inappropriate self-citation</a:t>
          </a:r>
        </a:p>
      </dgm:t>
    </dgm:pt>
    <dgm:pt modelId="{5CBB88DE-B870-4548-AC5B-9EDBCEF0CF5D}" type="parTrans" cxnId="{ECA7DE90-E848-4265-BB6E-737F004B9063}">
      <dgm:prSet/>
      <dgm:spPr/>
      <dgm:t>
        <a:bodyPr/>
        <a:lstStyle/>
        <a:p>
          <a:endParaRPr lang="en-US"/>
        </a:p>
      </dgm:t>
    </dgm:pt>
    <dgm:pt modelId="{362BDB32-D905-469C-996D-BAD1A5C78DF8}" type="sibTrans" cxnId="{ECA7DE90-E848-4265-BB6E-737F004B9063}">
      <dgm:prSet/>
      <dgm:spPr/>
      <dgm:t>
        <a:bodyPr/>
        <a:lstStyle/>
        <a:p>
          <a:endParaRPr lang="en-US"/>
        </a:p>
      </dgm:t>
    </dgm:pt>
    <dgm:pt modelId="{5132BD37-80B2-43DC-83C5-DEF3BC428F3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en-US" dirty="0"/>
            <a:t>Stolen authorship</a:t>
          </a:r>
        </a:p>
      </dgm:t>
    </dgm:pt>
    <dgm:pt modelId="{02B49754-29C4-4106-8DDE-5E1DA259C8AE}" type="parTrans" cxnId="{44AB1491-6D17-427D-9EA0-1E624400400E}">
      <dgm:prSet/>
      <dgm:spPr/>
      <dgm:t>
        <a:bodyPr/>
        <a:lstStyle/>
        <a:p>
          <a:endParaRPr lang="en-US"/>
        </a:p>
      </dgm:t>
    </dgm:pt>
    <dgm:pt modelId="{010D16C0-793C-4D51-82C5-68C5681F9C71}" type="sibTrans" cxnId="{44AB1491-6D17-427D-9EA0-1E624400400E}">
      <dgm:prSet/>
      <dgm:spPr/>
      <dgm:t>
        <a:bodyPr/>
        <a:lstStyle/>
        <a:p>
          <a:endParaRPr lang="en-US"/>
        </a:p>
      </dgm:t>
    </dgm:pt>
    <dgm:pt modelId="{B61A7E33-FC53-465A-B765-63C4C469B07B}" type="pres">
      <dgm:prSet presAssocID="{FF9113B1-85C7-4FD4-9550-540B96BC8D77}" presName="diagram" presStyleCnt="0">
        <dgm:presLayoutVars>
          <dgm:dir/>
          <dgm:resizeHandles val="exact"/>
        </dgm:presLayoutVars>
      </dgm:prSet>
      <dgm:spPr/>
    </dgm:pt>
    <dgm:pt modelId="{3C30E88D-E7AA-442B-9A03-52B03F5B9356}" type="pres">
      <dgm:prSet presAssocID="{BAF10724-E8F5-486A-8007-F050B811E9CE}" presName="node" presStyleLbl="node1" presStyleIdx="0" presStyleCnt="12">
        <dgm:presLayoutVars>
          <dgm:bulletEnabled val="1"/>
        </dgm:presLayoutVars>
      </dgm:prSet>
      <dgm:spPr/>
    </dgm:pt>
    <dgm:pt modelId="{00B7AB9A-62F8-44B5-B6F5-2413834D556E}" type="pres">
      <dgm:prSet presAssocID="{5FD79C46-75A7-464E-A948-6574EF3C9BD0}" presName="sibTrans" presStyleCnt="0"/>
      <dgm:spPr/>
    </dgm:pt>
    <dgm:pt modelId="{A1594244-54FD-47CE-9F77-8F9619777470}" type="pres">
      <dgm:prSet presAssocID="{D2A17F26-550D-404C-86B2-A07602EC6796}" presName="node" presStyleLbl="node1" presStyleIdx="1" presStyleCnt="12">
        <dgm:presLayoutVars>
          <dgm:bulletEnabled val="1"/>
        </dgm:presLayoutVars>
      </dgm:prSet>
      <dgm:spPr/>
    </dgm:pt>
    <dgm:pt modelId="{CA93A32F-E7AD-472C-8307-F86033B99BFA}" type="pres">
      <dgm:prSet presAssocID="{0CCFB0FC-B438-4C2E-9EEF-A7C65534A014}" presName="sibTrans" presStyleCnt="0"/>
      <dgm:spPr/>
    </dgm:pt>
    <dgm:pt modelId="{489858E7-9197-4FEB-88C1-8B5A37A9EB9C}" type="pres">
      <dgm:prSet presAssocID="{0E507F77-FC3D-46A2-A620-92DD2A24B393}" presName="node" presStyleLbl="node1" presStyleIdx="2" presStyleCnt="12">
        <dgm:presLayoutVars>
          <dgm:bulletEnabled val="1"/>
        </dgm:presLayoutVars>
      </dgm:prSet>
      <dgm:spPr/>
    </dgm:pt>
    <dgm:pt modelId="{846E22CC-3CD9-4F3D-9ABF-880A3824929F}" type="pres">
      <dgm:prSet presAssocID="{20D3AEEE-A822-41DD-86E6-F36266C40625}" presName="sibTrans" presStyleCnt="0"/>
      <dgm:spPr/>
    </dgm:pt>
    <dgm:pt modelId="{C5F193E2-069F-4C62-A370-223715D6B2B7}" type="pres">
      <dgm:prSet presAssocID="{A0ABF9BE-79FA-4D60-96AC-9B9D3EBB81D9}" presName="node" presStyleLbl="node1" presStyleIdx="3" presStyleCnt="12">
        <dgm:presLayoutVars>
          <dgm:bulletEnabled val="1"/>
        </dgm:presLayoutVars>
      </dgm:prSet>
      <dgm:spPr/>
    </dgm:pt>
    <dgm:pt modelId="{872FD3DD-CF94-4933-8769-CB73903B373A}" type="pres">
      <dgm:prSet presAssocID="{6570827E-4D62-4538-B6FB-9819ECC327FB}" presName="sibTrans" presStyleCnt="0"/>
      <dgm:spPr/>
    </dgm:pt>
    <dgm:pt modelId="{B323E31C-68CB-4A29-927D-0C4A31C95D81}" type="pres">
      <dgm:prSet presAssocID="{5C5F0CAE-4778-42BD-887B-78351E5B664D}" presName="node" presStyleLbl="node1" presStyleIdx="4" presStyleCnt="12">
        <dgm:presLayoutVars>
          <dgm:bulletEnabled val="1"/>
        </dgm:presLayoutVars>
      </dgm:prSet>
      <dgm:spPr/>
    </dgm:pt>
    <dgm:pt modelId="{ED3E0714-D61D-4E9E-BED5-89DED1CCF23C}" type="pres">
      <dgm:prSet presAssocID="{F58A50BA-E8FC-4FB0-8CC0-05C1C62B26B0}" presName="sibTrans" presStyleCnt="0"/>
      <dgm:spPr/>
    </dgm:pt>
    <dgm:pt modelId="{7CE25264-47E7-4BF2-8B4F-DDA1F9C3776C}" type="pres">
      <dgm:prSet presAssocID="{EAE82CA6-4201-481B-B964-073C931C28D4}" presName="node" presStyleLbl="node1" presStyleIdx="5" presStyleCnt="12">
        <dgm:presLayoutVars>
          <dgm:bulletEnabled val="1"/>
        </dgm:presLayoutVars>
      </dgm:prSet>
      <dgm:spPr/>
    </dgm:pt>
    <dgm:pt modelId="{FE794D4C-176A-4BE7-A090-58771FA678A9}" type="pres">
      <dgm:prSet presAssocID="{43CD1736-2F6D-4BBC-B4E6-38A047262A81}" presName="sibTrans" presStyleCnt="0"/>
      <dgm:spPr/>
    </dgm:pt>
    <dgm:pt modelId="{870F4606-4E73-4C34-B33B-3116373B679E}" type="pres">
      <dgm:prSet presAssocID="{162E9FB6-0C31-45F7-98EB-9475327DD4C2}" presName="node" presStyleLbl="node1" presStyleIdx="6" presStyleCnt="12">
        <dgm:presLayoutVars>
          <dgm:bulletEnabled val="1"/>
        </dgm:presLayoutVars>
      </dgm:prSet>
      <dgm:spPr/>
    </dgm:pt>
    <dgm:pt modelId="{446C3BCF-7A40-471B-8C5B-229899E96525}" type="pres">
      <dgm:prSet presAssocID="{54CF3B02-7A1C-49EC-82AE-7536444A87C4}" presName="sibTrans" presStyleCnt="0"/>
      <dgm:spPr/>
    </dgm:pt>
    <dgm:pt modelId="{34D22618-4844-4D02-B063-14316C014C6C}" type="pres">
      <dgm:prSet presAssocID="{D59C74EF-CA05-47A4-840E-9AFE2F0A0A22}" presName="node" presStyleLbl="node1" presStyleIdx="7" presStyleCnt="12">
        <dgm:presLayoutVars>
          <dgm:bulletEnabled val="1"/>
        </dgm:presLayoutVars>
      </dgm:prSet>
      <dgm:spPr/>
    </dgm:pt>
    <dgm:pt modelId="{3C748297-9AD7-4631-A88B-1787B46033D3}" type="pres">
      <dgm:prSet presAssocID="{928BE627-5FB2-4D7B-BA60-303964DF7A34}" presName="sibTrans" presStyleCnt="0"/>
      <dgm:spPr/>
    </dgm:pt>
    <dgm:pt modelId="{7014777D-F8E3-4D3A-8F18-51A970E70D4D}" type="pres">
      <dgm:prSet presAssocID="{8515F4D9-F680-4FE1-AB39-6B978CF8950A}" presName="node" presStyleLbl="node1" presStyleIdx="8" presStyleCnt="12">
        <dgm:presLayoutVars>
          <dgm:bulletEnabled val="1"/>
        </dgm:presLayoutVars>
      </dgm:prSet>
      <dgm:spPr/>
    </dgm:pt>
    <dgm:pt modelId="{38117D56-B340-4DF7-8BD0-7954CB1FC3A3}" type="pres">
      <dgm:prSet presAssocID="{F305F42C-9272-4AB0-8ECC-C56507743B10}" presName="sibTrans" presStyleCnt="0"/>
      <dgm:spPr/>
    </dgm:pt>
    <dgm:pt modelId="{DE739F36-B64F-4CA0-9E01-BFC67790A83C}" type="pres">
      <dgm:prSet presAssocID="{748C0C2B-79FB-4FB5-B716-0E786980FDFA}" presName="node" presStyleLbl="node1" presStyleIdx="9" presStyleCnt="12">
        <dgm:presLayoutVars>
          <dgm:bulletEnabled val="1"/>
        </dgm:presLayoutVars>
      </dgm:prSet>
      <dgm:spPr/>
    </dgm:pt>
    <dgm:pt modelId="{552E4813-0E2A-41FA-A84F-9711D54BE495}" type="pres">
      <dgm:prSet presAssocID="{79F2570C-BE17-40A1-92DE-BEE9DDEB15DD}" presName="sibTrans" presStyleCnt="0"/>
      <dgm:spPr/>
    </dgm:pt>
    <dgm:pt modelId="{F96F5ABC-895C-4A72-B80F-0B094E10262F}" type="pres">
      <dgm:prSet presAssocID="{A076AEA6-BD2B-423A-B2F7-8CCDF761E61A}" presName="node" presStyleLbl="node1" presStyleIdx="10" presStyleCnt="12">
        <dgm:presLayoutVars>
          <dgm:bulletEnabled val="1"/>
        </dgm:presLayoutVars>
      </dgm:prSet>
      <dgm:spPr/>
    </dgm:pt>
    <dgm:pt modelId="{776A355D-EEF0-43D1-93A7-CF073ABDDC7D}" type="pres">
      <dgm:prSet presAssocID="{362BDB32-D905-469C-996D-BAD1A5C78DF8}" presName="sibTrans" presStyleCnt="0"/>
      <dgm:spPr/>
    </dgm:pt>
    <dgm:pt modelId="{AB450E08-89AC-4783-85A1-5853E47F5E93}" type="pres">
      <dgm:prSet presAssocID="{5132BD37-80B2-43DC-83C5-DEF3BC428F38}" presName="node" presStyleLbl="node1" presStyleIdx="11" presStyleCnt="12">
        <dgm:presLayoutVars>
          <dgm:bulletEnabled val="1"/>
        </dgm:presLayoutVars>
      </dgm:prSet>
      <dgm:spPr/>
    </dgm:pt>
  </dgm:ptLst>
  <dgm:cxnLst>
    <dgm:cxn modelId="{E96D3700-B5C4-4C63-BFED-69A3C58300FB}" srcId="{FF9113B1-85C7-4FD4-9550-540B96BC8D77}" destId="{748C0C2B-79FB-4FB5-B716-0E786980FDFA}" srcOrd="9" destOrd="0" parTransId="{ECF03E7B-25FC-44B6-A34E-5D1D3DBBC875}" sibTransId="{79F2570C-BE17-40A1-92DE-BEE9DDEB15DD}"/>
    <dgm:cxn modelId="{78784B08-48C0-44A4-AADC-F758E40D1EF4}" type="presOf" srcId="{748C0C2B-79FB-4FB5-B716-0E786980FDFA}" destId="{DE739F36-B64F-4CA0-9E01-BFC67790A83C}" srcOrd="0" destOrd="0" presId="urn:microsoft.com/office/officeart/2005/8/layout/default"/>
    <dgm:cxn modelId="{6790370D-C2B1-4073-B5BF-783A7C0AAA9E}" srcId="{FF9113B1-85C7-4FD4-9550-540B96BC8D77}" destId="{5C5F0CAE-4778-42BD-887B-78351E5B664D}" srcOrd="4" destOrd="0" parTransId="{5F0BC321-362C-4C32-862D-1199E79888A2}" sibTransId="{F58A50BA-E8FC-4FB0-8CC0-05C1C62B26B0}"/>
    <dgm:cxn modelId="{42120F0F-E43D-4DF3-884D-2B84ECE95655}" srcId="{FF9113B1-85C7-4FD4-9550-540B96BC8D77}" destId="{EAE82CA6-4201-481B-B964-073C931C28D4}" srcOrd="5" destOrd="0" parTransId="{C000BD5C-E81A-4F8B-B1ED-E8B881E33E41}" sibTransId="{43CD1736-2F6D-4BBC-B4E6-38A047262A81}"/>
    <dgm:cxn modelId="{2BBBC913-13CD-4C77-8892-63EAC3BFE152}" type="presOf" srcId="{8515F4D9-F680-4FE1-AB39-6B978CF8950A}" destId="{7014777D-F8E3-4D3A-8F18-51A970E70D4D}" srcOrd="0" destOrd="0" presId="urn:microsoft.com/office/officeart/2005/8/layout/default"/>
    <dgm:cxn modelId="{1AFDC637-F0ED-437A-87DD-542D789DEC0B}" type="presOf" srcId="{D2A17F26-550D-404C-86B2-A07602EC6796}" destId="{A1594244-54FD-47CE-9F77-8F9619777470}" srcOrd="0" destOrd="0" presId="urn:microsoft.com/office/officeart/2005/8/layout/default"/>
    <dgm:cxn modelId="{61E2195D-00D1-4D07-A0A5-B82781727D0D}" type="presOf" srcId="{EAE82CA6-4201-481B-B964-073C931C28D4}" destId="{7CE25264-47E7-4BF2-8B4F-DDA1F9C3776C}" srcOrd="0" destOrd="0" presId="urn:microsoft.com/office/officeart/2005/8/layout/default"/>
    <dgm:cxn modelId="{47EB9A45-9F94-4807-86C2-E895286E3F18}" type="presOf" srcId="{5132BD37-80B2-43DC-83C5-DEF3BC428F38}" destId="{AB450E08-89AC-4783-85A1-5853E47F5E93}" srcOrd="0" destOrd="0" presId="urn:microsoft.com/office/officeart/2005/8/layout/default"/>
    <dgm:cxn modelId="{83F3FF4E-8CD7-4C42-8370-BD2A87AA051F}" type="presOf" srcId="{D59C74EF-CA05-47A4-840E-9AFE2F0A0A22}" destId="{34D22618-4844-4D02-B063-14316C014C6C}" srcOrd="0" destOrd="0" presId="urn:microsoft.com/office/officeart/2005/8/layout/default"/>
    <dgm:cxn modelId="{C7044D71-2FC0-4E2E-B774-A39C7802E839}" type="presOf" srcId="{5C5F0CAE-4778-42BD-887B-78351E5B664D}" destId="{B323E31C-68CB-4A29-927D-0C4A31C95D81}" srcOrd="0" destOrd="0" presId="urn:microsoft.com/office/officeart/2005/8/layout/default"/>
    <dgm:cxn modelId="{93180554-9E8E-41EC-9C51-CC3B513886A0}" srcId="{FF9113B1-85C7-4FD4-9550-540B96BC8D77}" destId="{A0ABF9BE-79FA-4D60-96AC-9B9D3EBB81D9}" srcOrd="3" destOrd="0" parTransId="{F5036AC5-7E43-4D63-94ED-2F25040B3695}" sibTransId="{6570827E-4D62-4538-B6FB-9819ECC327FB}"/>
    <dgm:cxn modelId="{E8DDB154-B629-45BC-82D9-E8409EA8C979}" srcId="{FF9113B1-85C7-4FD4-9550-540B96BC8D77}" destId="{BAF10724-E8F5-486A-8007-F050B811E9CE}" srcOrd="0" destOrd="0" parTransId="{63795349-46A0-4144-A8B6-4A120814921E}" sibTransId="{5FD79C46-75A7-464E-A948-6574EF3C9BD0}"/>
    <dgm:cxn modelId="{D25A5379-324E-475E-908D-C9C55209302D}" type="presOf" srcId="{0E507F77-FC3D-46A2-A620-92DD2A24B393}" destId="{489858E7-9197-4FEB-88C1-8B5A37A9EB9C}" srcOrd="0" destOrd="0" presId="urn:microsoft.com/office/officeart/2005/8/layout/default"/>
    <dgm:cxn modelId="{657A837B-10C9-4068-9F65-6C5C8C79EE43}" srcId="{FF9113B1-85C7-4FD4-9550-540B96BC8D77}" destId="{D59C74EF-CA05-47A4-840E-9AFE2F0A0A22}" srcOrd="7" destOrd="0" parTransId="{0E86F8B9-1DA8-41F9-BFD6-2FD79B5A9ECE}" sibTransId="{928BE627-5FB2-4D7B-BA60-303964DF7A34}"/>
    <dgm:cxn modelId="{732DEC83-26EE-425C-8384-985F6E778DDE}" srcId="{FF9113B1-85C7-4FD4-9550-540B96BC8D77}" destId="{D2A17F26-550D-404C-86B2-A07602EC6796}" srcOrd="1" destOrd="0" parTransId="{F128422C-55D0-4EB9-BF78-CC97C401F8E2}" sibTransId="{0CCFB0FC-B438-4C2E-9EEF-A7C65534A014}"/>
    <dgm:cxn modelId="{8C762785-39B3-48DD-B208-73601785C7DC}" srcId="{FF9113B1-85C7-4FD4-9550-540B96BC8D77}" destId="{0E507F77-FC3D-46A2-A620-92DD2A24B393}" srcOrd="2" destOrd="0" parTransId="{EF417D33-7DDD-4DDA-81F5-CDB3B7598109}" sibTransId="{20D3AEEE-A822-41DD-86E6-F36266C40625}"/>
    <dgm:cxn modelId="{8089BA8C-2C2F-47E6-AE5F-94AA42B434ED}" type="presOf" srcId="{A0ABF9BE-79FA-4D60-96AC-9B9D3EBB81D9}" destId="{C5F193E2-069F-4C62-A370-223715D6B2B7}" srcOrd="0" destOrd="0" presId="urn:microsoft.com/office/officeart/2005/8/layout/default"/>
    <dgm:cxn modelId="{2B2F148D-0E64-45F6-A7C7-2FD8CBF4977D}" type="presOf" srcId="{162E9FB6-0C31-45F7-98EB-9475327DD4C2}" destId="{870F4606-4E73-4C34-B33B-3116373B679E}" srcOrd="0" destOrd="0" presId="urn:microsoft.com/office/officeart/2005/8/layout/default"/>
    <dgm:cxn modelId="{ECA7DE90-E848-4265-BB6E-737F004B9063}" srcId="{FF9113B1-85C7-4FD4-9550-540B96BC8D77}" destId="{A076AEA6-BD2B-423A-B2F7-8CCDF761E61A}" srcOrd="10" destOrd="0" parTransId="{5CBB88DE-B870-4548-AC5B-9EDBCEF0CF5D}" sibTransId="{362BDB32-D905-469C-996D-BAD1A5C78DF8}"/>
    <dgm:cxn modelId="{44AB1491-6D17-427D-9EA0-1E624400400E}" srcId="{FF9113B1-85C7-4FD4-9550-540B96BC8D77}" destId="{5132BD37-80B2-43DC-83C5-DEF3BC428F38}" srcOrd="11" destOrd="0" parTransId="{02B49754-29C4-4106-8DDE-5E1DA259C8AE}" sibTransId="{010D16C0-793C-4D51-82C5-68C5681F9C71}"/>
    <dgm:cxn modelId="{BC80A1B9-704B-47AF-8C66-1D46012C1D81}" srcId="{FF9113B1-85C7-4FD4-9550-540B96BC8D77}" destId="{8515F4D9-F680-4FE1-AB39-6B978CF8950A}" srcOrd="8" destOrd="0" parTransId="{89AAD059-0E94-4326-93C7-69D6F6AE476D}" sibTransId="{F305F42C-9272-4AB0-8ECC-C56507743B10}"/>
    <dgm:cxn modelId="{41BBC4D0-27C7-409A-8F44-A18C515B553A}" type="presOf" srcId="{FF9113B1-85C7-4FD4-9550-540B96BC8D77}" destId="{B61A7E33-FC53-465A-B765-63C4C469B07B}" srcOrd="0" destOrd="0" presId="urn:microsoft.com/office/officeart/2005/8/layout/default"/>
    <dgm:cxn modelId="{1E953AE1-28E5-4642-9374-FD031CE58778}" type="presOf" srcId="{A076AEA6-BD2B-423A-B2F7-8CCDF761E61A}" destId="{F96F5ABC-895C-4A72-B80F-0B094E10262F}" srcOrd="0" destOrd="0" presId="urn:microsoft.com/office/officeart/2005/8/layout/default"/>
    <dgm:cxn modelId="{0CB30FE2-E9B8-4CF6-974E-A54BDA77D3CA}" type="presOf" srcId="{BAF10724-E8F5-486A-8007-F050B811E9CE}" destId="{3C30E88D-E7AA-442B-9A03-52B03F5B9356}" srcOrd="0" destOrd="0" presId="urn:microsoft.com/office/officeart/2005/8/layout/default"/>
    <dgm:cxn modelId="{85144FFC-E56F-4465-9DB3-F5156E61AB54}" srcId="{FF9113B1-85C7-4FD4-9550-540B96BC8D77}" destId="{162E9FB6-0C31-45F7-98EB-9475327DD4C2}" srcOrd="6" destOrd="0" parTransId="{9EDB83DD-91CF-4073-B5C9-C1F64F710988}" sibTransId="{54CF3B02-7A1C-49EC-82AE-7536444A87C4}"/>
    <dgm:cxn modelId="{8F536467-F026-4F9E-8891-E765F77316B7}" type="presParOf" srcId="{B61A7E33-FC53-465A-B765-63C4C469B07B}" destId="{3C30E88D-E7AA-442B-9A03-52B03F5B9356}" srcOrd="0" destOrd="0" presId="urn:microsoft.com/office/officeart/2005/8/layout/default"/>
    <dgm:cxn modelId="{A671750F-40A4-4970-8026-706718183930}" type="presParOf" srcId="{B61A7E33-FC53-465A-B765-63C4C469B07B}" destId="{00B7AB9A-62F8-44B5-B6F5-2413834D556E}" srcOrd="1" destOrd="0" presId="urn:microsoft.com/office/officeart/2005/8/layout/default"/>
    <dgm:cxn modelId="{87F6D339-3B5B-4D3C-8338-D5824E58C3BB}" type="presParOf" srcId="{B61A7E33-FC53-465A-B765-63C4C469B07B}" destId="{A1594244-54FD-47CE-9F77-8F9619777470}" srcOrd="2" destOrd="0" presId="urn:microsoft.com/office/officeart/2005/8/layout/default"/>
    <dgm:cxn modelId="{01161BE8-62C2-4E36-981B-54D34DF5ED4B}" type="presParOf" srcId="{B61A7E33-FC53-465A-B765-63C4C469B07B}" destId="{CA93A32F-E7AD-472C-8307-F86033B99BFA}" srcOrd="3" destOrd="0" presId="urn:microsoft.com/office/officeart/2005/8/layout/default"/>
    <dgm:cxn modelId="{0A20F60F-A8CD-4ED1-A371-00778257D61D}" type="presParOf" srcId="{B61A7E33-FC53-465A-B765-63C4C469B07B}" destId="{489858E7-9197-4FEB-88C1-8B5A37A9EB9C}" srcOrd="4" destOrd="0" presId="urn:microsoft.com/office/officeart/2005/8/layout/default"/>
    <dgm:cxn modelId="{EDA9AFE7-4383-41C1-AAAB-B3C433EB9F1A}" type="presParOf" srcId="{B61A7E33-FC53-465A-B765-63C4C469B07B}" destId="{846E22CC-3CD9-4F3D-9ABF-880A3824929F}" srcOrd="5" destOrd="0" presId="urn:microsoft.com/office/officeart/2005/8/layout/default"/>
    <dgm:cxn modelId="{A2388373-770B-479D-A8A6-D3BDFE3A3940}" type="presParOf" srcId="{B61A7E33-FC53-465A-B765-63C4C469B07B}" destId="{C5F193E2-069F-4C62-A370-223715D6B2B7}" srcOrd="6" destOrd="0" presId="urn:microsoft.com/office/officeart/2005/8/layout/default"/>
    <dgm:cxn modelId="{6D6C4711-85AA-4B3F-8AFC-ABB6B22459EB}" type="presParOf" srcId="{B61A7E33-FC53-465A-B765-63C4C469B07B}" destId="{872FD3DD-CF94-4933-8769-CB73903B373A}" srcOrd="7" destOrd="0" presId="urn:microsoft.com/office/officeart/2005/8/layout/default"/>
    <dgm:cxn modelId="{393F794B-50BE-4FBC-98B6-E12EDB7C56A4}" type="presParOf" srcId="{B61A7E33-FC53-465A-B765-63C4C469B07B}" destId="{B323E31C-68CB-4A29-927D-0C4A31C95D81}" srcOrd="8" destOrd="0" presId="urn:microsoft.com/office/officeart/2005/8/layout/default"/>
    <dgm:cxn modelId="{932735E0-255E-4980-932C-8184D6A35579}" type="presParOf" srcId="{B61A7E33-FC53-465A-B765-63C4C469B07B}" destId="{ED3E0714-D61D-4E9E-BED5-89DED1CCF23C}" srcOrd="9" destOrd="0" presId="urn:microsoft.com/office/officeart/2005/8/layout/default"/>
    <dgm:cxn modelId="{C5F9A79B-A092-4D1C-90BB-122BAC13F276}" type="presParOf" srcId="{B61A7E33-FC53-465A-B765-63C4C469B07B}" destId="{7CE25264-47E7-4BF2-8B4F-DDA1F9C3776C}" srcOrd="10" destOrd="0" presId="urn:microsoft.com/office/officeart/2005/8/layout/default"/>
    <dgm:cxn modelId="{D01DC3AD-E18F-4DAC-A81D-7E0C4A0D2C32}" type="presParOf" srcId="{B61A7E33-FC53-465A-B765-63C4C469B07B}" destId="{FE794D4C-176A-4BE7-A090-58771FA678A9}" srcOrd="11" destOrd="0" presId="urn:microsoft.com/office/officeart/2005/8/layout/default"/>
    <dgm:cxn modelId="{160D9561-E356-4D14-BAA1-3BF7C037C3E9}" type="presParOf" srcId="{B61A7E33-FC53-465A-B765-63C4C469B07B}" destId="{870F4606-4E73-4C34-B33B-3116373B679E}" srcOrd="12" destOrd="0" presId="urn:microsoft.com/office/officeart/2005/8/layout/default"/>
    <dgm:cxn modelId="{6DC43EFE-992A-4D96-8DA5-4EFCEFBE8708}" type="presParOf" srcId="{B61A7E33-FC53-465A-B765-63C4C469B07B}" destId="{446C3BCF-7A40-471B-8C5B-229899E96525}" srcOrd="13" destOrd="0" presId="urn:microsoft.com/office/officeart/2005/8/layout/default"/>
    <dgm:cxn modelId="{25115473-881F-42E3-AE4F-7FBE930F60AF}" type="presParOf" srcId="{B61A7E33-FC53-465A-B765-63C4C469B07B}" destId="{34D22618-4844-4D02-B063-14316C014C6C}" srcOrd="14" destOrd="0" presId="urn:microsoft.com/office/officeart/2005/8/layout/default"/>
    <dgm:cxn modelId="{F9B936CC-1F9E-416C-B4FC-4F42A50D62E3}" type="presParOf" srcId="{B61A7E33-FC53-465A-B765-63C4C469B07B}" destId="{3C748297-9AD7-4631-A88B-1787B46033D3}" srcOrd="15" destOrd="0" presId="urn:microsoft.com/office/officeart/2005/8/layout/default"/>
    <dgm:cxn modelId="{A53017BD-0D48-45EC-B972-87ECF46BB900}" type="presParOf" srcId="{B61A7E33-FC53-465A-B765-63C4C469B07B}" destId="{7014777D-F8E3-4D3A-8F18-51A970E70D4D}" srcOrd="16" destOrd="0" presId="urn:microsoft.com/office/officeart/2005/8/layout/default"/>
    <dgm:cxn modelId="{09D52217-3011-4499-8CF2-590489855D9D}" type="presParOf" srcId="{B61A7E33-FC53-465A-B765-63C4C469B07B}" destId="{38117D56-B340-4DF7-8BD0-7954CB1FC3A3}" srcOrd="17" destOrd="0" presId="urn:microsoft.com/office/officeart/2005/8/layout/default"/>
    <dgm:cxn modelId="{2B455EAE-CE17-4611-8C52-BBB595B97426}" type="presParOf" srcId="{B61A7E33-FC53-465A-B765-63C4C469B07B}" destId="{DE739F36-B64F-4CA0-9E01-BFC67790A83C}" srcOrd="18" destOrd="0" presId="urn:microsoft.com/office/officeart/2005/8/layout/default"/>
    <dgm:cxn modelId="{B76CBB1D-DFDB-4C1A-9488-56873231EE32}" type="presParOf" srcId="{B61A7E33-FC53-465A-B765-63C4C469B07B}" destId="{552E4813-0E2A-41FA-A84F-9711D54BE495}" srcOrd="19" destOrd="0" presId="urn:microsoft.com/office/officeart/2005/8/layout/default"/>
    <dgm:cxn modelId="{78B2796A-A8E7-43C7-B079-8F0FA3787709}" type="presParOf" srcId="{B61A7E33-FC53-465A-B765-63C4C469B07B}" destId="{F96F5ABC-895C-4A72-B80F-0B094E10262F}" srcOrd="20" destOrd="0" presId="urn:microsoft.com/office/officeart/2005/8/layout/default"/>
    <dgm:cxn modelId="{A03B167D-77B8-4DDE-876E-6CED23DEDD20}" type="presParOf" srcId="{B61A7E33-FC53-465A-B765-63C4C469B07B}" destId="{776A355D-EEF0-43D1-93A7-CF073ABDDC7D}" srcOrd="21" destOrd="0" presId="urn:microsoft.com/office/officeart/2005/8/layout/default"/>
    <dgm:cxn modelId="{0CB26625-E5D2-47A3-9561-735B853BA26A}" type="presParOf" srcId="{B61A7E33-FC53-465A-B765-63C4C469B07B}" destId="{AB450E08-89AC-4783-85A1-5853E47F5E93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F77F82-D566-428A-A8EE-C8D23ABEA3E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279399F-4A4C-4FAA-9498-925534905B4D}">
      <dgm:prSet/>
      <dgm:spPr/>
      <dgm:t>
        <a:bodyPr/>
        <a:lstStyle/>
        <a:p>
          <a:r>
            <a:rPr lang="en-US"/>
            <a:t>Responsibility</a:t>
          </a:r>
        </a:p>
      </dgm:t>
    </dgm:pt>
    <dgm:pt modelId="{C2D6E78F-DBD9-46FF-A299-A96780666FE3}" type="parTrans" cxnId="{1CFB5C4D-124C-40D6-ACCC-7CAAC8E92917}">
      <dgm:prSet/>
      <dgm:spPr/>
      <dgm:t>
        <a:bodyPr/>
        <a:lstStyle/>
        <a:p>
          <a:endParaRPr lang="en-US"/>
        </a:p>
      </dgm:t>
    </dgm:pt>
    <dgm:pt modelId="{C67AE07A-1ACF-432C-B87A-F8102D82506C}" type="sibTrans" cxnId="{1CFB5C4D-124C-40D6-ACCC-7CAAC8E92917}">
      <dgm:prSet/>
      <dgm:spPr/>
      <dgm:t>
        <a:bodyPr/>
        <a:lstStyle/>
        <a:p>
          <a:endParaRPr lang="en-US"/>
        </a:p>
      </dgm:t>
    </dgm:pt>
    <dgm:pt modelId="{78D23201-2554-48A5-AC65-1052050D9CC0}">
      <dgm:prSet/>
      <dgm:spPr/>
      <dgm:t>
        <a:bodyPr/>
        <a:lstStyle/>
        <a:p>
          <a:r>
            <a:rPr lang="en-US" dirty="0"/>
            <a:t>Incentive</a:t>
          </a:r>
        </a:p>
      </dgm:t>
    </dgm:pt>
    <dgm:pt modelId="{3FEE44A6-B1F8-42F2-9B4D-C00B14999B77}" type="parTrans" cxnId="{6769EFDF-9B74-4FC6-A221-AC3741A99ACA}">
      <dgm:prSet/>
      <dgm:spPr/>
      <dgm:t>
        <a:bodyPr/>
        <a:lstStyle/>
        <a:p>
          <a:endParaRPr lang="en-US"/>
        </a:p>
      </dgm:t>
    </dgm:pt>
    <dgm:pt modelId="{1CE7A986-4703-4F1F-A1E3-DA605E8871E8}" type="sibTrans" cxnId="{6769EFDF-9B74-4FC6-A221-AC3741A99ACA}">
      <dgm:prSet/>
      <dgm:spPr/>
      <dgm:t>
        <a:bodyPr/>
        <a:lstStyle/>
        <a:p>
          <a:endParaRPr lang="en-US"/>
        </a:p>
      </dgm:t>
    </dgm:pt>
    <dgm:pt modelId="{E9E1D198-7F88-4CAD-851B-54764B58AC05}">
      <dgm:prSet/>
      <dgm:spPr/>
      <dgm:t>
        <a:bodyPr/>
        <a:lstStyle/>
        <a:p>
          <a:r>
            <a:rPr lang="en-US"/>
            <a:t>Role</a:t>
          </a:r>
        </a:p>
      </dgm:t>
    </dgm:pt>
    <dgm:pt modelId="{DB44AA91-EE37-4EAD-B6A7-2F0EF4A247F0}" type="parTrans" cxnId="{6CCFD689-BC96-4EF1-BC5D-89E6BA45F93B}">
      <dgm:prSet/>
      <dgm:spPr/>
      <dgm:t>
        <a:bodyPr/>
        <a:lstStyle/>
        <a:p>
          <a:endParaRPr lang="en-US"/>
        </a:p>
      </dgm:t>
    </dgm:pt>
    <dgm:pt modelId="{DB87AE42-E64B-409E-952F-7673D37D3324}" type="sibTrans" cxnId="{6CCFD689-BC96-4EF1-BC5D-89E6BA45F93B}">
      <dgm:prSet/>
      <dgm:spPr/>
      <dgm:t>
        <a:bodyPr/>
        <a:lstStyle/>
        <a:p>
          <a:endParaRPr lang="en-US"/>
        </a:p>
      </dgm:t>
    </dgm:pt>
    <dgm:pt modelId="{8B1C80CE-22E2-497F-BC23-A4BC8460ED2E}" type="pres">
      <dgm:prSet presAssocID="{8FF77F82-D566-428A-A8EE-C8D23ABEA3E4}" presName="vert0" presStyleCnt="0">
        <dgm:presLayoutVars>
          <dgm:dir/>
          <dgm:animOne val="branch"/>
          <dgm:animLvl val="lvl"/>
        </dgm:presLayoutVars>
      </dgm:prSet>
      <dgm:spPr/>
    </dgm:pt>
    <dgm:pt modelId="{F3E5AC3A-4560-4788-9D16-8E400E6F7954}" type="pres">
      <dgm:prSet presAssocID="{6279399F-4A4C-4FAA-9498-925534905B4D}" presName="thickLine" presStyleLbl="alignNode1" presStyleIdx="0" presStyleCnt="3"/>
      <dgm:spPr/>
    </dgm:pt>
    <dgm:pt modelId="{DD60EB97-89C4-41C2-B7B0-D27A82A45FE4}" type="pres">
      <dgm:prSet presAssocID="{6279399F-4A4C-4FAA-9498-925534905B4D}" presName="horz1" presStyleCnt="0"/>
      <dgm:spPr/>
    </dgm:pt>
    <dgm:pt modelId="{CEA5FE1C-0F8D-4F44-B5A8-B22DBBC8BAA2}" type="pres">
      <dgm:prSet presAssocID="{6279399F-4A4C-4FAA-9498-925534905B4D}" presName="tx1" presStyleLbl="revTx" presStyleIdx="0" presStyleCnt="3"/>
      <dgm:spPr/>
    </dgm:pt>
    <dgm:pt modelId="{615D7361-BCFC-45FB-A09E-93953E6A4229}" type="pres">
      <dgm:prSet presAssocID="{6279399F-4A4C-4FAA-9498-925534905B4D}" presName="vert1" presStyleCnt="0"/>
      <dgm:spPr/>
    </dgm:pt>
    <dgm:pt modelId="{5FFD7017-F8EC-43D5-BC62-EAF736672F17}" type="pres">
      <dgm:prSet presAssocID="{78D23201-2554-48A5-AC65-1052050D9CC0}" presName="thickLine" presStyleLbl="alignNode1" presStyleIdx="1" presStyleCnt="3"/>
      <dgm:spPr/>
    </dgm:pt>
    <dgm:pt modelId="{42635BA1-140D-4D08-824F-1E049A10FCF4}" type="pres">
      <dgm:prSet presAssocID="{78D23201-2554-48A5-AC65-1052050D9CC0}" presName="horz1" presStyleCnt="0"/>
      <dgm:spPr/>
    </dgm:pt>
    <dgm:pt modelId="{6D5799F4-BBC7-4D2D-964F-4A867193A6F3}" type="pres">
      <dgm:prSet presAssocID="{78D23201-2554-48A5-AC65-1052050D9CC0}" presName="tx1" presStyleLbl="revTx" presStyleIdx="1" presStyleCnt="3"/>
      <dgm:spPr/>
    </dgm:pt>
    <dgm:pt modelId="{7C18383F-AEB7-4F89-8B73-B2219F192DE7}" type="pres">
      <dgm:prSet presAssocID="{78D23201-2554-48A5-AC65-1052050D9CC0}" presName="vert1" presStyleCnt="0"/>
      <dgm:spPr/>
    </dgm:pt>
    <dgm:pt modelId="{3B47B2F7-959A-44D6-8686-BED6BAB294C9}" type="pres">
      <dgm:prSet presAssocID="{E9E1D198-7F88-4CAD-851B-54764B58AC05}" presName="thickLine" presStyleLbl="alignNode1" presStyleIdx="2" presStyleCnt="3"/>
      <dgm:spPr/>
    </dgm:pt>
    <dgm:pt modelId="{D489CE27-E4FF-462E-B876-B326A7F8C6CA}" type="pres">
      <dgm:prSet presAssocID="{E9E1D198-7F88-4CAD-851B-54764B58AC05}" presName="horz1" presStyleCnt="0"/>
      <dgm:spPr/>
    </dgm:pt>
    <dgm:pt modelId="{30008008-2E1D-4F75-9818-21282F84BEF5}" type="pres">
      <dgm:prSet presAssocID="{E9E1D198-7F88-4CAD-851B-54764B58AC05}" presName="tx1" presStyleLbl="revTx" presStyleIdx="2" presStyleCnt="3"/>
      <dgm:spPr/>
    </dgm:pt>
    <dgm:pt modelId="{DACD7E5D-2B4E-43D9-9F4D-EB15618E595B}" type="pres">
      <dgm:prSet presAssocID="{E9E1D198-7F88-4CAD-851B-54764B58AC05}" presName="vert1" presStyleCnt="0"/>
      <dgm:spPr/>
    </dgm:pt>
  </dgm:ptLst>
  <dgm:cxnLst>
    <dgm:cxn modelId="{6C883F24-8C7A-4797-A852-5743AED8C3B9}" type="presOf" srcId="{6279399F-4A4C-4FAA-9498-925534905B4D}" destId="{CEA5FE1C-0F8D-4F44-B5A8-B22DBBC8BAA2}" srcOrd="0" destOrd="0" presId="urn:microsoft.com/office/officeart/2008/layout/LinedList"/>
    <dgm:cxn modelId="{53353A65-CA42-40C0-A4DD-A0DB0FD714AB}" type="presOf" srcId="{78D23201-2554-48A5-AC65-1052050D9CC0}" destId="{6D5799F4-BBC7-4D2D-964F-4A867193A6F3}" srcOrd="0" destOrd="0" presId="urn:microsoft.com/office/officeart/2008/layout/LinedList"/>
    <dgm:cxn modelId="{1CFB5C4D-124C-40D6-ACCC-7CAAC8E92917}" srcId="{8FF77F82-D566-428A-A8EE-C8D23ABEA3E4}" destId="{6279399F-4A4C-4FAA-9498-925534905B4D}" srcOrd="0" destOrd="0" parTransId="{C2D6E78F-DBD9-46FF-A299-A96780666FE3}" sibTransId="{C67AE07A-1ACF-432C-B87A-F8102D82506C}"/>
    <dgm:cxn modelId="{6CCFD689-BC96-4EF1-BC5D-89E6BA45F93B}" srcId="{8FF77F82-D566-428A-A8EE-C8D23ABEA3E4}" destId="{E9E1D198-7F88-4CAD-851B-54764B58AC05}" srcOrd="2" destOrd="0" parTransId="{DB44AA91-EE37-4EAD-B6A7-2F0EF4A247F0}" sibTransId="{DB87AE42-E64B-409E-952F-7673D37D3324}"/>
    <dgm:cxn modelId="{6769EFDF-9B74-4FC6-A221-AC3741A99ACA}" srcId="{8FF77F82-D566-428A-A8EE-C8D23ABEA3E4}" destId="{78D23201-2554-48A5-AC65-1052050D9CC0}" srcOrd="1" destOrd="0" parTransId="{3FEE44A6-B1F8-42F2-9B4D-C00B14999B77}" sibTransId="{1CE7A986-4703-4F1F-A1E3-DA605E8871E8}"/>
    <dgm:cxn modelId="{D91D4BF6-97B9-489F-BD7B-3F5BAACC3DA3}" type="presOf" srcId="{E9E1D198-7F88-4CAD-851B-54764B58AC05}" destId="{30008008-2E1D-4F75-9818-21282F84BEF5}" srcOrd="0" destOrd="0" presId="urn:microsoft.com/office/officeart/2008/layout/LinedList"/>
    <dgm:cxn modelId="{22E627FA-07A9-42F7-99BD-6F466F4A31B7}" type="presOf" srcId="{8FF77F82-D566-428A-A8EE-C8D23ABEA3E4}" destId="{8B1C80CE-22E2-497F-BC23-A4BC8460ED2E}" srcOrd="0" destOrd="0" presId="urn:microsoft.com/office/officeart/2008/layout/LinedList"/>
    <dgm:cxn modelId="{4DDA556B-3057-4D2B-9914-89690F999428}" type="presParOf" srcId="{8B1C80CE-22E2-497F-BC23-A4BC8460ED2E}" destId="{F3E5AC3A-4560-4788-9D16-8E400E6F7954}" srcOrd="0" destOrd="0" presId="urn:microsoft.com/office/officeart/2008/layout/LinedList"/>
    <dgm:cxn modelId="{15688739-44C8-4C3A-8D31-53DDBBDE4D33}" type="presParOf" srcId="{8B1C80CE-22E2-497F-BC23-A4BC8460ED2E}" destId="{DD60EB97-89C4-41C2-B7B0-D27A82A45FE4}" srcOrd="1" destOrd="0" presId="urn:microsoft.com/office/officeart/2008/layout/LinedList"/>
    <dgm:cxn modelId="{7A6A6864-40A0-4958-986C-AB704D03C04B}" type="presParOf" srcId="{DD60EB97-89C4-41C2-B7B0-D27A82A45FE4}" destId="{CEA5FE1C-0F8D-4F44-B5A8-B22DBBC8BAA2}" srcOrd="0" destOrd="0" presId="urn:microsoft.com/office/officeart/2008/layout/LinedList"/>
    <dgm:cxn modelId="{5C4A5D4A-817E-4BDB-A657-4361C5590537}" type="presParOf" srcId="{DD60EB97-89C4-41C2-B7B0-D27A82A45FE4}" destId="{615D7361-BCFC-45FB-A09E-93953E6A4229}" srcOrd="1" destOrd="0" presId="urn:microsoft.com/office/officeart/2008/layout/LinedList"/>
    <dgm:cxn modelId="{1759E690-D082-4795-A15A-63CCA8CE9191}" type="presParOf" srcId="{8B1C80CE-22E2-497F-BC23-A4BC8460ED2E}" destId="{5FFD7017-F8EC-43D5-BC62-EAF736672F17}" srcOrd="2" destOrd="0" presId="urn:microsoft.com/office/officeart/2008/layout/LinedList"/>
    <dgm:cxn modelId="{32778F04-1FAF-4C25-9403-844D61E165E0}" type="presParOf" srcId="{8B1C80CE-22E2-497F-BC23-A4BC8460ED2E}" destId="{42635BA1-140D-4D08-824F-1E049A10FCF4}" srcOrd="3" destOrd="0" presId="urn:microsoft.com/office/officeart/2008/layout/LinedList"/>
    <dgm:cxn modelId="{FD406899-9AC8-45EA-8DB5-5A5203A72586}" type="presParOf" srcId="{42635BA1-140D-4D08-824F-1E049A10FCF4}" destId="{6D5799F4-BBC7-4D2D-964F-4A867193A6F3}" srcOrd="0" destOrd="0" presId="urn:microsoft.com/office/officeart/2008/layout/LinedList"/>
    <dgm:cxn modelId="{FC9E61AA-729D-47D2-8381-14C9824A0272}" type="presParOf" srcId="{42635BA1-140D-4D08-824F-1E049A10FCF4}" destId="{7C18383F-AEB7-4F89-8B73-B2219F192DE7}" srcOrd="1" destOrd="0" presId="urn:microsoft.com/office/officeart/2008/layout/LinedList"/>
    <dgm:cxn modelId="{7FCA92E5-2197-4C22-AFAE-8374CB11109F}" type="presParOf" srcId="{8B1C80CE-22E2-497F-BC23-A4BC8460ED2E}" destId="{3B47B2F7-959A-44D6-8686-BED6BAB294C9}" srcOrd="4" destOrd="0" presId="urn:microsoft.com/office/officeart/2008/layout/LinedList"/>
    <dgm:cxn modelId="{DE02BBC6-27E8-45C8-8217-04A6C3523483}" type="presParOf" srcId="{8B1C80CE-22E2-497F-BC23-A4BC8460ED2E}" destId="{D489CE27-E4FF-462E-B876-B326A7F8C6CA}" srcOrd="5" destOrd="0" presId="urn:microsoft.com/office/officeart/2008/layout/LinedList"/>
    <dgm:cxn modelId="{7E6713A2-74F0-4E8C-B86C-B5BF231B820E}" type="presParOf" srcId="{D489CE27-E4FF-462E-B876-B326A7F8C6CA}" destId="{30008008-2E1D-4F75-9818-21282F84BEF5}" srcOrd="0" destOrd="0" presId="urn:microsoft.com/office/officeart/2008/layout/LinedList"/>
    <dgm:cxn modelId="{9E66E1F7-39FD-44B3-98AC-8440979074DC}" type="presParOf" srcId="{D489CE27-E4FF-462E-B876-B326A7F8C6CA}" destId="{DACD7E5D-2B4E-43D9-9F4D-EB15618E59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55B12D-6A0E-474A-9A49-E6E54773D90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8083FA3-34B4-4E11-96A3-D209F263817D}">
      <dgm:prSet custT="1"/>
      <dgm:spPr/>
      <dgm:t>
        <a:bodyPr/>
        <a:lstStyle/>
        <a:p>
          <a:pPr>
            <a:defRPr b="1"/>
          </a:pPr>
          <a:r>
            <a:rPr lang="en-US" sz="3600" dirty="0"/>
            <a:t>Education</a:t>
          </a:r>
        </a:p>
      </dgm:t>
    </dgm:pt>
    <dgm:pt modelId="{3E0301D5-D05B-4F67-BA47-6D5A027E65F1}" type="parTrans" cxnId="{D4BC74FB-3681-4336-8D5A-3F3A27D1715D}">
      <dgm:prSet/>
      <dgm:spPr/>
      <dgm:t>
        <a:bodyPr/>
        <a:lstStyle/>
        <a:p>
          <a:endParaRPr lang="en-US"/>
        </a:p>
      </dgm:t>
    </dgm:pt>
    <dgm:pt modelId="{85EDA89D-7382-4977-97D1-CDB1832591B7}" type="sibTrans" cxnId="{D4BC74FB-3681-4336-8D5A-3F3A27D1715D}">
      <dgm:prSet/>
      <dgm:spPr/>
      <dgm:t>
        <a:bodyPr/>
        <a:lstStyle/>
        <a:p>
          <a:endParaRPr lang="en-US"/>
        </a:p>
      </dgm:t>
    </dgm:pt>
    <dgm:pt modelId="{E7DE4742-2876-40C0-9387-8CE514203A99}">
      <dgm:prSet custT="1"/>
      <dgm:spPr/>
      <dgm:t>
        <a:bodyPr/>
        <a:lstStyle/>
        <a:p>
          <a:r>
            <a:rPr lang="en-US" sz="2800" dirty="0"/>
            <a:t>Too few conversations on publishing integrity in library circles.</a:t>
          </a:r>
        </a:p>
      </dgm:t>
    </dgm:pt>
    <dgm:pt modelId="{75C58CC0-24A5-4F3E-B34B-78319A530CA0}" type="parTrans" cxnId="{445307D1-D1E8-4076-92B6-436D9B561607}">
      <dgm:prSet/>
      <dgm:spPr/>
      <dgm:t>
        <a:bodyPr/>
        <a:lstStyle/>
        <a:p>
          <a:endParaRPr lang="en-US"/>
        </a:p>
      </dgm:t>
    </dgm:pt>
    <dgm:pt modelId="{9475EF0B-49C0-403C-A53A-D1D29261409E}" type="sibTrans" cxnId="{445307D1-D1E8-4076-92B6-436D9B561607}">
      <dgm:prSet/>
      <dgm:spPr/>
      <dgm:t>
        <a:bodyPr/>
        <a:lstStyle/>
        <a:p>
          <a:endParaRPr lang="en-US"/>
        </a:p>
      </dgm:t>
    </dgm:pt>
    <dgm:pt modelId="{A418AFA5-83ED-4CC6-B80D-87609C359F82}">
      <dgm:prSet custT="1"/>
      <dgm:spPr/>
      <dgm:t>
        <a:bodyPr/>
        <a:lstStyle/>
        <a:p>
          <a:r>
            <a:rPr lang="en-US" sz="2800" dirty="0"/>
            <a:t>Learn how to spot a suspicious paper.</a:t>
          </a:r>
        </a:p>
      </dgm:t>
    </dgm:pt>
    <dgm:pt modelId="{F7A91EF0-FF84-4CE2-A35D-3126F68E0F48}" type="parTrans" cxnId="{D8BF0E48-421C-4A72-A723-FDF2E2FDDA60}">
      <dgm:prSet/>
      <dgm:spPr/>
      <dgm:t>
        <a:bodyPr/>
        <a:lstStyle/>
        <a:p>
          <a:endParaRPr lang="en-US"/>
        </a:p>
      </dgm:t>
    </dgm:pt>
    <dgm:pt modelId="{CF155251-3149-4F9D-8786-EEB22CCA3D98}" type="sibTrans" cxnId="{D8BF0E48-421C-4A72-A723-FDF2E2FDDA60}">
      <dgm:prSet/>
      <dgm:spPr/>
      <dgm:t>
        <a:bodyPr/>
        <a:lstStyle/>
        <a:p>
          <a:endParaRPr lang="en-US"/>
        </a:p>
      </dgm:t>
    </dgm:pt>
    <dgm:pt modelId="{38F50183-7974-4152-B154-E8FA3B272128}">
      <dgm:prSet custT="1"/>
      <dgm:spPr/>
      <dgm:t>
        <a:bodyPr/>
        <a:lstStyle/>
        <a:p>
          <a:pPr>
            <a:defRPr b="1"/>
          </a:pPr>
          <a:r>
            <a:rPr lang="en-US" sz="3600" dirty="0"/>
            <a:t>Tools</a:t>
          </a:r>
        </a:p>
      </dgm:t>
    </dgm:pt>
    <dgm:pt modelId="{B916E547-9AD0-4FC9-8077-E9C89E42C700}" type="parTrans" cxnId="{8A604211-72B3-4157-A2CD-AD6E31516891}">
      <dgm:prSet/>
      <dgm:spPr/>
      <dgm:t>
        <a:bodyPr/>
        <a:lstStyle/>
        <a:p>
          <a:endParaRPr lang="en-US"/>
        </a:p>
      </dgm:t>
    </dgm:pt>
    <dgm:pt modelId="{0D67452C-CDCC-48FB-9080-734022B0BE43}" type="sibTrans" cxnId="{8A604211-72B3-4157-A2CD-AD6E31516891}">
      <dgm:prSet/>
      <dgm:spPr/>
      <dgm:t>
        <a:bodyPr/>
        <a:lstStyle/>
        <a:p>
          <a:endParaRPr lang="en-US"/>
        </a:p>
      </dgm:t>
    </dgm:pt>
    <dgm:pt modelId="{54D09DF9-648B-48A0-B567-AAA9A98DC38A}">
      <dgm:prSet custT="1"/>
      <dgm:spPr/>
      <dgm:t>
        <a:bodyPr/>
        <a:lstStyle/>
        <a:p>
          <a:r>
            <a:rPr lang="en-US" sz="2800" dirty="0"/>
            <a:t>Install the </a:t>
          </a:r>
          <a:r>
            <a:rPr lang="en-US" sz="2800" dirty="0" err="1"/>
            <a:t>PubPeer</a:t>
          </a:r>
          <a:r>
            <a:rPr lang="en-US" sz="2800" dirty="0"/>
            <a:t> extension.</a:t>
          </a:r>
        </a:p>
      </dgm:t>
    </dgm:pt>
    <dgm:pt modelId="{44E26874-F0C0-47FA-BE14-89A1C1E38DC1}" type="parTrans" cxnId="{A9781F19-3E09-4E01-B6FA-E7285E253E15}">
      <dgm:prSet/>
      <dgm:spPr/>
      <dgm:t>
        <a:bodyPr/>
        <a:lstStyle/>
        <a:p>
          <a:endParaRPr lang="en-US"/>
        </a:p>
      </dgm:t>
    </dgm:pt>
    <dgm:pt modelId="{8A36F3D7-61F7-4BD6-8418-0D9A9DB166D9}" type="sibTrans" cxnId="{A9781F19-3E09-4E01-B6FA-E7285E253E15}">
      <dgm:prSet/>
      <dgm:spPr/>
      <dgm:t>
        <a:bodyPr/>
        <a:lstStyle/>
        <a:p>
          <a:endParaRPr lang="en-US"/>
        </a:p>
      </dgm:t>
    </dgm:pt>
    <dgm:pt modelId="{63EFDD6C-E949-4DBB-8887-928A508264DC}">
      <dgm:prSet custT="1"/>
      <dgm:spPr/>
      <dgm:t>
        <a:bodyPr/>
        <a:lstStyle/>
        <a:p>
          <a:pPr>
            <a:defRPr b="1"/>
          </a:pPr>
          <a:r>
            <a:rPr lang="en-US" sz="3600" dirty="0"/>
            <a:t>Agreements</a:t>
          </a:r>
        </a:p>
      </dgm:t>
    </dgm:pt>
    <dgm:pt modelId="{518200B6-2B07-4EBB-849F-CC68A7B53D87}" type="parTrans" cxnId="{F1DDF932-DE69-4CA3-B8A2-307C0DED00A8}">
      <dgm:prSet/>
      <dgm:spPr/>
      <dgm:t>
        <a:bodyPr/>
        <a:lstStyle/>
        <a:p>
          <a:endParaRPr lang="en-US"/>
        </a:p>
      </dgm:t>
    </dgm:pt>
    <dgm:pt modelId="{7D65E142-F110-4078-BB92-EFD953D6B696}" type="sibTrans" cxnId="{F1DDF932-DE69-4CA3-B8A2-307C0DED00A8}">
      <dgm:prSet/>
      <dgm:spPr/>
      <dgm:t>
        <a:bodyPr/>
        <a:lstStyle/>
        <a:p>
          <a:endParaRPr lang="en-US"/>
        </a:p>
      </dgm:t>
    </dgm:pt>
    <dgm:pt modelId="{101E841C-2EE4-4FE6-829F-32DC764633D8}">
      <dgm:prSet custT="1"/>
      <dgm:spPr/>
      <dgm:t>
        <a:bodyPr/>
        <a:lstStyle/>
        <a:p>
          <a:r>
            <a:rPr lang="en-US" sz="2800" dirty="0"/>
            <a:t>Include mechanisms for approving eligibility.</a:t>
          </a:r>
        </a:p>
      </dgm:t>
    </dgm:pt>
    <dgm:pt modelId="{E438168A-E3E7-474C-A253-3B0DB415BE76}" type="parTrans" cxnId="{86D42BF5-7D4D-4B50-AA22-709506557FFB}">
      <dgm:prSet/>
      <dgm:spPr/>
      <dgm:t>
        <a:bodyPr/>
        <a:lstStyle/>
        <a:p>
          <a:endParaRPr lang="en-US"/>
        </a:p>
      </dgm:t>
    </dgm:pt>
    <dgm:pt modelId="{1EBAD662-A05B-4E03-AD69-75FDEAB906B3}" type="sibTrans" cxnId="{86D42BF5-7D4D-4B50-AA22-709506557FFB}">
      <dgm:prSet/>
      <dgm:spPr/>
      <dgm:t>
        <a:bodyPr/>
        <a:lstStyle/>
        <a:p>
          <a:endParaRPr lang="en-US"/>
        </a:p>
      </dgm:t>
    </dgm:pt>
    <dgm:pt modelId="{40737E12-1067-4C80-A29D-6C8CFFC3AFD9}">
      <dgm:prSet custT="1"/>
      <dgm:spPr/>
      <dgm:t>
        <a:bodyPr/>
        <a:lstStyle/>
        <a:p>
          <a:r>
            <a:rPr lang="en-US" sz="2800" dirty="0"/>
            <a:t>Don’t completely depend on the publisher. </a:t>
          </a:r>
        </a:p>
      </dgm:t>
    </dgm:pt>
    <dgm:pt modelId="{A93B0E88-5431-4FB4-8D3D-C6C2C68E25CD}" type="parTrans" cxnId="{86ADB836-5D9C-4927-BEE4-347E9ABC74FC}">
      <dgm:prSet/>
      <dgm:spPr/>
      <dgm:t>
        <a:bodyPr/>
        <a:lstStyle/>
        <a:p>
          <a:endParaRPr lang="en-US"/>
        </a:p>
      </dgm:t>
    </dgm:pt>
    <dgm:pt modelId="{750D609A-7D3B-4C3C-84E1-9534A57BD023}" type="sibTrans" cxnId="{86ADB836-5D9C-4927-BEE4-347E9ABC74FC}">
      <dgm:prSet/>
      <dgm:spPr/>
      <dgm:t>
        <a:bodyPr/>
        <a:lstStyle/>
        <a:p>
          <a:endParaRPr lang="en-US"/>
        </a:p>
      </dgm:t>
    </dgm:pt>
    <dgm:pt modelId="{1778F300-F848-434F-B144-23527D7D983E}">
      <dgm:prSet/>
      <dgm:spPr/>
      <dgm:t>
        <a:bodyPr/>
        <a:lstStyle/>
        <a:p>
          <a:pPr>
            <a:defRPr b="1"/>
          </a:pPr>
          <a:r>
            <a:rPr lang="en-US" dirty="0"/>
            <a:t>Report</a:t>
          </a:r>
        </a:p>
      </dgm:t>
    </dgm:pt>
    <dgm:pt modelId="{C1FEDB0F-4337-4182-B389-FD2F1C6B6D32}" type="parTrans" cxnId="{23132CE5-4AB3-46CA-ADDC-43440F9065C8}">
      <dgm:prSet/>
      <dgm:spPr/>
      <dgm:t>
        <a:bodyPr/>
        <a:lstStyle/>
        <a:p>
          <a:endParaRPr lang="en-US"/>
        </a:p>
      </dgm:t>
    </dgm:pt>
    <dgm:pt modelId="{AF036F35-09D1-453B-A5CD-B92343D94822}" type="sibTrans" cxnId="{23132CE5-4AB3-46CA-ADDC-43440F9065C8}">
      <dgm:prSet/>
      <dgm:spPr/>
      <dgm:t>
        <a:bodyPr/>
        <a:lstStyle/>
        <a:p>
          <a:endParaRPr lang="en-US"/>
        </a:p>
      </dgm:t>
    </dgm:pt>
    <dgm:pt modelId="{DBA06160-8C6E-43AE-98A7-99BF28F2F323}" type="pres">
      <dgm:prSet presAssocID="{8355B12D-6A0E-474A-9A49-E6E54773D906}" presName="root" presStyleCnt="0">
        <dgm:presLayoutVars>
          <dgm:dir/>
          <dgm:resizeHandles val="exact"/>
        </dgm:presLayoutVars>
      </dgm:prSet>
      <dgm:spPr/>
    </dgm:pt>
    <dgm:pt modelId="{F406B57B-A55D-40A0-9F31-338E0AD169A7}" type="pres">
      <dgm:prSet presAssocID="{48083FA3-34B4-4E11-96A3-D209F263817D}" presName="compNode" presStyleCnt="0"/>
      <dgm:spPr/>
    </dgm:pt>
    <dgm:pt modelId="{4EE0BFCB-A490-460E-B230-77C45EBE42AF}" type="pres">
      <dgm:prSet presAssocID="{48083FA3-34B4-4E11-96A3-D209F263817D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0F0E64D7-CB7C-44E2-9BE1-325ED149F022}" type="pres">
      <dgm:prSet presAssocID="{48083FA3-34B4-4E11-96A3-D209F263817D}" presName="iconSpace" presStyleCnt="0"/>
      <dgm:spPr/>
    </dgm:pt>
    <dgm:pt modelId="{544CFEC4-7636-4D14-B73C-0F499E63F700}" type="pres">
      <dgm:prSet presAssocID="{48083FA3-34B4-4E11-96A3-D209F263817D}" presName="parTx" presStyleLbl="revTx" presStyleIdx="0" presStyleCnt="8">
        <dgm:presLayoutVars>
          <dgm:chMax val="0"/>
          <dgm:chPref val="0"/>
        </dgm:presLayoutVars>
      </dgm:prSet>
      <dgm:spPr/>
    </dgm:pt>
    <dgm:pt modelId="{9E04E7A9-03A7-4B8D-B3AA-5AE894C95D54}" type="pres">
      <dgm:prSet presAssocID="{48083FA3-34B4-4E11-96A3-D209F263817D}" presName="txSpace" presStyleCnt="0"/>
      <dgm:spPr/>
    </dgm:pt>
    <dgm:pt modelId="{D43BAF40-AB21-4C7A-9CD4-89A295765B4C}" type="pres">
      <dgm:prSet presAssocID="{48083FA3-34B4-4E11-96A3-D209F263817D}" presName="desTx" presStyleLbl="revTx" presStyleIdx="1" presStyleCnt="8">
        <dgm:presLayoutVars/>
      </dgm:prSet>
      <dgm:spPr/>
    </dgm:pt>
    <dgm:pt modelId="{A28E1E1A-B0EE-4A6C-BF7A-804FA00D23AB}" type="pres">
      <dgm:prSet presAssocID="{85EDA89D-7382-4977-97D1-CDB1832591B7}" presName="sibTrans" presStyleCnt="0"/>
      <dgm:spPr/>
    </dgm:pt>
    <dgm:pt modelId="{C0B9282F-51EE-4779-AF84-FCF39CBBAE17}" type="pres">
      <dgm:prSet presAssocID="{38F50183-7974-4152-B154-E8FA3B272128}" presName="compNode" presStyleCnt="0"/>
      <dgm:spPr/>
    </dgm:pt>
    <dgm:pt modelId="{45AB94AD-DA8D-478D-9517-32E86267993C}" type="pres">
      <dgm:prSet presAssocID="{38F50183-7974-4152-B154-E8FA3B272128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BF6055CF-95D3-4EAA-802C-3508E6E36DFD}" type="pres">
      <dgm:prSet presAssocID="{38F50183-7974-4152-B154-E8FA3B272128}" presName="iconSpace" presStyleCnt="0"/>
      <dgm:spPr/>
    </dgm:pt>
    <dgm:pt modelId="{B2BFB1EF-357D-447F-B4BF-0857D42CEF16}" type="pres">
      <dgm:prSet presAssocID="{38F50183-7974-4152-B154-E8FA3B272128}" presName="parTx" presStyleLbl="revTx" presStyleIdx="2" presStyleCnt="8">
        <dgm:presLayoutVars>
          <dgm:chMax val="0"/>
          <dgm:chPref val="0"/>
        </dgm:presLayoutVars>
      </dgm:prSet>
      <dgm:spPr/>
    </dgm:pt>
    <dgm:pt modelId="{C8EE1F91-6076-488C-AD8E-9B7B2F5D3B5F}" type="pres">
      <dgm:prSet presAssocID="{38F50183-7974-4152-B154-E8FA3B272128}" presName="txSpace" presStyleCnt="0"/>
      <dgm:spPr/>
    </dgm:pt>
    <dgm:pt modelId="{A76DB1F0-D38C-4C7C-BB28-B97CFF8AF39D}" type="pres">
      <dgm:prSet presAssocID="{38F50183-7974-4152-B154-E8FA3B272128}" presName="desTx" presStyleLbl="revTx" presStyleIdx="3" presStyleCnt="8">
        <dgm:presLayoutVars/>
      </dgm:prSet>
      <dgm:spPr/>
    </dgm:pt>
    <dgm:pt modelId="{E89CD1F7-7DBF-4636-8BCE-5CF52B61A2B4}" type="pres">
      <dgm:prSet presAssocID="{0D67452C-CDCC-48FB-9080-734022B0BE43}" presName="sibTrans" presStyleCnt="0"/>
      <dgm:spPr/>
    </dgm:pt>
    <dgm:pt modelId="{56B00892-D5D6-4105-BD73-999BBE76B748}" type="pres">
      <dgm:prSet presAssocID="{63EFDD6C-E949-4DBB-8887-928A508264DC}" presName="compNode" presStyleCnt="0"/>
      <dgm:spPr/>
    </dgm:pt>
    <dgm:pt modelId="{E659D8FB-B620-4ED4-A4F5-555D27F02E80}" type="pres">
      <dgm:prSet presAssocID="{63EFDD6C-E949-4DBB-8887-928A508264DC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EB2948C8-DD5B-4791-BBEF-C1D35088B757}" type="pres">
      <dgm:prSet presAssocID="{63EFDD6C-E949-4DBB-8887-928A508264DC}" presName="iconSpace" presStyleCnt="0"/>
      <dgm:spPr/>
    </dgm:pt>
    <dgm:pt modelId="{C4A0E91C-5665-4D8C-8C89-9D72CB617AA8}" type="pres">
      <dgm:prSet presAssocID="{63EFDD6C-E949-4DBB-8887-928A508264DC}" presName="parTx" presStyleLbl="revTx" presStyleIdx="4" presStyleCnt="8" custLinFactNeighborX="43" custLinFactNeighborY="3273">
        <dgm:presLayoutVars>
          <dgm:chMax val="0"/>
          <dgm:chPref val="0"/>
        </dgm:presLayoutVars>
      </dgm:prSet>
      <dgm:spPr/>
    </dgm:pt>
    <dgm:pt modelId="{501632F4-2E9D-4EF4-A708-FAEA160B6F8A}" type="pres">
      <dgm:prSet presAssocID="{63EFDD6C-E949-4DBB-8887-928A508264DC}" presName="txSpace" presStyleCnt="0"/>
      <dgm:spPr/>
    </dgm:pt>
    <dgm:pt modelId="{2724C805-F427-46D1-9E4A-CADD3CBFAF27}" type="pres">
      <dgm:prSet presAssocID="{63EFDD6C-E949-4DBB-8887-928A508264DC}" presName="desTx" presStyleLbl="revTx" presStyleIdx="5" presStyleCnt="8">
        <dgm:presLayoutVars/>
      </dgm:prSet>
      <dgm:spPr/>
    </dgm:pt>
    <dgm:pt modelId="{8E907F8F-B4FD-4D1A-A0AA-C603F1EE5E34}" type="pres">
      <dgm:prSet presAssocID="{7D65E142-F110-4078-BB92-EFD953D6B696}" presName="sibTrans" presStyleCnt="0"/>
      <dgm:spPr/>
    </dgm:pt>
    <dgm:pt modelId="{B0740060-D748-4F08-A1B7-089F1A1890D1}" type="pres">
      <dgm:prSet presAssocID="{1778F300-F848-434F-B144-23527D7D983E}" presName="compNode" presStyleCnt="0"/>
      <dgm:spPr/>
    </dgm:pt>
    <dgm:pt modelId="{EDE7C6C0-5E82-418B-9EB4-EC7CEC78C0C4}" type="pres">
      <dgm:prSet presAssocID="{1778F300-F848-434F-B144-23527D7D983E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"/>
        </a:ext>
      </dgm:extLst>
    </dgm:pt>
    <dgm:pt modelId="{DE77666B-06DB-431F-B5C4-8765516DA57F}" type="pres">
      <dgm:prSet presAssocID="{1778F300-F848-434F-B144-23527D7D983E}" presName="iconSpace" presStyleCnt="0"/>
      <dgm:spPr/>
    </dgm:pt>
    <dgm:pt modelId="{C23831C7-E833-451B-97FA-BCA9A9740BF8}" type="pres">
      <dgm:prSet presAssocID="{1778F300-F848-434F-B144-23527D7D983E}" presName="parTx" presStyleLbl="revTx" presStyleIdx="6" presStyleCnt="8">
        <dgm:presLayoutVars>
          <dgm:chMax val="0"/>
          <dgm:chPref val="0"/>
        </dgm:presLayoutVars>
      </dgm:prSet>
      <dgm:spPr/>
    </dgm:pt>
    <dgm:pt modelId="{2BA82CDC-710D-4568-BB28-7FEF661EB4F7}" type="pres">
      <dgm:prSet presAssocID="{1778F300-F848-434F-B144-23527D7D983E}" presName="txSpace" presStyleCnt="0"/>
      <dgm:spPr/>
    </dgm:pt>
    <dgm:pt modelId="{6FAECB9F-99D8-453E-A434-4331A1805C18}" type="pres">
      <dgm:prSet presAssocID="{1778F300-F848-434F-B144-23527D7D983E}" presName="desTx" presStyleLbl="revTx" presStyleIdx="7" presStyleCnt="8">
        <dgm:presLayoutVars/>
      </dgm:prSet>
      <dgm:spPr/>
    </dgm:pt>
  </dgm:ptLst>
  <dgm:cxnLst>
    <dgm:cxn modelId="{8A604211-72B3-4157-A2CD-AD6E31516891}" srcId="{8355B12D-6A0E-474A-9A49-E6E54773D906}" destId="{38F50183-7974-4152-B154-E8FA3B272128}" srcOrd="1" destOrd="0" parTransId="{B916E547-9AD0-4FC9-8077-E9C89E42C700}" sibTransId="{0D67452C-CDCC-48FB-9080-734022B0BE43}"/>
    <dgm:cxn modelId="{78E34C13-ABFD-4B7C-BE8C-E4E4D07E8667}" type="presOf" srcId="{101E841C-2EE4-4FE6-829F-32DC764633D8}" destId="{2724C805-F427-46D1-9E4A-CADD3CBFAF27}" srcOrd="0" destOrd="0" presId="urn:microsoft.com/office/officeart/2018/5/layout/CenteredIconLabelDescriptionList"/>
    <dgm:cxn modelId="{A9781F19-3E09-4E01-B6FA-E7285E253E15}" srcId="{38F50183-7974-4152-B154-E8FA3B272128}" destId="{54D09DF9-648B-48A0-B567-AAA9A98DC38A}" srcOrd="0" destOrd="0" parTransId="{44E26874-F0C0-47FA-BE14-89A1C1E38DC1}" sibTransId="{8A36F3D7-61F7-4BD6-8418-0D9A9DB166D9}"/>
    <dgm:cxn modelId="{B31DEA24-3C2C-4FBF-B99B-CCED4A725BCB}" type="presOf" srcId="{8355B12D-6A0E-474A-9A49-E6E54773D906}" destId="{DBA06160-8C6E-43AE-98A7-99BF28F2F323}" srcOrd="0" destOrd="0" presId="urn:microsoft.com/office/officeart/2018/5/layout/CenteredIconLabelDescriptionList"/>
    <dgm:cxn modelId="{F1DDF932-DE69-4CA3-B8A2-307C0DED00A8}" srcId="{8355B12D-6A0E-474A-9A49-E6E54773D906}" destId="{63EFDD6C-E949-4DBB-8887-928A508264DC}" srcOrd="2" destOrd="0" parTransId="{518200B6-2B07-4EBB-849F-CC68A7B53D87}" sibTransId="{7D65E142-F110-4078-BB92-EFD953D6B696}"/>
    <dgm:cxn modelId="{86ADB836-5D9C-4927-BEE4-347E9ABC74FC}" srcId="{63EFDD6C-E949-4DBB-8887-928A508264DC}" destId="{40737E12-1067-4C80-A29D-6C8CFFC3AFD9}" srcOrd="1" destOrd="0" parTransId="{A93B0E88-5431-4FB4-8D3D-C6C2C68E25CD}" sibTransId="{750D609A-7D3B-4C3C-84E1-9534A57BD023}"/>
    <dgm:cxn modelId="{D8BF0E48-421C-4A72-A723-FDF2E2FDDA60}" srcId="{48083FA3-34B4-4E11-96A3-D209F263817D}" destId="{A418AFA5-83ED-4CC6-B80D-87609C359F82}" srcOrd="1" destOrd="0" parTransId="{F7A91EF0-FF84-4CE2-A35D-3126F68E0F48}" sibTransId="{CF155251-3149-4F9D-8786-EEB22CCA3D98}"/>
    <dgm:cxn modelId="{F27AF04C-6A95-409E-9585-C5C6984DFEC6}" type="presOf" srcId="{54D09DF9-648B-48A0-B567-AAA9A98DC38A}" destId="{A76DB1F0-D38C-4C7C-BB28-B97CFF8AF39D}" srcOrd="0" destOrd="0" presId="urn:microsoft.com/office/officeart/2018/5/layout/CenteredIconLabelDescriptionList"/>
    <dgm:cxn modelId="{2784C586-5B12-4CF9-B591-880FC114A0F4}" type="presOf" srcId="{A418AFA5-83ED-4CC6-B80D-87609C359F82}" destId="{D43BAF40-AB21-4C7A-9CD4-89A295765B4C}" srcOrd="0" destOrd="1" presId="urn:microsoft.com/office/officeart/2018/5/layout/CenteredIconLabelDescriptionList"/>
    <dgm:cxn modelId="{4D02D596-9FA4-441A-B51A-BBBBBDDB75E1}" type="presOf" srcId="{40737E12-1067-4C80-A29D-6C8CFFC3AFD9}" destId="{2724C805-F427-46D1-9E4A-CADD3CBFAF27}" srcOrd="0" destOrd="1" presId="urn:microsoft.com/office/officeart/2018/5/layout/CenteredIconLabelDescriptionList"/>
    <dgm:cxn modelId="{53F3F0A1-9C53-4AC6-B638-D8DF0160C5C2}" type="presOf" srcId="{1778F300-F848-434F-B144-23527D7D983E}" destId="{C23831C7-E833-451B-97FA-BCA9A9740BF8}" srcOrd="0" destOrd="0" presId="urn:microsoft.com/office/officeart/2018/5/layout/CenteredIconLabelDescriptionList"/>
    <dgm:cxn modelId="{C00F24C9-0F7E-4AA4-AA56-239DBBA0AEC4}" type="presOf" srcId="{48083FA3-34B4-4E11-96A3-D209F263817D}" destId="{544CFEC4-7636-4D14-B73C-0F499E63F700}" srcOrd="0" destOrd="0" presId="urn:microsoft.com/office/officeart/2018/5/layout/CenteredIconLabelDescriptionList"/>
    <dgm:cxn modelId="{FDD468CB-1944-40E8-8AB5-4187C7DDBD19}" type="presOf" srcId="{E7DE4742-2876-40C0-9387-8CE514203A99}" destId="{D43BAF40-AB21-4C7A-9CD4-89A295765B4C}" srcOrd="0" destOrd="0" presId="urn:microsoft.com/office/officeart/2018/5/layout/CenteredIconLabelDescriptionList"/>
    <dgm:cxn modelId="{6BCDEECC-C8F5-44E0-8DB7-D72AF5509FF8}" type="presOf" srcId="{63EFDD6C-E949-4DBB-8887-928A508264DC}" destId="{C4A0E91C-5665-4D8C-8C89-9D72CB617AA8}" srcOrd="0" destOrd="0" presId="urn:microsoft.com/office/officeart/2018/5/layout/CenteredIconLabelDescriptionList"/>
    <dgm:cxn modelId="{445307D1-D1E8-4076-92B6-436D9B561607}" srcId="{48083FA3-34B4-4E11-96A3-D209F263817D}" destId="{E7DE4742-2876-40C0-9387-8CE514203A99}" srcOrd="0" destOrd="0" parTransId="{75C58CC0-24A5-4F3E-B34B-78319A530CA0}" sibTransId="{9475EF0B-49C0-403C-A53A-D1D29261409E}"/>
    <dgm:cxn modelId="{23132CE5-4AB3-46CA-ADDC-43440F9065C8}" srcId="{8355B12D-6A0E-474A-9A49-E6E54773D906}" destId="{1778F300-F848-434F-B144-23527D7D983E}" srcOrd="3" destOrd="0" parTransId="{C1FEDB0F-4337-4182-B389-FD2F1C6B6D32}" sibTransId="{AF036F35-09D1-453B-A5CD-B92343D94822}"/>
    <dgm:cxn modelId="{149ED5EA-8889-4FAE-A7A5-F966AA114074}" type="presOf" srcId="{38F50183-7974-4152-B154-E8FA3B272128}" destId="{B2BFB1EF-357D-447F-B4BF-0857D42CEF16}" srcOrd="0" destOrd="0" presId="urn:microsoft.com/office/officeart/2018/5/layout/CenteredIconLabelDescriptionList"/>
    <dgm:cxn modelId="{86D42BF5-7D4D-4B50-AA22-709506557FFB}" srcId="{63EFDD6C-E949-4DBB-8887-928A508264DC}" destId="{101E841C-2EE4-4FE6-829F-32DC764633D8}" srcOrd="0" destOrd="0" parTransId="{E438168A-E3E7-474C-A253-3B0DB415BE76}" sibTransId="{1EBAD662-A05B-4E03-AD69-75FDEAB906B3}"/>
    <dgm:cxn modelId="{D4BC74FB-3681-4336-8D5A-3F3A27D1715D}" srcId="{8355B12D-6A0E-474A-9A49-E6E54773D906}" destId="{48083FA3-34B4-4E11-96A3-D209F263817D}" srcOrd="0" destOrd="0" parTransId="{3E0301D5-D05B-4F67-BA47-6D5A027E65F1}" sibTransId="{85EDA89D-7382-4977-97D1-CDB1832591B7}"/>
    <dgm:cxn modelId="{097A39E4-A86E-4A58-94B0-C66771F7F985}" type="presParOf" srcId="{DBA06160-8C6E-43AE-98A7-99BF28F2F323}" destId="{F406B57B-A55D-40A0-9F31-338E0AD169A7}" srcOrd="0" destOrd="0" presId="urn:microsoft.com/office/officeart/2018/5/layout/CenteredIconLabelDescriptionList"/>
    <dgm:cxn modelId="{D635A3E7-9F96-4D6C-AFF2-DA9FB38F5543}" type="presParOf" srcId="{F406B57B-A55D-40A0-9F31-338E0AD169A7}" destId="{4EE0BFCB-A490-460E-B230-77C45EBE42AF}" srcOrd="0" destOrd="0" presId="urn:microsoft.com/office/officeart/2018/5/layout/CenteredIconLabelDescriptionList"/>
    <dgm:cxn modelId="{E757CD2A-D78D-4EE9-B1AF-72FC101FE5EB}" type="presParOf" srcId="{F406B57B-A55D-40A0-9F31-338E0AD169A7}" destId="{0F0E64D7-CB7C-44E2-9BE1-325ED149F022}" srcOrd="1" destOrd="0" presId="urn:microsoft.com/office/officeart/2018/5/layout/CenteredIconLabelDescriptionList"/>
    <dgm:cxn modelId="{1644255B-DD4A-45AF-AF5D-EFC0FEBA137E}" type="presParOf" srcId="{F406B57B-A55D-40A0-9F31-338E0AD169A7}" destId="{544CFEC4-7636-4D14-B73C-0F499E63F700}" srcOrd="2" destOrd="0" presId="urn:microsoft.com/office/officeart/2018/5/layout/CenteredIconLabelDescriptionList"/>
    <dgm:cxn modelId="{CF7170EB-D6A0-44EA-95E8-0D0B519E7B36}" type="presParOf" srcId="{F406B57B-A55D-40A0-9F31-338E0AD169A7}" destId="{9E04E7A9-03A7-4B8D-B3AA-5AE894C95D54}" srcOrd="3" destOrd="0" presId="urn:microsoft.com/office/officeart/2018/5/layout/CenteredIconLabelDescriptionList"/>
    <dgm:cxn modelId="{E907540D-BE2C-44F6-BEF3-DE65D427C280}" type="presParOf" srcId="{F406B57B-A55D-40A0-9F31-338E0AD169A7}" destId="{D43BAF40-AB21-4C7A-9CD4-89A295765B4C}" srcOrd="4" destOrd="0" presId="urn:microsoft.com/office/officeart/2018/5/layout/CenteredIconLabelDescriptionList"/>
    <dgm:cxn modelId="{B1A782EB-6611-447E-A51D-436F3F3E97D4}" type="presParOf" srcId="{DBA06160-8C6E-43AE-98A7-99BF28F2F323}" destId="{A28E1E1A-B0EE-4A6C-BF7A-804FA00D23AB}" srcOrd="1" destOrd="0" presId="urn:microsoft.com/office/officeart/2018/5/layout/CenteredIconLabelDescriptionList"/>
    <dgm:cxn modelId="{8CFD7142-8056-48BF-9621-6BAFFAB3A3A1}" type="presParOf" srcId="{DBA06160-8C6E-43AE-98A7-99BF28F2F323}" destId="{C0B9282F-51EE-4779-AF84-FCF39CBBAE17}" srcOrd="2" destOrd="0" presId="urn:microsoft.com/office/officeart/2018/5/layout/CenteredIconLabelDescriptionList"/>
    <dgm:cxn modelId="{2B415390-E1C2-47AA-8005-286B16C936CA}" type="presParOf" srcId="{C0B9282F-51EE-4779-AF84-FCF39CBBAE17}" destId="{45AB94AD-DA8D-478D-9517-32E86267993C}" srcOrd="0" destOrd="0" presId="urn:microsoft.com/office/officeart/2018/5/layout/CenteredIconLabelDescriptionList"/>
    <dgm:cxn modelId="{F7F85455-C322-4018-8C31-B70F833B4AC3}" type="presParOf" srcId="{C0B9282F-51EE-4779-AF84-FCF39CBBAE17}" destId="{BF6055CF-95D3-4EAA-802C-3508E6E36DFD}" srcOrd="1" destOrd="0" presId="urn:microsoft.com/office/officeart/2018/5/layout/CenteredIconLabelDescriptionList"/>
    <dgm:cxn modelId="{A918A1CE-B80C-4414-9AB7-F123DB3A2691}" type="presParOf" srcId="{C0B9282F-51EE-4779-AF84-FCF39CBBAE17}" destId="{B2BFB1EF-357D-447F-B4BF-0857D42CEF16}" srcOrd="2" destOrd="0" presId="urn:microsoft.com/office/officeart/2018/5/layout/CenteredIconLabelDescriptionList"/>
    <dgm:cxn modelId="{89095F8A-9A5F-41BA-9F42-E97E924FA448}" type="presParOf" srcId="{C0B9282F-51EE-4779-AF84-FCF39CBBAE17}" destId="{C8EE1F91-6076-488C-AD8E-9B7B2F5D3B5F}" srcOrd="3" destOrd="0" presId="urn:microsoft.com/office/officeart/2018/5/layout/CenteredIconLabelDescriptionList"/>
    <dgm:cxn modelId="{A34D7F2B-FCD2-4830-B159-55470AE133B6}" type="presParOf" srcId="{C0B9282F-51EE-4779-AF84-FCF39CBBAE17}" destId="{A76DB1F0-D38C-4C7C-BB28-B97CFF8AF39D}" srcOrd="4" destOrd="0" presId="urn:microsoft.com/office/officeart/2018/5/layout/CenteredIconLabelDescriptionList"/>
    <dgm:cxn modelId="{5BA6ED9D-535E-4895-86F5-0D31752E90BC}" type="presParOf" srcId="{DBA06160-8C6E-43AE-98A7-99BF28F2F323}" destId="{E89CD1F7-7DBF-4636-8BCE-5CF52B61A2B4}" srcOrd="3" destOrd="0" presId="urn:microsoft.com/office/officeart/2018/5/layout/CenteredIconLabelDescriptionList"/>
    <dgm:cxn modelId="{A1BB0C7E-7B63-4BD8-85CC-4028E33CE296}" type="presParOf" srcId="{DBA06160-8C6E-43AE-98A7-99BF28F2F323}" destId="{56B00892-D5D6-4105-BD73-999BBE76B748}" srcOrd="4" destOrd="0" presId="urn:microsoft.com/office/officeart/2018/5/layout/CenteredIconLabelDescriptionList"/>
    <dgm:cxn modelId="{C33A81F2-11B0-4E34-9E9E-AD3C5988153E}" type="presParOf" srcId="{56B00892-D5D6-4105-BD73-999BBE76B748}" destId="{E659D8FB-B620-4ED4-A4F5-555D27F02E80}" srcOrd="0" destOrd="0" presId="urn:microsoft.com/office/officeart/2018/5/layout/CenteredIconLabelDescriptionList"/>
    <dgm:cxn modelId="{4A7E8B2B-A04D-468C-BBFC-FF855131D107}" type="presParOf" srcId="{56B00892-D5D6-4105-BD73-999BBE76B748}" destId="{EB2948C8-DD5B-4791-BBEF-C1D35088B757}" srcOrd="1" destOrd="0" presId="urn:microsoft.com/office/officeart/2018/5/layout/CenteredIconLabelDescriptionList"/>
    <dgm:cxn modelId="{12981FBE-105E-44FD-9DFF-5E91057ECF07}" type="presParOf" srcId="{56B00892-D5D6-4105-BD73-999BBE76B748}" destId="{C4A0E91C-5665-4D8C-8C89-9D72CB617AA8}" srcOrd="2" destOrd="0" presId="urn:microsoft.com/office/officeart/2018/5/layout/CenteredIconLabelDescriptionList"/>
    <dgm:cxn modelId="{F798CCCD-8F93-4CE2-943D-5246452116F7}" type="presParOf" srcId="{56B00892-D5D6-4105-BD73-999BBE76B748}" destId="{501632F4-2E9D-4EF4-A708-FAEA160B6F8A}" srcOrd="3" destOrd="0" presId="urn:microsoft.com/office/officeart/2018/5/layout/CenteredIconLabelDescriptionList"/>
    <dgm:cxn modelId="{DC4ECFFF-8451-4CAB-8BCF-34CA0883D619}" type="presParOf" srcId="{56B00892-D5D6-4105-BD73-999BBE76B748}" destId="{2724C805-F427-46D1-9E4A-CADD3CBFAF27}" srcOrd="4" destOrd="0" presId="urn:microsoft.com/office/officeart/2018/5/layout/CenteredIconLabelDescriptionList"/>
    <dgm:cxn modelId="{AAC82F6C-18FF-45B2-9CCA-59A2541B6B4F}" type="presParOf" srcId="{DBA06160-8C6E-43AE-98A7-99BF28F2F323}" destId="{8E907F8F-B4FD-4D1A-A0AA-C603F1EE5E34}" srcOrd="5" destOrd="0" presId="urn:microsoft.com/office/officeart/2018/5/layout/CenteredIconLabelDescriptionList"/>
    <dgm:cxn modelId="{DA1BF4A4-F3FA-41F3-9CA6-3FE648FFB6E6}" type="presParOf" srcId="{DBA06160-8C6E-43AE-98A7-99BF28F2F323}" destId="{B0740060-D748-4F08-A1B7-089F1A1890D1}" srcOrd="6" destOrd="0" presId="urn:microsoft.com/office/officeart/2018/5/layout/CenteredIconLabelDescriptionList"/>
    <dgm:cxn modelId="{CBFCC794-9F62-4775-A578-C4E033272B56}" type="presParOf" srcId="{B0740060-D748-4F08-A1B7-089F1A1890D1}" destId="{EDE7C6C0-5E82-418B-9EB4-EC7CEC78C0C4}" srcOrd="0" destOrd="0" presId="urn:microsoft.com/office/officeart/2018/5/layout/CenteredIconLabelDescriptionList"/>
    <dgm:cxn modelId="{7CC39306-6A42-46B8-9A7B-B5A07FB47C4C}" type="presParOf" srcId="{B0740060-D748-4F08-A1B7-089F1A1890D1}" destId="{DE77666B-06DB-431F-B5C4-8765516DA57F}" srcOrd="1" destOrd="0" presId="urn:microsoft.com/office/officeart/2018/5/layout/CenteredIconLabelDescriptionList"/>
    <dgm:cxn modelId="{EE5816FD-5634-47A7-8EDC-F688E4BAEEE7}" type="presParOf" srcId="{B0740060-D748-4F08-A1B7-089F1A1890D1}" destId="{C23831C7-E833-451B-97FA-BCA9A9740BF8}" srcOrd="2" destOrd="0" presId="urn:microsoft.com/office/officeart/2018/5/layout/CenteredIconLabelDescriptionList"/>
    <dgm:cxn modelId="{ECAB2C49-C69F-41DB-9B50-3CB056FFBF73}" type="presParOf" srcId="{B0740060-D748-4F08-A1B7-089F1A1890D1}" destId="{2BA82CDC-710D-4568-BB28-7FEF661EB4F7}" srcOrd="3" destOrd="0" presId="urn:microsoft.com/office/officeart/2018/5/layout/CenteredIconLabelDescriptionList"/>
    <dgm:cxn modelId="{D14A5405-471A-4048-9A4E-1E2F9B2AA895}" type="presParOf" srcId="{B0740060-D748-4F08-A1B7-089F1A1890D1}" destId="{6FAECB9F-99D8-453E-A434-4331A1805C1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288FC-D759-4F44-98D3-4665E6C971D2}">
      <dsp:nvSpPr>
        <dsp:cNvPr id="0" name=""/>
        <dsp:cNvSpPr/>
      </dsp:nvSpPr>
      <dsp:spPr>
        <a:xfrm>
          <a:off x="0" y="0"/>
          <a:ext cx="63738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D32BC-663F-47F1-8B88-45FBACCF77DF}">
      <dsp:nvSpPr>
        <dsp:cNvPr id="0" name=""/>
        <dsp:cNvSpPr/>
      </dsp:nvSpPr>
      <dsp:spPr>
        <a:xfrm>
          <a:off x="0" y="0"/>
          <a:ext cx="6373813" cy="2879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13,437 articles were retracted in 2023.  Only 1,510 articles were retracted ten years earlier in 2013.</a:t>
          </a:r>
          <a:r>
            <a:rPr lang="en-US" sz="4000" kern="1200" baseline="30000" dirty="0"/>
            <a:t>1</a:t>
          </a:r>
        </a:p>
      </dsp:txBody>
      <dsp:txXfrm>
        <a:off x="0" y="0"/>
        <a:ext cx="6373813" cy="2879724"/>
      </dsp:txXfrm>
    </dsp:sp>
    <dsp:sp modelId="{12B7D88C-6018-4AA7-AFAC-B7AFCF8FE916}">
      <dsp:nvSpPr>
        <dsp:cNvPr id="0" name=""/>
        <dsp:cNvSpPr/>
      </dsp:nvSpPr>
      <dsp:spPr>
        <a:xfrm>
          <a:off x="0" y="2879724"/>
          <a:ext cx="6373813" cy="0"/>
        </a:xfrm>
        <a:prstGeom prst="line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0390A1-16A1-46E1-9B2E-E0DBED1C7A66}">
      <dsp:nvSpPr>
        <dsp:cNvPr id="0" name=""/>
        <dsp:cNvSpPr/>
      </dsp:nvSpPr>
      <dsp:spPr>
        <a:xfrm>
          <a:off x="0" y="2879724"/>
          <a:ext cx="6373813" cy="2879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 2022 study suggested that ~2% of all article submissions were fake -- before the rise of generative AI.</a:t>
          </a:r>
          <a:r>
            <a:rPr lang="en-US" sz="4000" kern="1200" baseline="30000"/>
            <a:t>2</a:t>
          </a:r>
        </a:p>
      </dsp:txBody>
      <dsp:txXfrm>
        <a:off x="0" y="2879724"/>
        <a:ext cx="6373813" cy="28797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0E88D-E7AA-442B-9A03-52B03F5B9356}">
      <dsp:nvSpPr>
        <dsp:cNvPr id="0" name=""/>
        <dsp:cNvSpPr/>
      </dsp:nvSpPr>
      <dsp:spPr>
        <a:xfrm>
          <a:off x="0" y="865799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Authorship sales</a:t>
          </a:r>
        </a:p>
      </dsp:txBody>
      <dsp:txXfrm>
        <a:off x="0" y="865799"/>
        <a:ext cx="1543843" cy="926306"/>
      </dsp:txXfrm>
    </dsp:sp>
    <dsp:sp modelId="{A1594244-54FD-47CE-9F77-8F9619777470}">
      <dsp:nvSpPr>
        <dsp:cNvPr id="0" name=""/>
        <dsp:cNvSpPr/>
      </dsp:nvSpPr>
      <dsp:spPr>
        <a:xfrm>
          <a:off x="1698228" y="865799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Coercive citation</a:t>
          </a:r>
        </a:p>
      </dsp:txBody>
      <dsp:txXfrm>
        <a:off x="1698228" y="865799"/>
        <a:ext cx="1543843" cy="926306"/>
      </dsp:txXfrm>
    </dsp:sp>
    <dsp:sp modelId="{489858E7-9197-4FEB-88C1-8B5A37A9EB9C}">
      <dsp:nvSpPr>
        <dsp:cNvPr id="0" name=""/>
        <dsp:cNvSpPr/>
      </dsp:nvSpPr>
      <dsp:spPr>
        <a:xfrm>
          <a:off x="3396456" y="865799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Citation cartels</a:t>
          </a:r>
        </a:p>
      </dsp:txBody>
      <dsp:txXfrm>
        <a:off x="3396456" y="865799"/>
        <a:ext cx="1543843" cy="926306"/>
      </dsp:txXfrm>
    </dsp:sp>
    <dsp:sp modelId="{C5F193E2-069F-4C62-A370-223715D6B2B7}">
      <dsp:nvSpPr>
        <dsp:cNvPr id="0" name=""/>
        <dsp:cNvSpPr/>
      </dsp:nvSpPr>
      <dsp:spPr>
        <a:xfrm>
          <a:off x="0" y="1946490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Citation sales</a:t>
          </a:r>
        </a:p>
      </dsp:txBody>
      <dsp:txXfrm>
        <a:off x="0" y="1946490"/>
        <a:ext cx="1543843" cy="926306"/>
      </dsp:txXfrm>
    </dsp:sp>
    <dsp:sp modelId="{B323E31C-68CB-4A29-927D-0C4A31C95D81}">
      <dsp:nvSpPr>
        <dsp:cNvPr id="0" name=""/>
        <dsp:cNvSpPr/>
      </dsp:nvSpPr>
      <dsp:spPr>
        <a:xfrm>
          <a:off x="1698228" y="1946490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Hijacked journals</a:t>
          </a:r>
        </a:p>
      </dsp:txBody>
      <dsp:txXfrm>
        <a:off x="1698228" y="1946490"/>
        <a:ext cx="1543843" cy="926306"/>
      </dsp:txXfrm>
    </dsp:sp>
    <dsp:sp modelId="{7CE25264-47E7-4BF2-8B4F-DDA1F9C3776C}">
      <dsp:nvSpPr>
        <dsp:cNvPr id="0" name=""/>
        <dsp:cNvSpPr/>
      </dsp:nvSpPr>
      <dsp:spPr>
        <a:xfrm>
          <a:off x="3396456" y="1946490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Predatory journals</a:t>
          </a:r>
        </a:p>
      </dsp:txBody>
      <dsp:txXfrm>
        <a:off x="3396456" y="1946490"/>
        <a:ext cx="1543843" cy="926306"/>
      </dsp:txXfrm>
    </dsp:sp>
    <dsp:sp modelId="{870F4606-4E73-4C34-B33B-3116373B679E}">
      <dsp:nvSpPr>
        <dsp:cNvPr id="0" name=""/>
        <dsp:cNvSpPr/>
      </dsp:nvSpPr>
      <dsp:spPr>
        <a:xfrm>
          <a:off x="0" y="3027180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Falsified research</a:t>
          </a:r>
        </a:p>
      </dsp:txBody>
      <dsp:txXfrm>
        <a:off x="0" y="3027180"/>
        <a:ext cx="1543843" cy="926306"/>
      </dsp:txXfrm>
    </dsp:sp>
    <dsp:sp modelId="{34D22618-4844-4D02-B063-14316C014C6C}">
      <dsp:nvSpPr>
        <dsp:cNvPr id="0" name=""/>
        <dsp:cNvSpPr/>
      </dsp:nvSpPr>
      <dsp:spPr>
        <a:xfrm>
          <a:off x="1698228" y="3027180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Fabricated research</a:t>
          </a:r>
        </a:p>
      </dsp:txBody>
      <dsp:txXfrm>
        <a:off x="1698228" y="3027180"/>
        <a:ext cx="1543843" cy="926306"/>
      </dsp:txXfrm>
    </dsp:sp>
    <dsp:sp modelId="{7014777D-F8E3-4D3A-8F18-51A970E70D4D}">
      <dsp:nvSpPr>
        <dsp:cNvPr id="0" name=""/>
        <dsp:cNvSpPr/>
      </dsp:nvSpPr>
      <dsp:spPr>
        <a:xfrm>
          <a:off x="3396456" y="3027180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Plagiarism</a:t>
          </a:r>
        </a:p>
      </dsp:txBody>
      <dsp:txXfrm>
        <a:off x="3396456" y="3027180"/>
        <a:ext cx="1543843" cy="926306"/>
      </dsp:txXfrm>
    </dsp:sp>
    <dsp:sp modelId="{DE739F36-B64F-4CA0-9E01-BFC67790A83C}">
      <dsp:nvSpPr>
        <dsp:cNvPr id="0" name=""/>
        <dsp:cNvSpPr/>
      </dsp:nvSpPr>
      <dsp:spPr>
        <a:xfrm>
          <a:off x="0" y="4107871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Fabricated peer review</a:t>
          </a:r>
        </a:p>
      </dsp:txBody>
      <dsp:txXfrm>
        <a:off x="0" y="4107871"/>
        <a:ext cx="1543843" cy="926306"/>
      </dsp:txXfrm>
    </dsp:sp>
    <dsp:sp modelId="{F96F5ABC-895C-4A72-B80F-0B094E10262F}">
      <dsp:nvSpPr>
        <dsp:cNvPr id="0" name=""/>
        <dsp:cNvSpPr/>
      </dsp:nvSpPr>
      <dsp:spPr>
        <a:xfrm>
          <a:off x="1698228" y="4107871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Inappropriate self-citation</a:t>
          </a:r>
        </a:p>
      </dsp:txBody>
      <dsp:txXfrm>
        <a:off x="1698228" y="4107871"/>
        <a:ext cx="1543843" cy="926306"/>
      </dsp:txXfrm>
    </dsp:sp>
    <dsp:sp modelId="{AB450E08-89AC-4783-85A1-5853E47F5E93}">
      <dsp:nvSpPr>
        <dsp:cNvPr id="0" name=""/>
        <dsp:cNvSpPr/>
      </dsp:nvSpPr>
      <dsp:spPr>
        <a:xfrm>
          <a:off x="3396456" y="4107871"/>
          <a:ext cx="1543843" cy="92630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Stolen authorship</a:t>
          </a:r>
        </a:p>
      </dsp:txBody>
      <dsp:txXfrm>
        <a:off x="3396456" y="4107871"/>
        <a:ext cx="1543843" cy="9263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5AC3A-4560-4788-9D16-8E400E6F7954}">
      <dsp:nvSpPr>
        <dsp:cNvPr id="0" name=""/>
        <dsp:cNvSpPr/>
      </dsp:nvSpPr>
      <dsp:spPr>
        <a:xfrm>
          <a:off x="0" y="2812"/>
          <a:ext cx="63738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A5FE1C-0F8D-4F44-B5A8-B22DBBC8BAA2}">
      <dsp:nvSpPr>
        <dsp:cNvPr id="0" name=""/>
        <dsp:cNvSpPr/>
      </dsp:nvSpPr>
      <dsp:spPr>
        <a:xfrm>
          <a:off x="0" y="2812"/>
          <a:ext cx="6373813" cy="1917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Responsibility</a:t>
          </a:r>
        </a:p>
      </dsp:txBody>
      <dsp:txXfrm>
        <a:off x="0" y="2812"/>
        <a:ext cx="6373813" cy="1917941"/>
      </dsp:txXfrm>
    </dsp:sp>
    <dsp:sp modelId="{5FFD7017-F8EC-43D5-BC62-EAF736672F17}">
      <dsp:nvSpPr>
        <dsp:cNvPr id="0" name=""/>
        <dsp:cNvSpPr/>
      </dsp:nvSpPr>
      <dsp:spPr>
        <a:xfrm>
          <a:off x="0" y="1920754"/>
          <a:ext cx="6373813" cy="0"/>
        </a:xfrm>
        <a:prstGeom prst="line">
          <a:avLst/>
        </a:prstGeom>
        <a:solidFill>
          <a:schemeClr val="accent2">
            <a:hueOff val="3846440"/>
            <a:satOff val="4103"/>
            <a:lumOff val="1275"/>
            <a:alphaOff val="0"/>
          </a:schemeClr>
        </a:solidFill>
        <a:ln w="12700" cap="flat" cmpd="sng" algn="ctr">
          <a:solidFill>
            <a:schemeClr val="accent2">
              <a:hueOff val="3846440"/>
              <a:satOff val="4103"/>
              <a:lumOff val="1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799F4-BBC7-4D2D-964F-4A867193A6F3}">
      <dsp:nvSpPr>
        <dsp:cNvPr id="0" name=""/>
        <dsp:cNvSpPr/>
      </dsp:nvSpPr>
      <dsp:spPr>
        <a:xfrm>
          <a:off x="0" y="1920754"/>
          <a:ext cx="6373813" cy="1917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Incentive</a:t>
          </a:r>
        </a:p>
      </dsp:txBody>
      <dsp:txXfrm>
        <a:off x="0" y="1920754"/>
        <a:ext cx="6373813" cy="1917941"/>
      </dsp:txXfrm>
    </dsp:sp>
    <dsp:sp modelId="{3B47B2F7-959A-44D6-8686-BED6BAB294C9}">
      <dsp:nvSpPr>
        <dsp:cNvPr id="0" name=""/>
        <dsp:cNvSpPr/>
      </dsp:nvSpPr>
      <dsp:spPr>
        <a:xfrm>
          <a:off x="0" y="3838695"/>
          <a:ext cx="6373813" cy="0"/>
        </a:xfrm>
        <a:prstGeom prst="line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08008-2E1D-4F75-9818-21282F84BEF5}">
      <dsp:nvSpPr>
        <dsp:cNvPr id="0" name=""/>
        <dsp:cNvSpPr/>
      </dsp:nvSpPr>
      <dsp:spPr>
        <a:xfrm>
          <a:off x="0" y="3838695"/>
          <a:ext cx="6373813" cy="1917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Role</a:t>
          </a:r>
        </a:p>
      </dsp:txBody>
      <dsp:txXfrm>
        <a:off x="0" y="3838695"/>
        <a:ext cx="6373813" cy="19179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0BFCB-A490-460E-B230-77C45EBE42AF}">
      <dsp:nvSpPr>
        <dsp:cNvPr id="0" name=""/>
        <dsp:cNvSpPr/>
      </dsp:nvSpPr>
      <dsp:spPr>
        <a:xfrm>
          <a:off x="865906" y="155497"/>
          <a:ext cx="925804" cy="92580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CFEC4-7636-4D14-B73C-0F499E63F700}">
      <dsp:nvSpPr>
        <dsp:cNvPr id="0" name=""/>
        <dsp:cNvSpPr/>
      </dsp:nvSpPr>
      <dsp:spPr>
        <a:xfrm>
          <a:off x="6230" y="1290286"/>
          <a:ext cx="2645156" cy="483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Education</a:t>
          </a:r>
        </a:p>
      </dsp:txBody>
      <dsp:txXfrm>
        <a:off x="6230" y="1290286"/>
        <a:ext cx="2645156" cy="483567"/>
      </dsp:txXfrm>
    </dsp:sp>
    <dsp:sp modelId="{D43BAF40-AB21-4C7A-9CD4-89A295765B4C}">
      <dsp:nvSpPr>
        <dsp:cNvPr id="0" name=""/>
        <dsp:cNvSpPr/>
      </dsp:nvSpPr>
      <dsp:spPr>
        <a:xfrm>
          <a:off x="6230" y="1871055"/>
          <a:ext cx="2645156" cy="314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Too few conversations on publishing integrity in library circles.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Learn how to spot a suspicious paper.</a:t>
          </a:r>
        </a:p>
      </dsp:txBody>
      <dsp:txXfrm>
        <a:off x="6230" y="1871055"/>
        <a:ext cx="2645156" cy="3144536"/>
      </dsp:txXfrm>
    </dsp:sp>
    <dsp:sp modelId="{45AB94AD-DA8D-478D-9517-32E86267993C}">
      <dsp:nvSpPr>
        <dsp:cNvPr id="0" name=""/>
        <dsp:cNvSpPr/>
      </dsp:nvSpPr>
      <dsp:spPr>
        <a:xfrm>
          <a:off x="3973965" y="155497"/>
          <a:ext cx="925804" cy="92580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FB1EF-357D-447F-B4BF-0857D42CEF16}">
      <dsp:nvSpPr>
        <dsp:cNvPr id="0" name=""/>
        <dsp:cNvSpPr/>
      </dsp:nvSpPr>
      <dsp:spPr>
        <a:xfrm>
          <a:off x="3114289" y="1290286"/>
          <a:ext cx="2645156" cy="483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Tools</a:t>
          </a:r>
        </a:p>
      </dsp:txBody>
      <dsp:txXfrm>
        <a:off x="3114289" y="1290286"/>
        <a:ext cx="2645156" cy="483567"/>
      </dsp:txXfrm>
    </dsp:sp>
    <dsp:sp modelId="{A76DB1F0-D38C-4C7C-BB28-B97CFF8AF39D}">
      <dsp:nvSpPr>
        <dsp:cNvPr id="0" name=""/>
        <dsp:cNvSpPr/>
      </dsp:nvSpPr>
      <dsp:spPr>
        <a:xfrm>
          <a:off x="3114289" y="1871055"/>
          <a:ext cx="2645156" cy="314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Install the </a:t>
          </a:r>
          <a:r>
            <a:rPr lang="en-US" sz="2800" kern="1200" dirty="0" err="1"/>
            <a:t>PubPeer</a:t>
          </a:r>
          <a:r>
            <a:rPr lang="en-US" sz="2800" kern="1200" dirty="0"/>
            <a:t> extension.</a:t>
          </a:r>
        </a:p>
      </dsp:txBody>
      <dsp:txXfrm>
        <a:off x="3114289" y="1871055"/>
        <a:ext cx="2645156" cy="3144536"/>
      </dsp:txXfrm>
    </dsp:sp>
    <dsp:sp modelId="{E659D8FB-B620-4ED4-A4F5-555D27F02E80}">
      <dsp:nvSpPr>
        <dsp:cNvPr id="0" name=""/>
        <dsp:cNvSpPr/>
      </dsp:nvSpPr>
      <dsp:spPr>
        <a:xfrm>
          <a:off x="7082023" y="155497"/>
          <a:ext cx="925804" cy="92580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0E91C-5665-4D8C-8C89-9D72CB617AA8}">
      <dsp:nvSpPr>
        <dsp:cNvPr id="0" name=""/>
        <dsp:cNvSpPr/>
      </dsp:nvSpPr>
      <dsp:spPr>
        <a:xfrm>
          <a:off x="6223485" y="1306113"/>
          <a:ext cx="2645156" cy="483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Agreements</a:t>
          </a:r>
        </a:p>
      </dsp:txBody>
      <dsp:txXfrm>
        <a:off x="6223485" y="1306113"/>
        <a:ext cx="2645156" cy="483567"/>
      </dsp:txXfrm>
    </dsp:sp>
    <dsp:sp modelId="{2724C805-F427-46D1-9E4A-CADD3CBFAF27}">
      <dsp:nvSpPr>
        <dsp:cNvPr id="0" name=""/>
        <dsp:cNvSpPr/>
      </dsp:nvSpPr>
      <dsp:spPr>
        <a:xfrm>
          <a:off x="6222348" y="1871055"/>
          <a:ext cx="2645156" cy="314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Include mechanisms for approving eligibility.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Don’t completely depend on the publisher. </a:t>
          </a:r>
        </a:p>
      </dsp:txBody>
      <dsp:txXfrm>
        <a:off x="6222348" y="1871055"/>
        <a:ext cx="2645156" cy="3144536"/>
      </dsp:txXfrm>
    </dsp:sp>
    <dsp:sp modelId="{EDE7C6C0-5E82-418B-9EB4-EC7CEC78C0C4}">
      <dsp:nvSpPr>
        <dsp:cNvPr id="0" name=""/>
        <dsp:cNvSpPr/>
      </dsp:nvSpPr>
      <dsp:spPr>
        <a:xfrm>
          <a:off x="10190082" y="155497"/>
          <a:ext cx="925804" cy="92580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831C7-E833-451B-97FA-BCA9A9740BF8}">
      <dsp:nvSpPr>
        <dsp:cNvPr id="0" name=""/>
        <dsp:cNvSpPr/>
      </dsp:nvSpPr>
      <dsp:spPr>
        <a:xfrm>
          <a:off x="9330406" y="1290286"/>
          <a:ext cx="2645156" cy="483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Report</a:t>
          </a:r>
        </a:p>
      </dsp:txBody>
      <dsp:txXfrm>
        <a:off x="9330406" y="1290286"/>
        <a:ext cx="2645156" cy="483567"/>
      </dsp:txXfrm>
    </dsp:sp>
    <dsp:sp modelId="{6FAECB9F-99D8-453E-A434-4331A1805C18}">
      <dsp:nvSpPr>
        <dsp:cNvPr id="0" name=""/>
        <dsp:cNvSpPr/>
      </dsp:nvSpPr>
      <dsp:spPr>
        <a:xfrm>
          <a:off x="9330406" y="1871055"/>
          <a:ext cx="2645156" cy="3144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F4DCF1-ECAF-F7A7-2FE7-5E8E893BC4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330B0-5BAC-7408-8C3C-78D833684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BC71B-6527-4638-937B-C93EB849CB02}" type="datetimeFigureOut">
              <a:rPr lang="en-US" smtClean="0"/>
              <a:t>4/30/2026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7EEB3-E0A5-7440-F7ED-F59975ED1E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48D11-7466-6432-3BF5-64A1A1FA59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70580-B89C-4157-871D-6B9318EE5F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5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465A2-8C9C-419F-9FD8-234480873777}" type="datetimeFigureOut">
              <a:rPr lang="en-US" smtClean="0"/>
              <a:t>4/30/2026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F00E9-A49D-4007-B3B9-A3783809E5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23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14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62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056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306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8020" y="662937"/>
            <a:ext cx="4624442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88CE9D0-E6DB-A38D-ED84-A53D0493E6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26745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11926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E57989ED-9663-5033-AA83-267069FC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536" y="549274"/>
            <a:ext cx="5179330" cy="2841829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5400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537" y="3646704"/>
            <a:ext cx="5179330" cy="270616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2pPr>
            <a:lvl3pPr marL="914400" indent="0"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3pPr>
            <a:lvl4pPr marL="1371600" indent="0"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spcBef>
                <a:spcPts val="1000"/>
              </a:spcBef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392876F-0BBD-F80A-DE7F-8831AD3BF3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26138" y="549275"/>
            <a:ext cx="5654675" cy="57880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E08E8E-10CB-55BC-8AFF-E64C800B9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B439260B-AC6B-1C83-1A63-058A7E7EFCC9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DD32DC-9BAF-DA32-4E29-A6D403E04377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3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346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565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935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586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413379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743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8230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7354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58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204" y="508958"/>
            <a:ext cx="5317754" cy="5542025"/>
          </a:xfrm>
          <a:noFill/>
        </p:spPr>
        <p:txBody>
          <a:bodyPr anchor="ctr">
            <a:noAutofit/>
          </a:bodyPr>
          <a:lstStyle/>
          <a:p>
            <a:r>
              <a:rPr lang="en-US" dirty="0"/>
              <a:t>Sentinels </a:t>
            </a:r>
            <a:br>
              <a:rPr lang="en-US" dirty="0"/>
            </a:br>
            <a:r>
              <a:rPr lang="en-US" dirty="0"/>
              <a:t>in the Library:  </a:t>
            </a:r>
            <a:br>
              <a:rPr lang="en-US" dirty="0"/>
            </a:br>
            <a:r>
              <a:rPr lang="en-US" sz="3200" dirty="0"/>
              <a:t>Guarding Open Access Agreements from Misconduct</a:t>
            </a:r>
            <a:br>
              <a:rPr lang="en-US" sz="3200" dirty="0"/>
            </a:br>
            <a:br>
              <a:rPr lang="en-US" sz="3200" dirty="0"/>
            </a:br>
            <a:r>
              <a:rPr lang="en-US" sz="2400" i="1" dirty="0"/>
              <a:t>Zachariah Motts</a:t>
            </a:r>
            <a:br>
              <a:rPr lang="en-US" sz="2400" i="1" dirty="0"/>
            </a:br>
            <a:r>
              <a:rPr lang="en-US" sz="2400" i="1" dirty="0"/>
              <a:t>Matthew Goddard</a:t>
            </a:r>
            <a:br>
              <a:rPr lang="en-US" sz="2400" i="1" dirty="0"/>
            </a:br>
            <a:br>
              <a:rPr lang="en-US" sz="2400" i="1" dirty="0"/>
            </a:br>
            <a:r>
              <a:rPr lang="en-US" sz="2400" i="1" dirty="0"/>
              <a:t>Iowa State University Library</a:t>
            </a:r>
            <a:endParaRPr lang="en-US" i="1" dirty="0"/>
          </a:p>
        </p:txBody>
      </p:sp>
      <p:pic>
        <p:nvPicPr>
          <p:cNvPr id="8" name="Picture Placeholder 13" descr="Data points digital background">
            <a:extLst>
              <a:ext uri="{FF2B5EF4-FFF2-40B4-BE49-F238E27FC236}">
                <a16:creationId xmlns:a16="http://schemas.microsoft.com/office/drawing/2014/main" id="{53227D59-33F9-9DDB-1C5C-A938A989EE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7936"/>
          <a:stretch/>
        </p:blipFill>
        <p:spPr/>
      </p:pic>
    </p:spTree>
    <p:extLst>
      <p:ext uri="{BB962C8B-B14F-4D97-AF65-F5344CB8AC3E}">
        <p14:creationId xmlns:p14="http://schemas.microsoft.com/office/powerpoint/2010/main" val="280309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AF8A-FE9A-1D07-CBEB-36F4B8114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Libraries have a 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EA0B7-701D-2424-638F-15ADD7FB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72" y="2056985"/>
            <a:ext cx="6089225" cy="3979625"/>
          </a:xfrm>
        </p:spPr>
        <p:txBody>
          <a:bodyPr/>
          <a:lstStyle/>
          <a:p>
            <a:r>
              <a:rPr lang="en-US" sz="3600" dirty="0"/>
              <a:t>Fiscal accountability</a:t>
            </a:r>
          </a:p>
          <a:p>
            <a:r>
              <a:rPr lang="en-US" sz="3600" dirty="0"/>
              <a:t>Owning our advocacy</a:t>
            </a:r>
          </a:p>
          <a:p>
            <a:r>
              <a:rPr lang="en-US" sz="3600" dirty="0"/>
              <a:t>Authorships/affiliations can be traded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D7EA0-B27B-979B-6B78-C4CD24FDC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585" y="1987879"/>
            <a:ext cx="4790035" cy="298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AD888-5B0D-A791-6444-8D4ABBEC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Libraries have the incentive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CDFD8-2123-FE18-C1B1-C2640D1E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26" y="1992429"/>
            <a:ext cx="10490948" cy="3979625"/>
          </a:xfrm>
        </p:spPr>
        <p:txBody>
          <a:bodyPr>
            <a:normAutofit/>
          </a:bodyPr>
          <a:lstStyle/>
          <a:p>
            <a:r>
              <a:rPr lang="en-US" sz="3600" dirty="0"/>
              <a:t>Optimizing the allocation of scarce resources.</a:t>
            </a:r>
          </a:p>
          <a:p>
            <a:r>
              <a:rPr lang="en-US" sz="3600" dirty="0"/>
              <a:t>Authors, publishers and institutions want quantity – libraries want quality.</a:t>
            </a:r>
          </a:p>
          <a:p>
            <a:pPr lvl="1"/>
            <a:r>
              <a:rPr lang="en-US" sz="2800" dirty="0"/>
              <a:t>As payee.</a:t>
            </a:r>
          </a:p>
          <a:p>
            <a:pPr lvl="1"/>
            <a:r>
              <a:rPr lang="en-US" sz="2800" dirty="0"/>
              <a:t>As representative of the “reader” role.</a:t>
            </a:r>
          </a:p>
        </p:txBody>
      </p:sp>
    </p:spTree>
    <p:extLst>
      <p:ext uri="{BB962C8B-B14F-4D97-AF65-F5344CB8AC3E}">
        <p14:creationId xmlns:p14="http://schemas.microsoft.com/office/powerpoint/2010/main" val="344102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3A99-68E4-09ED-0464-D5F048012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Libraries have the right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C6AF-0649-FBB1-BF22-2260A4A05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75099"/>
            <a:ext cx="11090274" cy="3979625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A view of submissions prior to publication.</a:t>
            </a:r>
          </a:p>
          <a:p>
            <a:r>
              <a:rPr lang="en-US" sz="3600" dirty="0"/>
              <a:t>A view of institutional publishing across publishers.</a:t>
            </a:r>
          </a:p>
          <a:p>
            <a:r>
              <a:rPr lang="en-US" sz="3600" dirty="0"/>
              <a:t>We hold </a:t>
            </a:r>
            <a:r>
              <a:rPr lang="en-US" sz="3600"/>
              <a:t>the purse strings.</a:t>
            </a:r>
            <a:endParaRPr lang="en-US" sz="3600" dirty="0"/>
          </a:p>
          <a:p>
            <a:r>
              <a:rPr lang="en-US" sz="3600" dirty="0"/>
              <a:t>Bibliographic expertise.</a:t>
            </a:r>
          </a:p>
          <a:p>
            <a:r>
              <a:rPr lang="en-US" sz="3600" dirty="0"/>
              <a:t>Who else?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lack fingerprints with one red fingerprint">
            <a:extLst>
              <a:ext uri="{FF2B5EF4-FFF2-40B4-BE49-F238E27FC236}">
                <a16:creationId xmlns:a16="http://schemas.microsoft.com/office/drawing/2014/main" id="{DFD3B4EA-7946-4BC5-7357-1EC6FC252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38669"/>
          <a:stretch>
            <a:fillRect/>
          </a:stretch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78A05C-5621-F9D9-D8CE-3F38DD53F548}"/>
              </a:ext>
            </a:extLst>
          </p:cNvPr>
          <p:cNvSpPr/>
          <p:nvPr/>
        </p:nvSpPr>
        <p:spPr>
          <a:xfrm>
            <a:off x="435129" y="611702"/>
            <a:ext cx="3752193" cy="3008060"/>
          </a:xfrm>
          <a:prstGeom prst="rect">
            <a:avLst/>
          </a:prstGeom>
          <a:solidFill>
            <a:schemeClr val="dk1">
              <a:alpha val="3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DD28E-C5C8-89DC-0336-52734F66E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3565524" cy="288717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/>
              <a:t>A Case Study in Publishing Integrity and Open Access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33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3710-73AD-6434-DC8E-3B7863FC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6"/>
            <a:ext cx="11077574" cy="1610764"/>
          </a:xfrm>
        </p:spPr>
        <p:txBody>
          <a:bodyPr/>
          <a:lstStyle/>
          <a:p>
            <a:r>
              <a:rPr lang="en-US" dirty="0"/>
              <a:t>Caught: Library Wins!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33352-8AB8-3CA5-15DB-14B05117F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2244436"/>
            <a:ext cx="11074866" cy="40642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Because of the two-article cap, we sent an email to the ISU author.  That author denied knowing about this article.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The publisher was notified and quickly acted.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We now take steps to verify the author’s ISU email when no ISU email is used on an article.</a:t>
            </a:r>
          </a:p>
        </p:txBody>
      </p:sp>
    </p:spTree>
    <p:extLst>
      <p:ext uri="{BB962C8B-B14F-4D97-AF65-F5344CB8AC3E}">
        <p14:creationId xmlns:p14="http://schemas.microsoft.com/office/powerpoint/2010/main" val="1083823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E2DC-7CFD-E672-AA3B-36199E80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6"/>
            <a:ext cx="11077574" cy="1097976"/>
          </a:xfrm>
        </p:spPr>
        <p:txBody>
          <a:bodyPr/>
          <a:lstStyle/>
          <a:p>
            <a:r>
              <a:rPr lang="en-US" dirty="0"/>
              <a:t>But… Missed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008BC-9018-8287-1C09-F84389BA4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1661532"/>
            <a:ext cx="11074866" cy="464719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We discovered that we had paid for an article with two of the same authors in 2023.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When reported to the other publisher, they had already opened an investigation.  Ten articles had been submitted with these two authors.  This one was the only one that was public.</a:t>
            </a:r>
          </a:p>
        </p:txBody>
      </p:sp>
    </p:spTree>
    <p:extLst>
      <p:ext uri="{BB962C8B-B14F-4D97-AF65-F5344CB8AC3E}">
        <p14:creationId xmlns:p14="http://schemas.microsoft.com/office/powerpoint/2010/main" val="364046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EFC2F-2888-7EA7-1EE6-45DA2677D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8A00A08-E4E6-4184-B484-E0E034072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71" y="13882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780E404-3121-4F33-AF2D-65F659A97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7675" y="288981"/>
            <a:ext cx="1262947" cy="1335600"/>
            <a:chOff x="2678417" y="2427951"/>
            <a:chExt cx="1262947" cy="1335600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339341D-8322-49F1-91DA-6D115CCAE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EB9DB0E-3B0E-411A-9274-448D565CA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C434C0B-CAE0-DF7E-18A9-6335AF3E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303465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But Wait, There’s More!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B158E9A-DBF4-4AA7-B6B7-8C8EB2FBD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25249" y="5435090"/>
            <a:ext cx="762805" cy="734873"/>
            <a:chOff x="7950336" y="1300590"/>
            <a:chExt cx="762805" cy="734873"/>
          </a:xfrm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6150ACFD-AEC6-42A3-A5A7-E7AD6B13E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DB4D1217-FEB1-4D2A-80F4-C227B66D7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id="{0BCA7138-22BA-4785-8B3D-9D45213E8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Fingerprints exposed on glass">
            <a:extLst>
              <a:ext uri="{FF2B5EF4-FFF2-40B4-BE49-F238E27FC236}">
                <a16:creationId xmlns:a16="http://schemas.microsoft.com/office/drawing/2014/main" id="{D6B2B956-8F80-5E22-CC08-598DD4F23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6" y="684464"/>
            <a:ext cx="7345363" cy="5490658"/>
          </a:xfrm>
          <a:custGeom>
            <a:avLst/>
            <a:gdLst/>
            <a:ahLst/>
            <a:cxnLst/>
            <a:rect l="l" t="t" r="r" b="b"/>
            <a:pathLst>
              <a:path w="7345363" h="5761037">
                <a:moveTo>
                  <a:pt x="0" y="0"/>
                </a:moveTo>
                <a:lnTo>
                  <a:pt x="7345363" y="0"/>
                </a:lnTo>
                <a:lnTo>
                  <a:pt x="7345363" y="5761037"/>
                </a:lnTo>
                <a:lnTo>
                  <a:pt x="0" y="57610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187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501A8-3402-48DF-3CBB-54B045DD5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6E87-BAA3-B61E-628B-171FE076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66" y="1523900"/>
            <a:ext cx="9964737" cy="3779838"/>
          </a:xfrm>
        </p:spPr>
        <p:txBody>
          <a:bodyPr anchor="ctr">
            <a:normAutofit/>
          </a:bodyPr>
          <a:lstStyle/>
          <a:p>
            <a:pPr algn="ctr"/>
            <a:r>
              <a:rPr lang="en-US" sz="6800" dirty="0"/>
              <a:t>Discuss:</a:t>
            </a:r>
            <a:br>
              <a:rPr lang="en-US" sz="6800" dirty="0"/>
            </a:br>
            <a:r>
              <a:rPr lang="en-US" sz="6800" dirty="0"/>
              <a:t>1.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7884D-067D-7FAF-9C00-E09CE81A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266"/>
            <a:ext cx="12192000" cy="581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85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2ABBE-492F-FEA1-0575-157E826D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B515-668F-9C7C-94C0-726FDF51F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66" y="1523900"/>
            <a:ext cx="9964737" cy="3779838"/>
          </a:xfrm>
        </p:spPr>
        <p:txBody>
          <a:bodyPr anchor="ctr">
            <a:normAutofit/>
          </a:bodyPr>
          <a:lstStyle/>
          <a:p>
            <a:pPr algn="ctr"/>
            <a:r>
              <a:rPr lang="en-US" sz="6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46F31-D78F-0BDC-9F2B-8C467381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563"/>
            <a:ext cx="12192000" cy="435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261D4-4923-4A8E-6A40-62D73FC1D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41" y="0"/>
            <a:ext cx="1069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2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B2B23A-9A37-C2F9-CBE9-A7DF1700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 deepening publishing integrity crisis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7642A45-0497-2E9D-0120-A7EBF48A8C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94207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3728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C7C80-B1C2-779D-3332-AF7A411BA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42" y="0"/>
            <a:ext cx="9089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59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2A588-89CF-B9A5-8E5C-3213ED3BF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130" y="0"/>
            <a:ext cx="6253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91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15442-A0F6-1D25-42D3-C8D4720E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6669744" cy="1418262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Targeting Open Access Agreements?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1B544-22A9-73D9-2D7D-C748E91B1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2219784"/>
            <a:ext cx="10680491" cy="3873041"/>
          </a:xfrm>
        </p:spPr>
        <p:txBody>
          <a:bodyPr vert="horz" wrap="square" lIns="0" tIns="0" rIns="0" bIns="0" rtlCol="0" anchor="t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/>
              <a:t>What is gained by these impersonations?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/>
              <a:t>That seat on the paper could be sold rather than make the risky move of impersonation.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/>
              <a:t>In every confirmed case of impersonation we have found from this author, the victim’s institution had an OA agreement with the publisher.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4455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EE0CA1-D3EE-4024-8924-687FF7C9B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CC970-3718-1B2A-2D7F-FD4461ACB5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5225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8026-184C-72F5-16A5-66E3CC3F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37" y="365163"/>
            <a:ext cx="11091600" cy="800024"/>
          </a:xfrm>
        </p:spPr>
        <p:txBody>
          <a:bodyPr/>
          <a:lstStyle/>
          <a:p>
            <a:r>
              <a:rPr lang="en-US" dirty="0"/>
              <a:t>What We Have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B1083-18A4-8644-C5B9-DB25E02E9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38" y="1048215"/>
            <a:ext cx="6090898" cy="4958885"/>
          </a:xfrm>
        </p:spPr>
        <p:txBody>
          <a:bodyPr>
            <a:noAutofit/>
          </a:bodyPr>
          <a:lstStyle/>
          <a:p>
            <a:r>
              <a:rPr lang="en-US" sz="3600" dirty="0"/>
              <a:t>Eligibility verification is important</a:t>
            </a:r>
          </a:p>
          <a:p>
            <a:pPr lvl="1"/>
            <a:r>
              <a:rPr lang="en-US" sz="3600" dirty="0"/>
              <a:t>Uncapped agreements can be automated, but should they be?</a:t>
            </a:r>
          </a:p>
          <a:p>
            <a:pPr lvl="1"/>
            <a:r>
              <a:rPr lang="en-US" sz="3600" dirty="0"/>
              <a:t>Author identity verification: a vital step for publishers and libraries.</a:t>
            </a:r>
          </a:p>
        </p:txBody>
      </p:sp>
      <p:pic>
        <p:nvPicPr>
          <p:cNvPr id="6" name="Picture 5" descr="Person being measured">
            <a:extLst>
              <a:ext uri="{FF2B5EF4-FFF2-40B4-BE49-F238E27FC236}">
                <a16:creationId xmlns:a16="http://schemas.microsoft.com/office/drawing/2014/main" id="{A331B311-C0CB-3945-B79B-C2A20DC0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78" y="2859225"/>
            <a:ext cx="5305622" cy="39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2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FF665-A1DB-5002-F467-F428F6387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89EDE-2BC2-9C49-6809-A8321789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37" y="365163"/>
            <a:ext cx="11091600" cy="800024"/>
          </a:xfrm>
        </p:spPr>
        <p:txBody>
          <a:bodyPr/>
          <a:lstStyle/>
          <a:p>
            <a:r>
              <a:rPr lang="en-US" dirty="0"/>
              <a:t>What We Have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27CA9-ECC1-71DC-2BCA-12BC6F6DF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37" y="1048215"/>
            <a:ext cx="6346563" cy="2114085"/>
          </a:xfrm>
        </p:spPr>
        <p:txBody>
          <a:bodyPr>
            <a:noAutofit/>
          </a:bodyPr>
          <a:lstStyle/>
          <a:p>
            <a:r>
              <a:rPr lang="en-US" sz="3600" dirty="0"/>
              <a:t>Collaborations are key</a:t>
            </a:r>
          </a:p>
          <a:p>
            <a:pPr lvl="1"/>
            <a:r>
              <a:rPr lang="en-US" sz="3600" dirty="0"/>
              <a:t>Know the people in your institution: RIO, General Counsel, librarians.</a:t>
            </a:r>
          </a:p>
          <a:p>
            <a:pPr lvl="1"/>
            <a:r>
              <a:rPr lang="en-US" sz="3600" dirty="0"/>
              <a:t>Know the vendor contacts: some publishers have great, responsive RI teams</a:t>
            </a:r>
          </a:p>
        </p:txBody>
      </p:sp>
      <p:pic>
        <p:nvPicPr>
          <p:cNvPr id="5" name="Picture 4" descr="Handshake between two people">
            <a:extLst>
              <a:ext uri="{FF2B5EF4-FFF2-40B4-BE49-F238E27FC236}">
                <a16:creationId xmlns:a16="http://schemas.microsoft.com/office/drawing/2014/main" id="{E8D465DF-1AF4-91B6-BCA2-0CD0FDBBF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2886514"/>
            <a:ext cx="5295900" cy="397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06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B6072-1599-F17B-69C6-8E3CF1C7F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DCE8-B593-3EDE-7A2E-8A8525ED1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37" y="365163"/>
            <a:ext cx="11091600" cy="800024"/>
          </a:xfrm>
        </p:spPr>
        <p:txBody>
          <a:bodyPr/>
          <a:lstStyle/>
          <a:p>
            <a:r>
              <a:rPr lang="en-US" dirty="0"/>
              <a:t>What We Have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6C49-975E-86CD-2764-D3AC5EBDD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37" y="1048215"/>
            <a:ext cx="5952162" cy="5238285"/>
          </a:xfrm>
        </p:spPr>
        <p:txBody>
          <a:bodyPr>
            <a:noAutofit/>
          </a:bodyPr>
          <a:lstStyle/>
          <a:p>
            <a:r>
              <a:rPr lang="en-US" sz="3600" dirty="0"/>
              <a:t>Building awareness makes a difference</a:t>
            </a:r>
          </a:p>
          <a:p>
            <a:pPr lvl="1"/>
            <a:r>
              <a:rPr lang="en-US" sz="3600" dirty="0"/>
              <a:t>Know the red flags</a:t>
            </a:r>
          </a:p>
          <a:p>
            <a:pPr lvl="1"/>
            <a:r>
              <a:rPr lang="en-US" sz="3600" dirty="0"/>
              <a:t>Resources are available: COSIG, </a:t>
            </a:r>
            <a:r>
              <a:rPr lang="en-US" sz="3600" dirty="0" err="1"/>
              <a:t>PubPeer</a:t>
            </a:r>
            <a:r>
              <a:rPr lang="en-US" sz="3600" dirty="0"/>
              <a:t>, Retraction Watch, COPE, U2A</a:t>
            </a:r>
          </a:p>
        </p:txBody>
      </p:sp>
      <p:pic>
        <p:nvPicPr>
          <p:cNvPr id="5" name="Picture 4" descr="Red triangular flags at sea">
            <a:extLst>
              <a:ext uri="{FF2B5EF4-FFF2-40B4-BE49-F238E27FC236}">
                <a16:creationId xmlns:a16="http://schemas.microsoft.com/office/drawing/2014/main" id="{C28375A1-4ECD-A929-DC27-B2D346576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16" y="3329677"/>
            <a:ext cx="5292484" cy="35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97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36BDB-D512-A63B-C041-B718C7AC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Publishing Integrity Red Flags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06D04-0D13-FB71-4CD9-497940453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38" y="1881275"/>
            <a:ext cx="11090274" cy="3340523"/>
          </a:xfrm>
        </p:spPr>
        <p:txBody>
          <a:bodyPr numCol="2">
            <a:normAutofit/>
          </a:bodyPr>
          <a:lstStyle/>
          <a:p>
            <a:r>
              <a:rPr lang="en-US" sz="3600" dirty="0"/>
              <a:t>No institutional e-mails</a:t>
            </a:r>
          </a:p>
          <a:p>
            <a:r>
              <a:rPr lang="en-US" sz="3600" dirty="0"/>
              <a:t>Oddly prolific author</a:t>
            </a:r>
          </a:p>
          <a:p>
            <a:r>
              <a:rPr lang="en-US" sz="3600" dirty="0"/>
              <a:t>Strange collaborations</a:t>
            </a:r>
          </a:p>
          <a:p>
            <a:r>
              <a:rPr lang="en-US" sz="3600" dirty="0"/>
              <a:t>Sketchy institutions (RIRI)</a:t>
            </a:r>
          </a:p>
          <a:p>
            <a:r>
              <a:rPr lang="en-US" sz="3600" dirty="0"/>
              <a:t>Subject matter out of scope</a:t>
            </a:r>
          </a:p>
          <a:p>
            <a:r>
              <a:rPr lang="en-US" sz="3600" dirty="0"/>
              <a:t>Co-author switching</a:t>
            </a:r>
          </a:p>
          <a:p>
            <a:r>
              <a:rPr lang="en-US" sz="3600" dirty="0"/>
              <a:t>Co-authors with high retraction rates</a:t>
            </a:r>
          </a:p>
        </p:txBody>
      </p:sp>
    </p:spTree>
    <p:extLst>
      <p:ext uri="{BB962C8B-B14F-4D97-AF65-F5344CB8AC3E}">
        <p14:creationId xmlns:p14="http://schemas.microsoft.com/office/powerpoint/2010/main" val="109701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4A6D5-45DB-6C29-0582-AB7C129CF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8A8C8-389B-1467-7E06-A0B4A1AE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7308850" cy="9864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What We Can Do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392DC7-0988-443B-A0D0-E726C7DB6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6AFF8D-37E7-611A-9A0C-7DDD553E1E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846914"/>
              </p:ext>
            </p:extLst>
          </p:nvPr>
        </p:nvGraphicFramePr>
        <p:xfrm>
          <a:off x="105103" y="1444121"/>
          <a:ext cx="11981794" cy="5171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1914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A65696-5086-6773-33B0-9B22BD29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DAFC46-241B-8949-6E69-8022070A9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The Retraction Watch Database. New York: The Center for Scientific Integrity. ISSN: 2692-4579. </a:t>
            </a:r>
          </a:p>
          <a:p>
            <a:r>
              <a:rPr lang="en-US" dirty="0"/>
              <a:t>2. Van Noorden, Richard. “How Big Is Science’s Fake-Paper Problem?” </a:t>
            </a:r>
            <a:r>
              <a:rPr lang="en-US" i="1" dirty="0"/>
              <a:t>Nature (London)</a:t>
            </a:r>
            <a:r>
              <a:rPr lang="en-US" dirty="0"/>
              <a:t> 623.7987 (2023): 466–467. </a:t>
            </a:r>
          </a:p>
        </p:txBody>
      </p:sp>
    </p:spTree>
    <p:extLst>
      <p:ext uri="{BB962C8B-B14F-4D97-AF65-F5344CB8AC3E}">
        <p14:creationId xmlns:p14="http://schemas.microsoft.com/office/powerpoint/2010/main" val="31841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D26D8-63FA-4F04-4118-E80E287C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6D43FE-4F0F-5E25-8AC6-89E7A2D13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deepening publishing integrity crisis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23692B-364F-6776-1159-80E0A7669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87" y="1404372"/>
            <a:ext cx="4268533" cy="2041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44FB30-D469-4B1A-83D8-6E697AD93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855" y="5289873"/>
            <a:ext cx="7893456" cy="901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855FD0-F897-65C2-C131-CE349ADEC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191" y="1539126"/>
            <a:ext cx="5281242" cy="1198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352045-7B70-3257-AEB9-8771BD7E6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885" y="3174980"/>
            <a:ext cx="3949903" cy="1466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6C4EFB-A18A-0019-A5F8-62585EA6A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151" y="3814616"/>
            <a:ext cx="4521432" cy="11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13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anchor="b">
            <a:normAutofit/>
          </a:bodyPr>
          <a:lstStyle/>
          <a:p>
            <a:r>
              <a:rPr lang="en-US" dirty="0"/>
              <a:t>Questions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37" y="3942272"/>
            <a:ext cx="5179330" cy="2410592"/>
          </a:xfrm>
          <a:noFill/>
        </p:spPr>
        <p:txBody>
          <a:bodyPr>
            <a:normAutofit/>
          </a:bodyPr>
          <a:lstStyle/>
          <a:p>
            <a:r>
              <a:rPr lang="en-US" sz="2000" dirty="0"/>
              <a:t>Zach Motts, zmotts@iastate.edu</a:t>
            </a:r>
          </a:p>
          <a:p>
            <a:r>
              <a:rPr lang="en-US" sz="2000" dirty="0"/>
              <a:t>Matthew Goddard, mgoddard@iastate.edu </a:t>
            </a:r>
          </a:p>
          <a:p>
            <a:endParaRPr lang="en-US" dirty="0"/>
          </a:p>
        </p:txBody>
      </p:sp>
      <p:pic>
        <p:nvPicPr>
          <p:cNvPr id="25" name="Picture Placeholder 24" descr="A close-up of a network">
            <a:extLst>
              <a:ext uri="{FF2B5EF4-FFF2-40B4-BE49-F238E27FC236}">
                <a16:creationId xmlns:a16="http://schemas.microsoft.com/office/drawing/2014/main" id="{41A1C574-72C6-642F-E4D2-FF0C993AEF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/>
      </p:pic>
    </p:spTree>
    <p:extLst>
      <p:ext uri="{BB962C8B-B14F-4D97-AF65-F5344CB8AC3E}">
        <p14:creationId xmlns:p14="http://schemas.microsoft.com/office/powerpoint/2010/main" val="2547630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9C132-64E0-C737-F928-450B84F8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5437188" cy="3779838"/>
          </a:xfrm>
        </p:spPr>
        <p:txBody>
          <a:bodyPr anchor="ctr">
            <a:normAutofit/>
          </a:bodyPr>
          <a:lstStyle/>
          <a:p>
            <a:r>
              <a:rPr lang="en-US" sz="6800" dirty="0"/>
              <a:t>A deepening publishing integrity crisis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FF323B2-FCDB-4497-8AF0-2F7A3C88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787" y="0"/>
            <a:ext cx="1972470" cy="1377426"/>
          </a:xfrm>
          <a:custGeom>
            <a:avLst/>
            <a:gdLst>
              <a:gd name="connsiteX0" fmla="*/ 81022 w 1972470"/>
              <a:gd name="connsiteY0" fmla="*/ 0 h 1377426"/>
              <a:gd name="connsiteX1" fmla="*/ 1891449 w 1972470"/>
              <a:gd name="connsiteY1" fmla="*/ 0 h 1377426"/>
              <a:gd name="connsiteX2" fmla="*/ 1894967 w 1972470"/>
              <a:gd name="connsiteY2" fmla="*/ 7304 h 1377426"/>
              <a:gd name="connsiteX3" fmla="*/ 1972470 w 1972470"/>
              <a:gd name="connsiteY3" fmla="*/ 391191 h 1377426"/>
              <a:gd name="connsiteX4" fmla="*/ 986235 w 1972470"/>
              <a:gd name="connsiteY4" fmla="*/ 1377426 h 1377426"/>
              <a:gd name="connsiteX5" fmla="*/ 0 w 1972470"/>
              <a:gd name="connsiteY5" fmla="*/ 391191 h 1377426"/>
              <a:gd name="connsiteX6" fmla="*/ 77503 w 1972470"/>
              <a:gd name="connsiteY6" fmla="*/ 7304 h 137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2470" h="1377426">
                <a:moveTo>
                  <a:pt x="81022" y="0"/>
                </a:moveTo>
                <a:lnTo>
                  <a:pt x="1891449" y="0"/>
                </a:lnTo>
                <a:lnTo>
                  <a:pt x="1894967" y="7304"/>
                </a:lnTo>
                <a:cubicBezTo>
                  <a:pt x="1944873" y="125295"/>
                  <a:pt x="1972470" y="255020"/>
                  <a:pt x="1972470" y="391191"/>
                </a:cubicBezTo>
                <a:cubicBezTo>
                  <a:pt x="1972470" y="935874"/>
                  <a:pt x="1530918" y="1377426"/>
                  <a:pt x="986235" y="1377426"/>
                </a:cubicBezTo>
                <a:cubicBezTo>
                  <a:pt x="441552" y="1377426"/>
                  <a:pt x="0" y="935874"/>
                  <a:pt x="0" y="391191"/>
                </a:cubicBezTo>
                <a:cubicBezTo>
                  <a:pt x="0" y="255020"/>
                  <a:pt x="27597" y="125295"/>
                  <a:pt x="77503" y="730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508000" dist="254000" dir="2700000">
              <a:schemeClr val="accent1">
                <a:lumMod val="60000"/>
                <a:lumOff val="40000"/>
                <a:alpha val="6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7CADF7-83F2-4D18-8E02-975078DBA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55456" y="1041329"/>
            <a:ext cx="734257" cy="760506"/>
            <a:chOff x="5243759" y="1363788"/>
            <a:chExt cx="734257" cy="76050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B68AF98-121D-4CB9-B8F9-066483D45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25579FD5-6C6A-4E96-8A86-B6F79A2B5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9F6C08C9-D1BF-4C48-81D5-86996BD95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6A531C-147A-4C94-B721-EA95D8E88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95682" y="4989421"/>
            <a:ext cx="1335600" cy="1262947"/>
            <a:chOff x="7735641" y="2106638"/>
            <a:chExt cx="1335600" cy="126294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9CFF41-146B-4B53-A1D0-A1241BF49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7735641" y="210663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254000" dist="101600" dir="42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194B0DA-7496-49E2-8ECA-BC44509DD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261241" y="2453712"/>
              <a:ext cx="540000" cy="108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B4C6F5-22B6-7BE2-6CC2-D1245001E1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67572"/>
              </p:ext>
            </p:extLst>
          </p:nvPr>
        </p:nvGraphicFramePr>
        <p:xfrm>
          <a:off x="6700839" y="408748"/>
          <a:ext cx="4940300" cy="5899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571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8589F-4F15-5A48-51D0-3CF8DFAC4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4202302-A47E-6489-AF88-44CCA2F9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078F8-AB5B-0F98-E141-4B3C98412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66" y="1523900"/>
            <a:ext cx="9964737" cy="37798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“There are entire areas of inquiry within my discipline that I have given up on because the literature is so polluted.”</a:t>
            </a:r>
            <a:endParaRPr lang="en-US" sz="680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425D3DC-60A9-FD0F-A3ED-58B6D302E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787" y="0"/>
            <a:ext cx="1972470" cy="1377426"/>
          </a:xfrm>
          <a:custGeom>
            <a:avLst/>
            <a:gdLst>
              <a:gd name="connsiteX0" fmla="*/ 81022 w 1972470"/>
              <a:gd name="connsiteY0" fmla="*/ 0 h 1377426"/>
              <a:gd name="connsiteX1" fmla="*/ 1891449 w 1972470"/>
              <a:gd name="connsiteY1" fmla="*/ 0 h 1377426"/>
              <a:gd name="connsiteX2" fmla="*/ 1894967 w 1972470"/>
              <a:gd name="connsiteY2" fmla="*/ 7304 h 1377426"/>
              <a:gd name="connsiteX3" fmla="*/ 1972470 w 1972470"/>
              <a:gd name="connsiteY3" fmla="*/ 391191 h 1377426"/>
              <a:gd name="connsiteX4" fmla="*/ 986235 w 1972470"/>
              <a:gd name="connsiteY4" fmla="*/ 1377426 h 1377426"/>
              <a:gd name="connsiteX5" fmla="*/ 0 w 1972470"/>
              <a:gd name="connsiteY5" fmla="*/ 391191 h 1377426"/>
              <a:gd name="connsiteX6" fmla="*/ 77503 w 1972470"/>
              <a:gd name="connsiteY6" fmla="*/ 7304 h 137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2470" h="1377426">
                <a:moveTo>
                  <a:pt x="81022" y="0"/>
                </a:moveTo>
                <a:lnTo>
                  <a:pt x="1891449" y="0"/>
                </a:lnTo>
                <a:lnTo>
                  <a:pt x="1894967" y="7304"/>
                </a:lnTo>
                <a:cubicBezTo>
                  <a:pt x="1944873" y="125295"/>
                  <a:pt x="1972470" y="255020"/>
                  <a:pt x="1972470" y="391191"/>
                </a:cubicBezTo>
                <a:cubicBezTo>
                  <a:pt x="1972470" y="935874"/>
                  <a:pt x="1530918" y="1377426"/>
                  <a:pt x="986235" y="1377426"/>
                </a:cubicBezTo>
                <a:cubicBezTo>
                  <a:pt x="441552" y="1377426"/>
                  <a:pt x="0" y="935874"/>
                  <a:pt x="0" y="391191"/>
                </a:cubicBezTo>
                <a:cubicBezTo>
                  <a:pt x="0" y="255020"/>
                  <a:pt x="27597" y="125295"/>
                  <a:pt x="77503" y="730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508000" dist="254000" dir="2700000">
              <a:schemeClr val="accent1">
                <a:lumMod val="60000"/>
                <a:lumOff val="40000"/>
                <a:alpha val="6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07FF97-36EE-E591-4FB9-D32FA73C3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55456" y="1041329"/>
            <a:ext cx="734257" cy="760506"/>
            <a:chOff x="5243759" y="1363788"/>
            <a:chExt cx="734257" cy="76050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EF7EB5B-933B-F4C6-7A35-38541EC90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75F869EF-F653-4748-0354-C27E1E982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C60E57E1-4BBC-69F6-CCA9-14F0D4149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C9E2C2-310C-E7FB-E5F9-35DE14B2C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95682" y="4989421"/>
            <a:ext cx="1335600" cy="1262947"/>
            <a:chOff x="7735641" y="2106638"/>
            <a:chExt cx="1335600" cy="126294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BD30B0A-12EF-BAA3-F035-8AC85F838B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7735641" y="210663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254000" dist="101600" dir="42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B245D88-167B-3B38-C552-87157581E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261241" y="2453712"/>
              <a:ext cx="540000" cy="108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27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BC80C-F590-714C-963D-21B977944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286E6-2DB3-CC34-180A-5AACD127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66" y="1523900"/>
            <a:ext cx="9964737" cy="377983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6800" dirty="0"/>
              <a:t>Discuss:</a:t>
            </a:r>
            <a:br>
              <a:rPr lang="en-US" sz="6800" dirty="0"/>
            </a:br>
            <a:br>
              <a:rPr lang="en-US" sz="6800" dirty="0"/>
            </a:br>
            <a:r>
              <a:rPr lang="en-US" sz="6800" dirty="0"/>
              <a:t>1. How did we get here?</a:t>
            </a:r>
            <a:br>
              <a:rPr lang="en-US" sz="6800" dirty="0"/>
            </a:br>
            <a:r>
              <a:rPr lang="en-US" sz="6800" dirty="0"/>
              <a:t>2. Whose fault is it?</a:t>
            </a:r>
            <a:br>
              <a:rPr lang="en-US" sz="6800" dirty="0"/>
            </a:br>
            <a:r>
              <a:rPr lang="en-US" sz="6800" dirty="0"/>
              <a:t>3. Who cares?</a:t>
            </a:r>
            <a:br>
              <a:rPr lang="en-US" sz="6800" dirty="0"/>
            </a:br>
            <a:r>
              <a:rPr lang="en-US" sz="6800" dirty="0"/>
              <a:t>4. Why?</a:t>
            </a:r>
          </a:p>
        </p:txBody>
      </p:sp>
    </p:spTree>
    <p:extLst>
      <p:ext uri="{BB962C8B-B14F-4D97-AF65-F5344CB8AC3E}">
        <p14:creationId xmlns:p14="http://schemas.microsoft.com/office/powerpoint/2010/main" val="104042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0E1FF-4E76-663F-B448-06A750A66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D80F-DF70-5AB6-51EC-1FA8F503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Publisher response</a:t>
            </a:r>
            <a:endParaRPr lang="en-US" sz="6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8E072A-3263-4BD3-A04E-4C1220341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912" y="3813636"/>
            <a:ext cx="4620270" cy="876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72343-73BE-C555-7E98-A0C14FA8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786" y="5194716"/>
            <a:ext cx="6636204" cy="967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C65D32-111F-2F12-3C8D-C6909C1CA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291" y="774782"/>
            <a:ext cx="3671474" cy="3733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5C4D28-C70F-74CC-19A2-564A24231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35" y="1881275"/>
            <a:ext cx="5297103" cy="14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82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22B5C-D9FA-79A6-574C-B7C1AE5A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4BB5-B8C0-5E5A-827B-03F181315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Institutional response</a:t>
            </a:r>
            <a:endParaRPr lang="en-US" sz="6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0C525-6D16-254E-2376-E44FA85F0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1501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B8504-8E6C-CB84-973F-C0C64FF33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A383F3-9774-AC20-520F-DAE2773A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What does this have to do with library acquisitions?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0EABE66-D6D4-305A-EBD1-B2B2ABF54E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9203748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6484872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49CD38-5B57-4682-9FCE-B9174068D0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342EE1-43E5-4AFB-895D-B61B9656DC14}">
  <ds:schemaRefs>
    <ds:schemaRef ds:uri="http://schemas.microsoft.com/office/2006/documentManagement/types"/>
    <ds:schemaRef ds:uri="http://schemas.microsoft.com/sharepoint/v3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30e9df3-be65-4c73-a93b-d1236ebd677e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97783A8-901D-4F73-81D7-AA6841BEB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{1F71653F-B307-4D69-97E1-A452A20A00F8}TF7eddf224-c89c-478f-8f2f-bfb086892169e70e2347_win32-b3bdf7c6e0ee</Template>
  <TotalTime>1505</TotalTime>
  <Words>676</Words>
  <Application>Microsoft Office PowerPoint</Application>
  <PresentationFormat>Widescreen</PresentationFormat>
  <Paragraphs>94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Walbaum Display</vt:lpstr>
      <vt:lpstr>Calibri</vt:lpstr>
      <vt:lpstr>Arial</vt:lpstr>
      <vt:lpstr>Gill Sans MT</vt:lpstr>
      <vt:lpstr>3DFloatVTI</vt:lpstr>
      <vt:lpstr>Sentinels  in the Library:   Guarding Open Access Agreements from Misconduct  Zachariah Motts Matthew Goddard  Iowa State University Library</vt:lpstr>
      <vt:lpstr>A deepening publishing integrity crisis</vt:lpstr>
      <vt:lpstr>A deepening publishing integrity crisis</vt:lpstr>
      <vt:lpstr>A deepening publishing integrity crisis</vt:lpstr>
      <vt:lpstr>“There are entire areas of inquiry within my discipline that I have given up on because the literature is so polluted.”</vt:lpstr>
      <vt:lpstr>Discuss:  1. How did we get here? 2. Whose fault is it? 3. Who cares? 4. Why?</vt:lpstr>
      <vt:lpstr>Publisher response</vt:lpstr>
      <vt:lpstr>Institutional response</vt:lpstr>
      <vt:lpstr>What does this have to do with library acquisitions?</vt:lpstr>
      <vt:lpstr>Libraries have a responsibility</vt:lpstr>
      <vt:lpstr>Libraries have the incentive</vt:lpstr>
      <vt:lpstr>Libraries have the right role</vt:lpstr>
      <vt:lpstr>A Case Study in Publishing Integrity and Open Access</vt:lpstr>
      <vt:lpstr>Caught: Library Wins!</vt:lpstr>
      <vt:lpstr>But… Missed</vt:lpstr>
      <vt:lpstr>But Wait, There’s More!</vt:lpstr>
      <vt:lpstr>Discuss: 1. </vt:lpstr>
      <vt:lpstr> </vt:lpstr>
      <vt:lpstr>PowerPoint Presentation</vt:lpstr>
      <vt:lpstr>PowerPoint Presentation</vt:lpstr>
      <vt:lpstr>PowerPoint Presentation</vt:lpstr>
      <vt:lpstr>Targeting Open Access Agreements?</vt:lpstr>
      <vt:lpstr>PowerPoint Presentation</vt:lpstr>
      <vt:lpstr>What We Have Learned</vt:lpstr>
      <vt:lpstr>What We Have Learned</vt:lpstr>
      <vt:lpstr>What We Have Learned</vt:lpstr>
      <vt:lpstr>Publishing Integrity Red Flags</vt:lpstr>
      <vt:lpstr>What We Can Do</vt:lpstr>
      <vt:lpstr>References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Goddard, Matthew [LIB]</dc:creator>
  <cp:lastModifiedBy>Kasia Stasik</cp:lastModifiedBy>
  <cp:revision>2</cp:revision>
  <dcterms:created xsi:type="dcterms:W3CDTF">2026-03-05T19:50:05Z</dcterms:created>
  <dcterms:modified xsi:type="dcterms:W3CDTF">2026-04-30T20:53:24Z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