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17_632A6FAB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1E_10274F5F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0" r:id="rId3"/>
    <p:sldId id="258" r:id="rId4"/>
    <p:sldId id="274" r:id="rId5"/>
    <p:sldId id="285" r:id="rId6"/>
    <p:sldId id="276" r:id="rId7"/>
    <p:sldId id="293" r:id="rId8"/>
    <p:sldId id="292" r:id="rId9"/>
    <p:sldId id="259" r:id="rId10"/>
    <p:sldId id="279" r:id="rId11"/>
    <p:sldId id="280" r:id="rId12"/>
    <p:sldId id="277" r:id="rId13"/>
    <p:sldId id="284" r:id="rId14"/>
    <p:sldId id="286" r:id="rId15"/>
    <p:sldId id="289" r:id="rId16"/>
    <p:sldId id="287" r:id="rId17"/>
    <p:sldId id="288" r:id="rId18"/>
    <p:sldId id="266" r:id="rId19"/>
    <p:sldId id="271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5D3635-1D1A-FF24-2B13-F87A3004E31A}" name="Kathia Salome Ibacache" initials="KI" userId="S::kaib4626@colorado.edu::87d7ff0f-5629-4ec0-9fb1-92ae44d10db9" providerId="AD"/>
  <p188:author id="{70A15A3A-E6B8-AF7B-DDD0-783A238E085B}" name="Timberline2026" initials="T" userId="Timberline2026" providerId="None"/>
  <p188:author id="{5BAB457C-AE89-4C8B-1132-9279550183F6}" name="Natalia Umaña" initials="NU" userId="S::naum2565@colorado.edu::958aaf31-6956-44fa-818e-98f52e6823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C7144-7DCD-419F-A8FB-0B86AC364C09}" v="6571" dt="2026-05-12T22:14:40.756"/>
    <p1510:client id="{49933C7B-F2D9-1B11-CD0D-27836DF93A7D}" v="211" dt="2026-05-12T02:25:03.444"/>
    <p1510:client id="{81387F24-7726-364A-32AB-0E4A189D5AF0}" v="123" dt="2026-05-12T22:16:36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a Umaña" userId="S::naum2565@colorado.edu::958aaf31-6956-44fa-818e-98f52e68233e" providerId="AD" clId="Web-{81387F24-7726-364A-32AB-0E4A189D5AF0}"/>
    <pc:docChg chg="modSld">
      <pc:chgData name="Natalia Umaña" userId="S::naum2565@colorado.edu::958aaf31-6956-44fa-818e-98f52e68233e" providerId="AD" clId="Web-{81387F24-7726-364A-32AB-0E4A189D5AF0}" dt="2026-05-12T22:12:55.136" v="1707" actId="20577"/>
      <pc:docMkLst>
        <pc:docMk/>
      </pc:docMkLst>
      <pc:sldChg chg="modNotes">
        <pc:chgData name="Natalia Umaña" userId="S::naum2565@colorado.edu::958aaf31-6956-44fa-818e-98f52e68233e" providerId="AD" clId="Web-{81387F24-7726-364A-32AB-0E4A189D5AF0}" dt="2026-05-12T20:39:37.900" v="832"/>
        <pc:sldMkLst>
          <pc:docMk/>
          <pc:sldMk cId="2324804599" sldId="257"/>
        </pc:sldMkLst>
      </pc:sldChg>
      <pc:sldChg chg="modNotes">
        <pc:chgData name="Natalia Umaña" userId="S::naum2565@colorado.edu::958aaf31-6956-44fa-818e-98f52e68233e" providerId="AD" clId="Web-{81387F24-7726-364A-32AB-0E4A189D5AF0}" dt="2026-05-12T21:40:39.581" v="1585"/>
        <pc:sldMkLst>
          <pc:docMk/>
          <pc:sldMk cId="257909905" sldId="258"/>
        </pc:sldMkLst>
      </pc:sldChg>
      <pc:sldChg chg="modNotes">
        <pc:chgData name="Natalia Umaña" userId="S::naum2565@colorado.edu::958aaf31-6956-44fa-818e-98f52e68233e" providerId="AD" clId="Web-{81387F24-7726-364A-32AB-0E4A189D5AF0}" dt="2026-05-12T21:12:30.520" v="1281"/>
        <pc:sldMkLst>
          <pc:docMk/>
          <pc:sldMk cId="2892406608" sldId="259"/>
        </pc:sldMkLst>
      </pc:sldChg>
      <pc:sldChg chg="modNotes">
        <pc:chgData name="Natalia Umaña" userId="S::naum2565@colorado.edu::958aaf31-6956-44fa-818e-98f52e68233e" providerId="AD" clId="Web-{81387F24-7726-364A-32AB-0E4A189D5AF0}" dt="2026-05-12T22:07:22.531" v="1610"/>
        <pc:sldMkLst>
          <pc:docMk/>
          <pc:sldMk cId="2196181830" sldId="260"/>
        </pc:sldMkLst>
      </pc:sldChg>
      <pc:sldChg chg="modNotes">
        <pc:chgData name="Natalia Umaña" userId="S::naum2565@colorado.edu::958aaf31-6956-44fa-818e-98f52e68233e" providerId="AD" clId="Web-{81387F24-7726-364A-32AB-0E4A189D5AF0}" dt="2026-05-12T21:34:34.068" v="1320"/>
        <pc:sldMkLst>
          <pc:docMk/>
          <pc:sldMk cId="1203077756" sldId="270"/>
        </pc:sldMkLst>
      </pc:sldChg>
      <pc:sldChg chg="modSp">
        <pc:chgData name="Natalia Umaña" userId="S::naum2565@colorado.edu::958aaf31-6956-44fa-818e-98f52e68233e" providerId="AD" clId="Web-{81387F24-7726-364A-32AB-0E4A189D5AF0}" dt="2026-05-12T20:12:45.028" v="825" actId="20577"/>
        <pc:sldMkLst>
          <pc:docMk/>
          <pc:sldMk cId="3619404344" sldId="271"/>
        </pc:sldMkLst>
        <pc:spChg chg="mod">
          <ac:chgData name="Natalia Umaña" userId="S::naum2565@colorado.edu::958aaf31-6956-44fa-818e-98f52e68233e" providerId="AD" clId="Web-{81387F24-7726-364A-32AB-0E4A189D5AF0}" dt="2026-05-12T20:12:45.028" v="825" actId="20577"/>
          <ac:spMkLst>
            <pc:docMk/>
            <pc:sldMk cId="3619404344" sldId="271"/>
            <ac:spMk id="3" creationId="{A0A9AEEF-A952-1AC0-E7A1-8DFA53AB4F8D}"/>
          </ac:spMkLst>
        </pc:spChg>
      </pc:sldChg>
      <pc:sldChg chg="modSp modNotes">
        <pc:chgData name="Natalia Umaña" userId="S::naum2565@colorado.edu::958aaf31-6956-44fa-818e-98f52e68233e" providerId="AD" clId="Web-{81387F24-7726-364A-32AB-0E4A189D5AF0}" dt="2026-05-12T21:43:54.323" v="1586" actId="20577"/>
        <pc:sldMkLst>
          <pc:docMk/>
          <pc:sldMk cId="2140315408" sldId="274"/>
        </pc:sldMkLst>
        <pc:spChg chg="mod">
          <ac:chgData name="Natalia Umaña" userId="S::naum2565@colorado.edu::958aaf31-6956-44fa-818e-98f52e68233e" providerId="AD" clId="Web-{81387F24-7726-364A-32AB-0E4A189D5AF0}" dt="2026-05-12T21:43:54.323" v="1586" actId="20577"/>
          <ac:spMkLst>
            <pc:docMk/>
            <pc:sldMk cId="2140315408" sldId="274"/>
            <ac:spMk id="6" creationId="{12AA6AAB-03B9-CBAC-B962-A0EA0CB1C268}"/>
          </ac:spMkLst>
        </pc:spChg>
      </pc:sldChg>
      <pc:sldChg chg="modNotes">
        <pc:chgData name="Natalia Umaña" userId="S::naum2565@colorado.edu::958aaf31-6956-44fa-818e-98f52e68233e" providerId="AD" clId="Web-{81387F24-7726-364A-32AB-0E4A189D5AF0}" dt="2026-05-12T21:12:05.925" v="1274"/>
        <pc:sldMkLst>
          <pc:docMk/>
          <pc:sldMk cId="39198025" sldId="276"/>
        </pc:sldMkLst>
      </pc:sldChg>
      <pc:sldChg chg="modNotes">
        <pc:chgData name="Natalia Umaña" userId="S::naum2565@colorado.edu::958aaf31-6956-44fa-818e-98f52e68233e" providerId="AD" clId="Web-{81387F24-7726-364A-32AB-0E4A189D5AF0}" dt="2026-05-12T21:47:22.565" v="1594"/>
        <pc:sldMkLst>
          <pc:docMk/>
          <pc:sldMk cId="364407477" sldId="277"/>
        </pc:sldMkLst>
      </pc:sldChg>
      <pc:sldChg chg="modNotes">
        <pc:chgData name="Natalia Umaña" userId="S::naum2565@colorado.edu::958aaf31-6956-44fa-818e-98f52e68233e" providerId="AD" clId="Web-{81387F24-7726-364A-32AB-0E4A189D5AF0}" dt="2026-05-12T21:28:18.977" v="1287"/>
        <pc:sldMkLst>
          <pc:docMk/>
          <pc:sldMk cId="1663725483" sldId="279"/>
        </pc:sldMkLst>
      </pc:sldChg>
      <pc:sldChg chg="modNotes">
        <pc:chgData name="Natalia Umaña" userId="S::naum2565@colorado.edu::958aaf31-6956-44fa-818e-98f52e68233e" providerId="AD" clId="Web-{81387F24-7726-364A-32AB-0E4A189D5AF0}" dt="2026-05-12T21:47:04.408" v="1590"/>
        <pc:sldMkLst>
          <pc:docMk/>
          <pc:sldMk cId="2227301866" sldId="280"/>
        </pc:sldMkLst>
      </pc:sldChg>
      <pc:sldChg chg="modSp modNotes">
        <pc:chgData name="Natalia Umaña" userId="S::naum2565@colorado.edu::958aaf31-6956-44fa-818e-98f52e68233e" providerId="AD" clId="Web-{81387F24-7726-364A-32AB-0E4A189D5AF0}" dt="2026-05-12T21:53:07.624" v="1609" actId="20577"/>
        <pc:sldMkLst>
          <pc:docMk/>
          <pc:sldMk cId="2962888340" sldId="284"/>
        </pc:sldMkLst>
        <pc:spChg chg="mod">
          <ac:chgData name="Natalia Umaña" userId="S::naum2565@colorado.edu::958aaf31-6956-44fa-818e-98f52e68233e" providerId="AD" clId="Web-{81387F24-7726-364A-32AB-0E4A189D5AF0}" dt="2026-05-12T21:53:07.624" v="1609" actId="20577"/>
          <ac:spMkLst>
            <pc:docMk/>
            <pc:sldMk cId="2962888340" sldId="284"/>
            <ac:spMk id="15" creationId="{817A1B0A-0947-AB7F-B547-140A0009A4E7}"/>
          </ac:spMkLst>
        </pc:spChg>
      </pc:sldChg>
      <pc:sldChg chg="modSp modNotes">
        <pc:chgData name="Natalia Umaña" userId="S::naum2565@colorado.edu::958aaf31-6956-44fa-818e-98f52e68233e" providerId="AD" clId="Web-{81387F24-7726-364A-32AB-0E4A189D5AF0}" dt="2026-05-12T21:09:44.264" v="1261"/>
        <pc:sldMkLst>
          <pc:docMk/>
          <pc:sldMk cId="2764477840" sldId="285"/>
        </pc:sldMkLst>
        <pc:spChg chg="mod">
          <ac:chgData name="Natalia Umaña" userId="S::naum2565@colorado.edu::958aaf31-6956-44fa-818e-98f52e68233e" providerId="AD" clId="Web-{81387F24-7726-364A-32AB-0E4A189D5AF0}" dt="2026-05-12T20:59:53.211" v="1019" actId="20577"/>
          <ac:spMkLst>
            <pc:docMk/>
            <pc:sldMk cId="2764477840" sldId="285"/>
            <ac:spMk id="3" creationId="{198A0C5F-3E83-3DEF-FD0F-1E96E7E7D443}"/>
          </ac:spMkLst>
        </pc:spChg>
      </pc:sldChg>
      <pc:sldChg chg="modNotes">
        <pc:chgData name="Natalia Umaña" userId="S::naum2565@colorado.edu::958aaf31-6956-44fa-818e-98f52e68233e" providerId="AD" clId="Web-{81387F24-7726-364A-32AB-0E4A189D5AF0}" dt="2026-05-12T21:47:34.238" v="1602"/>
        <pc:sldMkLst>
          <pc:docMk/>
          <pc:sldMk cId="271011679" sldId="286"/>
        </pc:sldMkLst>
      </pc:sldChg>
      <pc:sldChg chg="modNotes">
        <pc:chgData name="Natalia Umaña" userId="S::naum2565@colorado.edu::958aaf31-6956-44fa-818e-98f52e68233e" providerId="AD" clId="Web-{81387F24-7726-364A-32AB-0E4A189D5AF0}" dt="2026-05-12T21:47:42.675" v="1608"/>
        <pc:sldMkLst>
          <pc:docMk/>
          <pc:sldMk cId="3540539317" sldId="287"/>
        </pc:sldMkLst>
      </pc:sldChg>
      <pc:sldChg chg="modNotes">
        <pc:chgData name="Natalia Umaña" userId="S::naum2565@colorado.edu::958aaf31-6956-44fa-818e-98f52e68233e" providerId="AD" clId="Web-{81387F24-7726-364A-32AB-0E4A189D5AF0}" dt="2026-05-12T21:47:38.503" v="1605"/>
        <pc:sldMkLst>
          <pc:docMk/>
          <pc:sldMk cId="829609658" sldId="289"/>
        </pc:sldMkLst>
      </pc:sldChg>
      <pc:sldChg chg="modSp">
        <pc:chgData name="Natalia Umaña" userId="S::naum2565@colorado.edu::958aaf31-6956-44fa-818e-98f52e68233e" providerId="AD" clId="Web-{81387F24-7726-364A-32AB-0E4A189D5AF0}" dt="2026-05-12T22:12:55.136" v="1707" actId="20577"/>
        <pc:sldMkLst>
          <pc:docMk/>
          <pc:sldMk cId="2896656138" sldId="293"/>
        </pc:sldMkLst>
        <pc:spChg chg="mod">
          <ac:chgData name="Natalia Umaña" userId="S::naum2565@colorado.edu::958aaf31-6956-44fa-818e-98f52e68233e" providerId="AD" clId="Web-{81387F24-7726-364A-32AB-0E4A189D5AF0}" dt="2026-05-12T22:12:55.136" v="1707" actId="20577"/>
          <ac:spMkLst>
            <pc:docMk/>
            <pc:sldMk cId="2896656138" sldId="293"/>
            <ac:spMk id="3" creationId="{C20D8D7B-1663-A4D3-8F89-6BE218EC264C}"/>
          </ac:spMkLst>
        </pc:spChg>
      </pc:sldChg>
    </pc:docChg>
  </pc:docChgLst>
  <pc:docChgLst>
    <pc:chgData name="Natalia Umaña" userId="S::naum2565@colorado.edu::958aaf31-6956-44fa-818e-98f52e68233e" providerId="AD" clId="Web-{D7DAC8BB-DF78-A0CC-C970-B43376232681}"/>
    <pc:docChg chg="modSld">
      <pc:chgData name="Natalia Umaña" userId="S::naum2565@colorado.edu::958aaf31-6956-44fa-818e-98f52e68233e" providerId="AD" clId="Web-{D7DAC8BB-DF78-A0CC-C970-B43376232681}" dt="2026-05-07T02:26:13.413" v="2103"/>
      <pc:docMkLst>
        <pc:docMk/>
      </pc:docMkLst>
      <pc:sldChg chg="addSp delSp modSp mod modClrScheme delDesignElem chgLayout modNotes">
        <pc:chgData name="Natalia Umaña" userId="S::naum2565@colorado.edu::958aaf31-6956-44fa-818e-98f52e68233e" providerId="AD" clId="Web-{D7DAC8BB-DF78-A0CC-C970-B43376232681}" dt="2026-05-07T01:56:20.147" v="692"/>
        <pc:sldMkLst>
          <pc:docMk/>
          <pc:sldMk cId="1203077756" sldId="270"/>
        </pc:sldMkLst>
        <pc:spChg chg="mod ord">
          <ac:chgData name="Natalia Umaña" userId="S::naum2565@colorado.edu::958aaf31-6956-44fa-818e-98f52e68233e" providerId="AD" clId="Web-{D7DAC8BB-DF78-A0CC-C970-B43376232681}" dt="2026-05-07T01:43:17.459" v="119" actId="1076"/>
          <ac:spMkLst>
            <pc:docMk/>
            <pc:sldMk cId="1203077756" sldId="270"/>
            <ac:spMk id="2" creationId="{F20AABAA-1BEA-D571-F3EE-CAF6C6270618}"/>
          </ac:spMkLst>
        </pc:spChg>
        <pc:spChg chg="add del">
          <ac:chgData name="Natalia Umaña" userId="S::naum2565@colorado.edu::958aaf31-6956-44fa-818e-98f52e68233e" providerId="AD" clId="Web-{D7DAC8BB-DF78-A0CC-C970-B43376232681}" dt="2026-05-07T01:25:10.739" v="1"/>
          <ac:spMkLst>
            <pc:docMk/>
            <pc:sldMk cId="1203077756" sldId="270"/>
            <ac:spMk id="7" creationId="{699F2931-70EC-414E-8957-39CC893D909E}"/>
          </ac:spMkLst>
        </pc:spChg>
        <pc:spChg chg="add mod">
          <ac:chgData name="Natalia Umaña" userId="S::naum2565@colorado.edu::958aaf31-6956-44fa-818e-98f52e68233e" providerId="AD" clId="Web-{D7DAC8BB-DF78-A0CC-C970-B43376232681}" dt="2026-05-07T01:45:07.990" v="145" actId="20577"/>
          <ac:spMkLst>
            <pc:docMk/>
            <pc:sldMk cId="1203077756" sldId="270"/>
            <ac:spMk id="8" creationId="{92F14C3A-FE59-7204-9623-8CD74508D45A}"/>
          </ac:spMkLst>
        </pc:spChg>
        <pc:spChg chg="add del">
          <ac:chgData name="Natalia Umaña" userId="S::naum2565@colorado.edu::958aaf31-6956-44fa-818e-98f52e68233e" providerId="AD" clId="Web-{D7DAC8BB-DF78-A0CC-C970-B43376232681}" dt="2026-05-07T01:25:10.739" v="1"/>
          <ac:spMkLst>
            <pc:docMk/>
            <pc:sldMk cId="1203077756" sldId="270"/>
            <ac:spMk id="9" creationId="{78FFBE11-4B3E-48D7-94D4-2EC8CC9FE827}"/>
          </ac:spMkLst>
        </pc:spChg>
        <pc:spChg chg="add del">
          <ac:chgData name="Natalia Umaña" userId="S::naum2565@colorado.edu::958aaf31-6956-44fa-818e-98f52e68233e" providerId="AD" clId="Web-{D7DAC8BB-DF78-A0CC-C970-B43376232681}" dt="2026-05-07T01:25:10.739" v="1"/>
          <ac:spMkLst>
            <pc:docMk/>
            <pc:sldMk cId="1203077756" sldId="270"/>
            <ac:spMk id="11" creationId="{AEFD2FD1-B3A5-4E1D-BCC8-7684A5440C4C}"/>
          </ac:spMkLst>
        </pc:spChg>
        <pc:picChg chg="add mod">
          <ac:chgData name="Natalia Umaña" userId="S::naum2565@colorado.edu::958aaf31-6956-44fa-818e-98f52e68233e" providerId="AD" clId="Web-{D7DAC8BB-DF78-A0CC-C970-B43376232681}" dt="2026-05-07T01:32:34.412" v="97" actId="1076"/>
          <ac:picMkLst>
            <pc:docMk/>
            <pc:sldMk cId="1203077756" sldId="270"/>
            <ac:picMk id="5" creationId="{30F203E8-44FA-7757-EDF2-2BA44D40628D}"/>
          </ac:picMkLst>
        </pc:picChg>
      </pc:sldChg>
      <pc:sldChg chg="modNotes">
        <pc:chgData name="Natalia Umaña" userId="S::naum2565@colorado.edu::958aaf31-6956-44fa-818e-98f52e68233e" providerId="AD" clId="Web-{D7DAC8BB-DF78-A0CC-C970-B43376232681}" dt="2026-05-07T01:58:12.569" v="799"/>
        <pc:sldMkLst>
          <pc:docMk/>
          <pc:sldMk cId="1663725483" sldId="279"/>
        </pc:sldMkLst>
      </pc:sldChg>
      <pc:sldChg chg="modNotes">
        <pc:chgData name="Natalia Umaña" userId="S::naum2565@colorado.edu::958aaf31-6956-44fa-818e-98f52e68233e" providerId="AD" clId="Web-{D7DAC8BB-DF78-A0CC-C970-B43376232681}" dt="2026-05-07T01:58:33.772" v="821"/>
        <pc:sldMkLst>
          <pc:docMk/>
          <pc:sldMk cId="2227301866" sldId="280"/>
        </pc:sldMkLst>
      </pc:sldChg>
      <pc:sldChg chg="modNotes">
        <pc:chgData name="Natalia Umaña" userId="S::naum2565@colorado.edu::958aaf31-6956-44fa-818e-98f52e68233e" providerId="AD" clId="Web-{D7DAC8BB-DF78-A0CC-C970-B43376232681}" dt="2026-05-07T01:58:57.381" v="822"/>
        <pc:sldMkLst>
          <pc:docMk/>
          <pc:sldMk cId="2962888340" sldId="284"/>
        </pc:sldMkLst>
      </pc:sldChg>
      <pc:sldChg chg="modNotes">
        <pc:chgData name="Natalia Umaña" userId="S::naum2565@colorado.edu::958aaf31-6956-44fa-818e-98f52e68233e" providerId="AD" clId="Web-{D7DAC8BB-DF78-A0CC-C970-B43376232681}" dt="2026-05-07T01:59:09.287" v="823"/>
        <pc:sldMkLst>
          <pc:docMk/>
          <pc:sldMk cId="271011679" sldId="286"/>
        </pc:sldMkLst>
      </pc:sldChg>
      <pc:sldChg chg="modNotes">
        <pc:chgData name="Natalia Umaña" userId="S::naum2565@colorado.edu::958aaf31-6956-44fa-818e-98f52e68233e" providerId="AD" clId="Web-{D7DAC8BB-DF78-A0CC-C970-B43376232681}" dt="2026-05-07T02:05:31.303" v="1075"/>
        <pc:sldMkLst>
          <pc:docMk/>
          <pc:sldMk cId="1561557329" sldId="288"/>
        </pc:sldMkLst>
      </pc:sldChg>
      <pc:sldChg chg="addSp modSp modNotes">
        <pc:chgData name="Natalia Umaña" userId="S::naum2565@colorado.edu::958aaf31-6956-44fa-818e-98f52e68233e" providerId="AD" clId="Web-{D7DAC8BB-DF78-A0CC-C970-B43376232681}" dt="2026-05-07T02:24:59.178" v="2102" actId="1076"/>
        <pc:sldMkLst>
          <pc:docMk/>
          <pc:sldMk cId="829609658" sldId="289"/>
        </pc:sldMkLst>
        <pc:spChg chg="mod">
          <ac:chgData name="Natalia Umaña" userId="S::naum2565@colorado.edu::958aaf31-6956-44fa-818e-98f52e68233e" providerId="AD" clId="Web-{D7DAC8BB-DF78-A0CC-C970-B43376232681}" dt="2026-05-07T02:24:59.178" v="2102" actId="1076"/>
          <ac:spMkLst>
            <pc:docMk/>
            <pc:sldMk cId="829609658" sldId="289"/>
            <ac:spMk id="4" creationId="{5975B3D0-11F5-D0C7-E7E8-4E597F7B415B}"/>
          </ac:spMkLst>
        </pc:spChg>
      </pc:sldChg>
      <pc:sldChg chg="modNotes">
        <pc:chgData name="Natalia Umaña" userId="S::naum2565@colorado.edu::958aaf31-6956-44fa-818e-98f52e68233e" providerId="AD" clId="Web-{D7DAC8BB-DF78-A0CC-C970-B43376232681}" dt="2026-05-07T02:26:13.413" v="2103"/>
        <pc:sldMkLst>
          <pc:docMk/>
          <pc:sldMk cId="2705113791" sldId="291"/>
        </pc:sldMkLst>
      </pc:sldChg>
    </pc:docChg>
  </pc:docChgLst>
  <pc:docChgLst>
    <pc:chgData name="Natalia Umaña" userId="S::naum2565@colorado.edu::958aaf31-6956-44fa-818e-98f52e68233e" providerId="AD" clId="Web-{49933C7B-F2D9-1B11-CD0D-27836DF93A7D}"/>
    <pc:docChg chg="modSld">
      <pc:chgData name="Natalia Umaña" userId="S::naum2565@colorado.edu::958aaf31-6956-44fa-818e-98f52e68233e" providerId="AD" clId="Web-{49933C7B-F2D9-1B11-CD0D-27836DF93A7D}" dt="2026-05-12T02:25:03.444" v="3180" actId="20577"/>
      <pc:docMkLst>
        <pc:docMk/>
      </pc:docMkLst>
      <pc:sldChg chg="modNotes">
        <pc:chgData name="Natalia Umaña" userId="S::naum2565@colorado.edu::958aaf31-6956-44fa-818e-98f52e68233e" providerId="AD" clId="Web-{49933C7B-F2D9-1B11-CD0D-27836DF93A7D}" dt="2026-05-12T00:30:09.799" v="134"/>
        <pc:sldMkLst>
          <pc:docMk/>
          <pc:sldMk cId="2324804599" sldId="257"/>
        </pc:sldMkLst>
      </pc:sldChg>
      <pc:sldChg chg="modSp modNotes">
        <pc:chgData name="Natalia Umaña" userId="S::naum2565@colorado.edu::958aaf31-6956-44fa-818e-98f52e68233e" providerId="AD" clId="Web-{49933C7B-F2D9-1B11-CD0D-27836DF93A7D}" dt="2026-05-12T02:25:03.444" v="3180" actId="20577"/>
        <pc:sldMkLst>
          <pc:docMk/>
          <pc:sldMk cId="3619404344" sldId="271"/>
        </pc:sldMkLst>
        <pc:spChg chg="mod">
          <ac:chgData name="Natalia Umaña" userId="S::naum2565@colorado.edu::958aaf31-6956-44fa-818e-98f52e68233e" providerId="AD" clId="Web-{49933C7B-F2D9-1B11-CD0D-27836DF93A7D}" dt="2026-05-12T02:25:03.444" v="3180" actId="20577"/>
          <ac:spMkLst>
            <pc:docMk/>
            <pc:sldMk cId="3619404344" sldId="271"/>
            <ac:spMk id="3" creationId="{A0A9AEEF-A952-1AC0-E7A1-8DFA53AB4F8D}"/>
          </ac:spMkLst>
        </pc:spChg>
      </pc:sldChg>
      <pc:sldChg chg="modNotes">
        <pc:chgData name="Natalia Umaña" userId="S::naum2565@colorado.edu::958aaf31-6956-44fa-818e-98f52e68233e" providerId="AD" clId="Web-{49933C7B-F2D9-1B11-CD0D-27836DF93A7D}" dt="2026-05-12T00:53:29.272" v="1807"/>
        <pc:sldMkLst>
          <pc:docMk/>
          <pc:sldMk cId="1663725483" sldId="279"/>
        </pc:sldMkLst>
      </pc:sldChg>
      <pc:sldChg chg="modNotes">
        <pc:chgData name="Natalia Umaña" userId="S::naum2565@colorado.edu::958aaf31-6956-44fa-818e-98f52e68233e" providerId="AD" clId="Web-{49933C7B-F2D9-1B11-CD0D-27836DF93A7D}" dt="2026-05-12T00:45:13.565" v="1589"/>
        <pc:sldMkLst>
          <pc:docMk/>
          <pc:sldMk cId="2764477840" sldId="285"/>
        </pc:sldMkLst>
      </pc:sldChg>
      <pc:sldChg chg="modNotes">
        <pc:chgData name="Natalia Umaña" userId="S::naum2565@colorado.edu::958aaf31-6956-44fa-818e-98f52e68233e" providerId="AD" clId="Web-{49933C7B-F2D9-1B11-CD0D-27836DF93A7D}" dt="2026-05-12T02:16:31.910" v="3039"/>
        <pc:sldMkLst>
          <pc:docMk/>
          <pc:sldMk cId="3540539317" sldId="287"/>
        </pc:sldMkLst>
      </pc:sldChg>
      <pc:sldChg chg="modNotes">
        <pc:chgData name="Natalia Umaña" userId="S::naum2565@colorado.edu::958aaf31-6956-44fa-818e-98f52e68233e" providerId="AD" clId="Web-{49933C7B-F2D9-1B11-CD0D-27836DF93A7D}" dt="2026-05-12T01:00:00.001" v="2095"/>
        <pc:sldMkLst>
          <pc:docMk/>
          <pc:sldMk cId="829609658" sldId="289"/>
        </pc:sldMkLst>
      </pc:sldChg>
    </pc:docChg>
  </pc:docChgLst>
  <pc:docChgLst>
    <pc:chgData name="Natalia Umaña" userId="S::naum2565@colorado.edu::958aaf31-6956-44fa-818e-98f52e68233e" providerId="AD" clId="Web-{6F17A4E0-0AAF-B8E5-ABC4-18D7893A8CC8}"/>
    <pc:docChg chg="addSld modSld">
      <pc:chgData name="Natalia Umaña" userId="S::naum2565@colorado.edu::958aaf31-6956-44fa-818e-98f52e68233e" providerId="AD" clId="Web-{6F17A4E0-0AAF-B8E5-ABC4-18D7893A8CC8}" dt="2026-05-06T21:29:13.448" v="31" actId="20577"/>
      <pc:docMkLst>
        <pc:docMk/>
      </pc:docMkLst>
    </pc:docChg>
  </pc:docChgLst>
  <pc:docChgLst>
    <pc:chgData name="Natalia Umaña" userId="S::naum2565@colorado.edu::958aaf31-6956-44fa-818e-98f52e68233e" providerId="AD" clId="Web-{839EC51B-9473-8550-9093-486941370EA4}"/>
    <pc:docChg chg="mod modSld">
      <pc:chgData name="Natalia Umaña" userId="S::naum2565@colorado.edu::958aaf31-6956-44fa-818e-98f52e68233e" providerId="AD" clId="Web-{839EC51B-9473-8550-9093-486941370EA4}" dt="2026-05-06T20:41:46.403" v="251"/>
      <pc:docMkLst>
        <pc:docMk/>
      </pc:docMkLst>
      <pc:sldChg chg="modNotes">
        <pc:chgData name="Natalia Umaña" userId="S::naum2565@colorado.edu::958aaf31-6956-44fa-818e-98f52e68233e" providerId="AD" clId="Web-{839EC51B-9473-8550-9093-486941370EA4}" dt="2026-05-06T20:32:09.545" v="209"/>
        <pc:sldMkLst>
          <pc:docMk/>
          <pc:sldMk cId="1663725483" sldId="279"/>
        </pc:sldMkLst>
      </pc:sldChg>
      <pc:sldChg chg="modNotes">
        <pc:chgData name="Natalia Umaña" userId="S::naum2565@colorado.edu::958aaf31-6956-44fa-818e-98f52e68233e" providerId="AD" clId="Web-{839EC51B-9473-8550-9093-486941370EA4}" dt="2026-05-06T20:41:46.403" v="251"/>
        <pc:sldMkLst>
          <pc:docMk/>
          <pc:sldMk cId="2227301866" sldId="280"/>
        </pc:sldMkLst>
      </pc:sldChg>
    </pc:docChg>
  </pc:docChgLst>
  <pc:docChgLst>
    <pc:chgData name="Kathia Salome Ibacache" userId="87d7ff0f-5629-4ec0-9fb1-92ae44d10db9" providerId="ADAL" clId="{1DD0D808-3486-4DB2-908B-5CBB731E1159}"/>
    <pc:docChg chg="undo redo custSel addSld delSld modSld sldOrd">
      <pc:chgData name="Kathia Salome Ibacache" userId="87d7ff0f-5629-4ec0-9fb1-92ae44d10db9" providerId="ADAL" clId="{1DD0D808-3486-4DB2-908B-5CBB731E1159}" dt="2026-05-12T22:27:22.744" v="49908" actId="20577"/>
      <pc:docMkLst>
        <pc:docMk/>
      </pc:docMkLst>
      <pc:sldChg chg="addSp modSp mod setBg modNotesTx">
        <pc:chgData name="Kathia Salome Ibacache" userId="87d7ff0f-5629-4ec0-9fb1-92ae44d10db9" providerId="ADAL" clId="{1DD0D808-3486-4DB2-908B-5CBB731E1159}" dt="2026-05-12T22:22:51.664" v="49840" actId="20577"/>
        <pc:sldMkLst>
          <pc:docMk/>
          <pc:sldMk cId="2324804599" sldId="257"/>
        </pc:sldMkLst>
        <pc:spChg chg="mod ord">
          <ac:chgData name="Kathia Salome Ibacache" userId="87d7ff0f-5629-4ec0-9fb1-92ae44d10db9" providerId="ADAL" clId="{1DD0D808-3486-4DB2-908B-5CBB731E1159}" dt="2026-05-07T18:00:14.770" v="24030" actId="20577"/>
          <ac:spMkLst>
            <pc:docMk/>
            <pc:sldMk cId="2324804599" sldId="257"/>
            <ac:spMk id="7" creationId="{DE5B1160-294A-CA91-CEF9-46D0A133B46B}"/>
          </ac:spMkLst>
        </pc:spChg>
        <pc:spChg chg="mod">
          <ac:chgData name="Kathia Salome Ibacache" userId="87d7ff0f-5629-4ec0-9fb1-92ae44d10db9" providerId="ADAL" clId="{1DD0D808-3486-4DB2-908B-5CBB731E1159}" dt="2026-05-06T23:05:26.129" v="17284" actId="26606"/>
          <ac:spMkLst>
            <pc:docMk/>
            <pc:sldMk cId="2324804599" sldId="257"/>
            <ac:spMk id="8" creationId="{30CECB96-C9DA-AC0C-4D8A-E721BEA491C7}"/>
          </ac:spMkLst>
        </pc:spChg>
        <pc:spChg chg="add">
          <ac:chgData name="Kathia Salome Ibacache" userId="87d7ff0f-5629-4ec0-9fb1-92ae44d10db9" providerId="ADAL" clId="{1DD0D808-3486-4DB2-908B-5CBB731E1159}" dt="2026-05-06T23:05:26.129" v="17284" actId="26606"/>
          <ac:spMkLst>
            <pc:docMk/>
            <pc:sldMk cId="2324804599" sldId="257"/>
            <ac:spMk id="13" creationId="{699F2931-70EC-414E-8957-39CC893D909E}"/>
          </ac:spMkLst>
        </pc:spChg>
        <pc:spChg chg="add">
          <ac:chgData name="Kathia Salome Ibacache" userId="87d7ff0f-5629-4ec0-9fb1-92ae44d10db9" providerId="ADAL" clId="{1DD0D808-3486-4DB2-908B-5CBB731E1159}" dt="2026-05-06T23:05:26.129" v="17284" actId="26606"/>
          <ac:spMkLst>
            <pc:docMk/>
            <pc:sldMk cId="2324804599" sldId="257"/>
            <ac:spMk id="15" creationId="{78FFBE11-4B3E-48D7-94D4-2EC8CC9FE827}"/>
          </ac:spMkLst>
        </pc:spChg>
        <pc:spChg chg="add">
          <ac:chgData name="Kathia Salome Ibacache" userId="87d7ff0f-5629-4ec0-9fb1-92ae44d10db9" providerId="ADAL" clId="{1DD0D808-3486-4DB2-908B-5CBB731E1159}" dt="2026-05-06T23:05:26.129" v="17284" actId="26606"/>
          <ac:spMkLst>
            <pc:docMk/>
            <pc:sldMk cId="2324804599" sldId="257"/>
            <ac:spMk id="17" creationId="{AEFD2FD1-B3A5-4E1D-BCC8-7684A5440C4C}"/>
          </ac:spMkLst>
        </pc:spChg>
      </pc:sldChg>
      <pc:sldChg chg="addSp delSp modSp mod setBg delAnim modAnim modNotesTx">
        <pc:chgData name="Kathia Salome Ibacache" userId="87d7ff0f-5629-4ec0-9fb1-92ae44d10db9" providerId="ADAL" clId="{1DD0D808-3486-4DB2-908B-5CBB731E1159}" dt="2026-05-12T22:23:00.153" v="49842" actId="20577"/>
        <pc:sldMkLst>
          <pc:docMk/>
          <pc:sldMk cId="257909905" sldId="258"/>
        </pc:sldMkLst>
        <pc:spChg chg="mod">
          <ac:chgData name="Kathia Salome Ibacache" userId="87d7ff0f-5629-4ec0-9fb1-92ae44d10db9" providerId="ADAL" clId="{1DD0D808-3486-4DB2-908B-5CBB731E1159}" dt="2026-05-06T16:59:15.774" v="13197" actId="14100"/>
          <ac:spMkLst>
            <pc:docMk/>
            <pc:sldMk cId="257909905" sldId="258"/>
            <ac:spMk id="2" creationId="{3D4FBE80-29BD-A7A1-C091-49A4EFE283D3}"/>
          </ac:spMkLst>
        </pc:spChg>
        <pc:spChg chg="add del">
          <ac:chgData name="Kathia Salome Ibacache" userId="87d7ff0f-5629-4ec0-9fb1-92ae44d10db9" providerId="ADAL" clId="{1DD0D808-3486-4DB2-908B-5CBB731E1159}" dt="2026-05-05T16:59:52.935" v="7572" actId="26606"/>
          <ac:spMkLst>
            <pc:docMk/>
            <pc:sldMk cId="257909905" sldId="258"/>
            <ac:spMk id="10" creationId="{3C54F4CE-85F0-46ED-80DA-9518C9251AD1}"/>
          </ac:spMkLst>
        </pc:spChg>
        <pc:spChg chg="add del">
          <ac:chgData name="Kathia Salome Ibacache" userId="87d7ff0f-5629-4ec0-9fb1-92ae44d10db9" providerId="ADAL" clId="{1DD0D808-3486-4DB2-908B-5CBB731E1159}" dt="2026-05-05T16:59:52.935" v="7572" actId="26606"/>
          <ac:spMkLst>
            <pc:docMk/>
            <pc:sldMk cId="257909905" sldId="258"/>
            <ac:spMk id="12" creationId="{DADD1FCA-8ACB-4958-81DD-4CDD6D3E1921}"/>
          </ac:spMkLst>
        </pc:spChg>
        <pc:spChg chg="add mod">
          <ac:chgData name="Kathia Salome Ibacache" userId="87d7ff0f-5629-4ec0-9fb1-92ae44d10db9" providerId="ADAL" clId="{1DD0D808-3486-4DB2-908B-5CBB731E1159}" dt="2026-05-12T15:09:59.243" v="37945" actId="20577"/>
          <ac:spMkLst>
            <pc:docMk/>
            <pc:sldMk cId="257909905" sldId="258"/>
            <ac:spMk id="14" creationId="{9B7CF63D-1F48-406D-2688-9B4788D52B8B}"/>
          </ac:spMkLst>
        </pc:spChg>
        <pc:picChg chg="add mod">
          <ac:chgData name="Kathia Salome Ibacache" userId="87d7ff0f-5629-4ec0-9fb1-92ae44d10db9" providerId="ADAL" clId="{1DD0D808-3486-4DB2-908B-5CBB731E1159}" dt="2026-05-05T16:59:52.935" v="7572" actId="26606"/>
          <ac:picMkLst>
            <pc:docMk/>
            <pc:sldMk cId="257909905" sldId="258"/>
            <ac:picMk id="5" creationId="{24F30A6F-8315-7EF0-98FE-B29828944418}"/>
          </ac:picMkLst>
        </pc:picChg>
      </pc:sldChg>
      <pc:sldChg chg="addSp modSp mod ord setBg modNotesTx">
        <pc:chgData name="Kathia Salome Ibacache" userId="87d7ff0f-5629-4ec0-9fb1-92ae44d10db9" providerId="ADAL" clId="{1DD0D808-3486-4DB2-908B-5CBB731E1159}" dt="2026-05-12T22:23:25.326" v="49847" actId="20577"/>
        <pc:sldMkLst>
          <pc:docMk/>
          <pc:sldMk cId="2892406608" sldId="259"/>
        </pc:sldMkLst>
        <pc:spChg chg="mod">
          <ac:chgData name="Kathia Salome Ibacache" userId="87d7ff0f-5629-4ec0-9fb1-92ae44d10db9" providerId="ADAL" clId="{1DD0D808-3486-4DB2-908B-5CBB731E1159}" dt="2026-05-06T17:03:03.157" v="13256" actId="20577"/>
          <ac:spMkLst>
            <pc:docMk/>
            <pc:sldMk cId="2892406608" sldId="259"/>
            <ac:spMk id="2" creationId="{9B5DCAB9-5860-0D85-33B7-A32918A9B9BB}"/>
          </ac:spMkLst>
        </pc:spChg>
        <pc:spChg chg="mod">
          <ac:chgData name="Kathia Salome Ibacache" userId="87d7ff0f-5629-4ec0-9fb1-92ae44d10db9" providerId="ADAL" clId="{1DD0D808-3486-4DB2-908B-5CBB731E1159}" dt="2026-05-12T16:20:12.689" v="40724" actId="20577"/>
          <ac:spMkLst>
            <pc:docMk/>
            <pc:sldMk cId="2892406608" sldId="259"/>
            <ac:spMk id="3" creationId="{352781B5-2A40-04E8-6AE7-7ABE116A0B7E}"/>
          </ac:spMkLst>
        </pc:spChg>
        <pc:spChg chg="add">
          <ac:chgData name="Kathia Salome Ibacache" userId="87d7ff0f-5629-4ec0-9fb1-92ae44d10db9" providerId="ADAL" clId="{1DD0D808-3486-4DB2-908B-5CBB731E1159}" dt="2026-05-05T22:53:28.435" v="11603" actId="26606"/>
          <ac:spMkLst>
            <pc:docMk/>
            <pc:sldMk cId="2892406608" sldId="259"/>
            <ac:spMk id="8" creationId="{C9A36457-A5F4-4103-A443-02581C09185B}"/>
          </ac:spMkLst>
        </pc:spChg>
        <pc:spChg chg="add">
          <ac:chgData name="Kathia Salome Ibacache" userId="87d7ff0f-5629-4ec0-9fb1-92ae44d10db9" providerId="ADAL" clId="{1DD0D808-3486-4DB2-908B-5CBB731E1159}" dt="2026-05-05T22:53:28.435" v="11603" actId="26606"/>
          <ac:spMkLst>
            <pc:docMk/>
            <pc:sldMk cId="2892406608" sldId="259"/>
            <ac:spMk id="10" creationId="{DC5FB7E8-B636-40FA-BE8D-48145C0F5C57}"/>
          </ac:spMkLst>
        </pc:spChg>
        <pc:spChg chg="add">
          <ac:chgData name="Kathia Salome Ibacache" userId="87d7ff0f-5629-4ec0-9fb1-92ae44d10db9" providerId="ADAL" clId="{1DD0D808-3486-4DB2-908B-5CBB731E1159}" dt="2026-05-05T22:53:28.435" v="11603" actId="26606"/>
          <ac:spMkLst>
            <pc:docMk/>
            <pc:sldMk cId="2892406608" sldId="259"/>
            <ac:spMk id="12" creationId="{142DCE2C-2863-46FA-9BE7-24365A24D9BA}"/>
          </ac:spMkLst>
        </pc:spChg>
      </pc:sldChg>
      <pc:sldChg chg="addSp delSp modSp del mod ord setBg modNotesTx">
        <pc:chgData name="Kathia Salome Ibacache" userId="87d7ff0f-5629-4ec0-9fb1-92ae44d10db9" providerId="ADAL" clId="{1DD0D808-3486-4DB2-908B-5CBB731E1159}" dt="2026-05-12T22:07:44.081" v="49575" actId="2696"/>
        <pc:sldMkLst>
          <pc:docMk/>
          <pc:sldMk cId="2196181830" sldId="260"/>
        </pc:sldMkLst>
        <pc:spChg chg="mod">
          <ac:chgData name="Kathia Salome Ibacache" userId="87d7ff0f-5629-4ec0-9fb1-92ae44d10db9" providerId="ADAL" clId="{1DD0D808-3486-4DB2-908B-5CBB731E1159}" dt="2026-05-12T22:06:59.700" v="49572" actId="20577"/>
          <ac:spMkLst>
            <pc:docMk/>
            <pc:sldMk cId="2196181830" sldId="260"/>
            <ac:spMk id="2" creationId="{0DD4D6DF-6502-AF40-C224-8908F01BF99C}"/>
          </ac:spMkLst>
        </pc:spChg>
        <pc:picChg chg="add del mod">
          <ac:chgData name="Kathia Salome Ibacache" userId="87d7ff0f-5629-4ec0-9fb1-92ae44d10db9" providerId="ADAL" clId="{1DD0D808-3486-4DB2-908B-5CBB731E1159}" dt="2026-05-12T22:07:04.063" v="49573" actId="478"/>
          <ac:picMkLst>
            <pc:docMk/>
            <pc:sldMk cId="2196181830" sldId="260"/>
            <ac:picMk id="8" creationId="{F8AEE9F3-DE60-41DF-D179-BEBD29F6485C}"/>
          </ac:picMkLst>
        </pc:picChg>
      </pc:sldChg>
      <pc:sldChg chg="modSp mod">
        <pc:chgData name="Kathia Salome Ibacache" userId="87d7ff0f-5629-4ec0-9fb1-92ae44d10db9" providerId="ADAL" clId="{1DD0D808-3486-4DB2-908B-5CBB731E1159}" dt="2026-05-12T22:27:22.744" v="49908" actId="20577"/>
        <pc:sldMkLst>
          <pc:docMk/>
          <pc:sldMk cId="1411713709" sldId="266"/>
        </pc:sldMkLst>
        <pc:spChg chg="mod">
          <ac:chgData name="Kathia Salome Ibacache" userId="87d7ff0f-5629-4ec0-9fb1-92ae44d10db9" providerId="ADAL" clId="{1DD0D808-3486-4DB2-908B-5CBB731E1159}" dt="2026-05-06T18:39:39.892" v="16820" actId="20577"/>
          <ac:spMkLst>
            <pc:docMk/>
            <pc:sldMk cId="1411713709" sldId="266"/>
            <ac:spMk id="2" creationId="{6E072A04-4778-C645-7806-F688E34FC109}"/>
          </ac:spMkLst>
        </pc:spChg>
        <pc:spChg chg="mod">
          <ac:chgData name="Kathia Salome Ibacache" userId="87d7ff0f-5629-4ec0-9fb1-92ae44d10db9" providerId="ADAL" clId="{1DD0D808-3486-4DB2-908B-5CBB731E1159}" dt="2026-05-12T22:27:22.744" v="49908" actId="20577"/>
          <ac:spMkLst>
            <pc:docMk/>
            <pc:sldMk cId="1411713709" sldId="266"/>
            <ac:spMk id="3" creationId="{4F96E9E3-045D-9D2C-0086-9D42BE9BB739}"/>
          </ac:spMkLst>
        </pc:spChg>
      </pc:sldChg>
      <pc:sldChg chg="addSp delSp modSp mod setBg modNotesTx">
        <pc:chgData name="Kathia Salome Ibacache" userId="87d7ff0f-5629-4ec0-9fb1-92ae44d10db9" providerId="ADAL" clId="{1DD0D808-3486-4DB2-908B-5CBB731E1159}" dt="2026-05-12T22:22:56.203" v="49841" actId="20577"/>
        <pc:sldMkLst>
          <pc:docMk/>
          <pc:sldMk cId="1203077756" sldId="270"/>
        </pc:sldMkLst>
        <pc:spChg chg="mod">
          <ac:chgData name="Kathia Salome Ibacache" userId="87d7ff0f-5629-4ec0-9fb1-92ae44d10db9" providerId="ADAL" clId="{1DD0D808-3486-4DB2-908B-5CBB731E1159}" dt="2026-05-06T23:04:50.087" v="17282" actId="26606"/>
          <ac:spMkLst>
            <pc:docMk/>
            <pc:sldMk cId="1203077756" sldId="270"/>
            <ac:spMk id="2" creationId="{F20AABAA-1BEA-D571-F3EE-CAF6C6270618}"/>
          </ac:spMkLst>
        </pc:spChg>
        <pc:spChg chg="add">
          <ac:chgData name="Kathia Salome Ibacache" userId="87d7ff0f-5629-4ec0-9fb1-92ae44d10db9" providerId="ADAL" clId="{1DD0D808-3486-4DB2-908B-5CBB731E1159}" dt="2026-05-06T23:04:50.087" v="17282" actId="26606"/>
          <ac:spMkLst>
            <pc:docMk/>
            <pc:sldMk cId="1203077756" sldId="270"/>
            <ac:spMk id="7" creationId="{699F2931-70EC-414E-8957-39CC893D909E}"/>
          </ac:spMkLst>
        </pc:spChg>
        <pc:spChg chg="mod">
          <ac:chgData name="Kathia Salome Ibacache" userId="87d7ff0f-5629-4ec0-9fb1-92ae44d10db9" providerId="ADAL" clId="{1DD0D808-3486-4DB2-908B-5CBB731E1159}" dt="2026-05-07T16:15:15.039" v="21132" actId="20577"/>
          <ac:spMkLst>
            <pc:docMk/>
            <pc:sldMk cId="1203077756" sldId="270"/>
            <ac:spMk id="8" creationId="{92F14C3A-FE59-7204-9623-8CD74508D45A}"/>
          </ac:spMkLst>
        </pc:spChg>
        <pc:spChg chg="add">
          <ac:chgData name="Kathia Salome Ibacache" userId="87d7ff0f-5629-4ec0-9fb1-92ae44d10db9" providerId="ADAL" clId="{1DD0D808-3486-4DB2-908B-5CBB731E1159}" dt="2026-05-06T23:04:50.087" v="17282" actId="26606"/>
          <ac:spMkLst>
            <pc:docMk/>
            <pc:sldMk cId="1203077756" sldId="270"/>
            <ac:spMk id="9" creationId="{78FFBE11-4B3E-48D7-94D4-2EC8CC9FE827}"/>
          </ac:spMkLst>
        </pc:spChg>
        <pc:spChg chg="add">
          <ac:chgData name="Kathia Salome Ibacache" userId="87d7ff0f-5629-4ec0-9fb1-92ae44d10db9" providerId="ADAL" clId="{1DD0D808-3486-4DB2-908B-5CBB731E1159}" dt="2026-05-06T23:04:50.087" v="17282" actId="26606"/>
          <ac:spMkLst>
            <pc:docMk/>
            <pc:sldMk cId="1203077756" sldId="270"/>
            <ac:spMk id="11" creationId="{AEFD2FD1-B3A5-4E1D-BCC8-7684A5440C4C}"/>
          </ac:spMkLst>
        </pc:spChg>
      </pc:sldChg>
      <pc:sldChg chg="modSp mod">
        <pc:chgData name="Kathia Salome Ibacache" userId="87d7ff0f-5629-4ec0-9fb1-92ae44d10db9" providerId="ADAL" clId="{1DD0D808-3486-4DB2-908B-5CBB731E1159}" dt="2026-05-11T20:58:19.927" v="32594" actId="20577"/>
        <pc:sldMkLst>
          <pc:docMk/>
          <pc:sldMk cId="3619404344" sldId="271"/>
        </pc:sldMkLst>
        <pc:spChg chg="mod">
          <ac:chgData name="Kathia Salome Ibacache" userId="87d7ff0f-5629-4ec0-9fb1-92ae44d10db9" providerId="ADAL" clId="{1DD0D808-3486-4DB2-908B-5CBB731E1159}" dt="2026-05-11T20:58:19.927" v="32594" actId="20577"/>
          <ac:spMkLst>
            <pc:docMk/>
            <pc:sldMk cId="3619404344" sldId="271"/>
            <ac:spMk id="3" creationId="{A0A9AEEF-A952-1AC0-E7A1-8DFA53AB4F8D}"/>
          </ac:spMkLst>
        </pc:spChg>
      </pc:sldChg>
      <pc:sldChg chg="addSp delSp modSp add mod modAnim modNotesTx">
        <pc:chgData name="Kathia Salome Ibacache" userId="87d7ff0f-5629-4ec0-9fb1-92ae44d10db9" providerId="ADAL" clId="{1DD0D808-3486-4DB2-908B-5CBB731E1159}" dt="2026-05-12T22:23:03.972" v="49843" actId="20577"/>
        <pc:sldMkLst>
          <pc:docMk/>
          <pc:sldMk cId="2140315408" sldId="274"/>
        </pc:sldMkLst>
        <pc:spChg chg="mod">
          <ac:chgData name="Kathia Salome Ibacache" userId="87d7ff0f-5629-4ec0-9fb1-92ae44d10db9" providerId="ADAL" clId="{1DD0D808-3486-4DB2-908B-5CBB731E1159}" dt="2026-05-06T16:59:00.270" v="13194" actId="1076"/>
          <ac:spMkLst>
            <pc:docMk/>
            <pc:sldMk cId="2140315408" sldId="274"/>
            <ac:spMk id="2" creationId="{00841D64-9C70-CFCE-F819-A2172855DF27}"/>
          </ac:spMkLst>
        </pc:spChg>
        <pc:spChg chg="add mod">
          <ac:chgData name="Kathia Salome Ibacache" userId="87d7ff0f-5629-4ec0-9fb1-92ae44d10db9" providerId="ADAL" clId="{1DD0D808-3486-4DB2-908B-5CBB731E1159}" dt="2026-05-05T17:38:17.120" v="8016" actId="1076"/>
          <ac:spMkLst>
            <pc:docMk/>
            <pc:sldMk cId="2140315408" sldId="274"/>
            <ac:spMk id="4" creationId="{6E9DF1C9-DF5E-DC66-879E-DC3EF15CA8E4}"/>
          </ac:spMkLst>
        </pc:spChg>
        <pc:spChg chg="add mod">
          <ac:chgData name="Kathia Salome Ibacache" userId="87d7ff0f-5629-4ec0-9fb1-92ae44d10db9" providerId="ADAL" clId="{1DD0D808-3486-4DB2-908B-5CBB731E1159}" dt="2026-05-12T21:45:25.538" v="49353" actId="20577"/>
          <ac:spMkLst>
            <pc:docMk/>
            <pc:sldMk cId="2140315408" sldId="274"/>
            <ac:spMk id="6" creationId="{12AA6AAB-03B9-CBAC-B962-A0EA0CB1C268}"/>
          </ac:spMkLst>
        </pc:spChg>
        <pc:spChg chg="add del">
          <ac:chgData name="Kathia Salome Ibacache" userId="87d7ff0f-5629-4ec0-9fb1-92ae44d10db9" providerId="ADAL" clId="{1DD0D808-3486-4DB2-908B-5CBB731E1159}" dt="2026-05-12T15:14:47.628" v="38097" actId="478"/>
          <ac:spMkLst>
            <pc:docMk/>
            <pc:sldMk cId="2140315408" sldId="274"/>
            <ac:spMk id="7" creationId="{6C5F7768-1D78-E699-97B7-2D90B37AF94C}"/>
          </ac:spMkLst>
        </pc:spChg>
        <pc:spChg chg="add">
          <ac:chgData name="Kathia Salome Ibacache" userId="87d7ff0f-5629-4ec0-9fb1-92ae44d10db9" providerId="ADAL" clId="{1DD0D808-3486-4DB2-908B-5CBB731E1159}" dt="2026-05-05T17:37:28.878" v="8012" actId="26606"/>
          <ac:spMkLst>
            <pc:docMk/>
            <pc:sldMk cId="2140315408" sldId="274"/>
            <ac:spMk id="26" creationId="{3C54F4CE-85F0-46ED-80DA-9518C9251AD1}"/>
          </ac:spMkLst>
        </pc:spChg>
        <pc:spChg chg="add">
          <ac:chgData name="Kathia Salome Ibacache" userId="87d7ff0f-5629-4ec0-9fb1-92ae44d10db9" providerId="ADAL" clId="{1DD0D808-3486-4DB2-908B-5CBB731E1159}" dt="2026-05-05T17:37:28.878" v="8012" actId="26606"/>
          <ac:spMkLst>
            <pc:docMk/>
            <pc:sldMk cId="2140315408" sldId="274"/>
            <ac:spMk id="28" creationId="{DADD1FCA-8ACB-4958-81DD-4CDD6D3E1921}"/>
          </ac:spMkLst>
        </pc:spChg>
        <pc:picChg chg="add mod">
          <ac:chgData name="Kathia Salome Ibacache" userId="87d7ff0f-5629-4ec0-9fb1-92ae44d10db9" providerId="ADAL" clId="{1DD0D808-3486-4DB2-908B-5CBB731E1159}" dt="2026-05-05T17:37:28.878" v="8012" actId="26606"/>
          <ac:picMkLst>
            <pc:docMk/>
            <pc:sldMk cId="2140315408" sldId="274"/>
            <ac:picMk id="3" creationId="{AC01B300-BF98-8216-09BC-F3FBABF170E3}"/>
          </ac:picMkLst>
        </pc:picChg>
      </pc:sldChg>
      <pc:sldChg chg="addSp delSp modSp add mod delAnim modAnim modNotesTx">
        <pc:chgData name="Kathia Salome Ibacache" userId="87d7ff0f-5629-4ec0-9fb1-92ae44d10db9" providerId="ADAL" clId="{1DD0D808-3486-4DB2-908B-5CBB731E1159}" dt="2026-05-12T22:23:09.501" v="49844" actId="20577"/>
        <pc:sldMkLst>
          <pc:docMk/>
          <pc:sldMk cId="39198025" sldId="276"/>
        </pc:sldMkLst>
        <pc:spChg chg="mod">
          <ac:chgData name="Kathia Salome Ibacache" userId="87d7ff0f-5629-4ec0-9fb1-92ae44d10db9" providerId="ADAL" clId="{1DD0D808-3486-4DB2-908B-5CBB731E1159}" dt="2026-05-06T16:59:50.507" v="13205" actId="20577"/>
          <ac:spMkLst>
            <pc:docMk/>
            <pc:sldMk cId="39198025" sldId="276"/>
            <ac:spMk id="2" creationId="{D09C705D-1ADA-D23F-CC1D-5664279B906C}"/>
          </ac:spMkLst>
        </pc:spChg>
        <pc:spChg chg="mod">
          <ac:chgData name="Kathia Salome Ibacache" userId="87d7ff0f-5629-4ec0-9fb1-92ae44d10db9" providerId="ADAL" clId="{1DD0D808-3486-4DB2-908B-5CBB731E1159}" dt="2026-05-06T16:59:55.610" v="13206" actId="5793"/>
          <ac:spMkLst>
            <pc:docMk/>
            <pc:sldMk cId="39198025" sldId="276"/>
            <ac:spMk id="4" creationId="{F94D1BAE-C2DD-FF89-3698-4FC90DBF069B}"/>
          </ac:spMkLst>
        </pc:spChg>
        <pc:spChg chg="add mod">
          <ac:chgData name="Kathia Salome Ibacache" userId="87d7ff0f-5629-4ec0-9fb1-92ae44d10db9" providerId="ADAL" clId="{1DD0D808-3486-4DB2-908B-5CBB731E1159}" dt="2026-05-05T18:34:53.224" v="9085" actId="1076"/>
          <ac:spMkLst>
            <pc:docMk/>
            <pc:sldMk cId="39198025" sldId="276"/>
            <ac:spMk id="5" creationId="{5E011D1A-E251-822C-17AF-F410C8A3F910}"/>
          </ac:spMkLst>
        </pc:spChg>
        <pc:spChg chg="add mod">
          <ac:chgData name="Kathia Salome Ibacache" userId="87d7ff0f-5629-4ec0-9fb1-92ae44d10db9" providerId="ADAL" clId="{1DD0D808-3486-4DB2-908B-5CBB731E1159}" dt="2026-05-06T21:33:26.062" v="17220" actId="20577"/>
          <ac:spMkLst>
            <pc:docMk/>
            <pc:sldMk cId="39198025" sldId="276"/>
            <ac:spMk id="8" creationId="{8C65C133-5341-8D1B-05DC-7BA7035628E1}"/>
          </ac:spMkLst>
        </pc:spChg>
        <pc:spChg chg="add mod">
          <ac:chgData name="Kathia Salome Ibacache" userId="87d7ff0f-5629-4ec0-9fb1-92ae44d10db9" providerId="ADAL" clId="{1DD0D808-3486-4DB2-908B-5CBB731E1159}" dt="2026-05-05T18:55:32.686" v="9417" actId="1076"/>
          <ac:spMkLst>
            <pc:docMk/>
            <pc:sldMk cId="39198025" sldId="276"/>
            <ac:spMk id="9" creationId="{A508196E-DFFC-4DC7-00FA-C3E0B64B396D}"/>
          </ac:spMkLst>
        </pc:spChg>
        <pc:spChg chg="add mod">
          <ac:chgData name="Kathia Salome Ibacache" userId="87d7ff0f-5629-4ec0-9fb1-92ae44d10db9" providerId="ADAL" clId="{1DD0D808-3486-4DB2-908B-5CBB731E1159}" dt="2026-05-05T18:55:35.481" v="9418" actId="1076"/>
          <ac:spMkLst>
            <pc:docMk/>
            <pc:sldMk cId="39198025" sldId="276"/>
            <ac:spMk id="10" creationId="{4758D8EB-5929-1D31-C6CE-75B71254A933}"/>
          </ac:spMkLst>
        </pc:spChg>
        <pc:spChg chg="add mod">
          <ac:chgData name="Kathia Salome Ibacache" userId="87d7ff0f-5629-4ec0-9fb1-92ae44d10db9" providerId="ADAL" clId="{1DD0D808-3486-4DB2-908B-5CBB731E1159}" dt="2026-05-05T18:55:40.627" v="9419" actId="1076"/>
          <ac:spMkLst>
            <pc:docMk/>
            <pc:sldMk cId="39198025" sldId="276"/>
            <ac:spMk id="11" creationId="{B8C7B5B8-7ED6-BECD-22AE-0931FEA0D241}"/>
          </ac:spMkLst>
        </pc:spChg>
        <pc:spChg chg="add mod">
          <ac:chgData name="Kathia Salome Ibacache" userId="87d7ff0f-5629-4ec0-9fb1-92ae44d10db9" providerId="ADAL" clId="{1DD0D808-3486-4DB2-908B-5CBB731E1159}" dt="2026-05-05T18:55:42.821" v="9420" actId="1076"/>
          <ac:spMkLst>
            <pc:docMk/>
            <pc:sldMk cId="39198025" sldId="276"/>
            <ac:spMk id="12" creationId="{A89FB109-9277-002B-1244-EA7732B53CD7}"/>
          </ac:spMkLst>
        </pc:spChg>
        <pc:spChg chg="add mod">
          <ac:chgData name="Kathia Salome Ibacache" userId="87d7ff0f-5629-4ec0-9fb1-92ae44d10db9" providerId="ADAL" clId="{1DD0D808-3486-4DB2-908B-5CBB731E1159}" dt="2026-05-12T15:21:25.659" v="38425" actId="20577"/>
          <ac:spMkLst>
            <pc:docMk/>
            <pc:sldMk cId="39198025" sldId="276"/>
            <ac:spMk id="13" creationId="{2A5F6167-D734-05AE-6B86-A664DBBB9989}"/>
          </ac:spMkLst>
        </pc:spChg>
        <pc:picChg chg="add mod">
          <ac:chgData name="Kathia Salome Ibacache" userId="87d7ff0f-5629-4ec0-9fb1-92ae44d10db9" providerId="ADAL" clId="{1DD0D808-3486-4DB2-908B-5CBB731E1159}" dt="2026-05-05T21:36:53.434" v="11102" actId="1076"/>
          <ac:picMkLst>
            <pc:docMk/>
            <pc:sldMk cId="39198025" sldId="276"/>
            <ac:picMk id="15" creationId="{C5BE7148-402E-524A-BFFD-31D9D85B8FBB}"/>
          </ac:picMkLst>
        </pc:picChg>
      </pc:sldChg>
      <pc:sldChg chg="addSp delSp modSp add mod ord setBg addAnim delAnim modNotesTx">
        <pc:chgData name="Kathia Salome Ibacache" userId="87d7ff0f-5629-4ec0-9fb1-92ae44d10db9" providerId="ADAL" clId="{1DD0D808-3486-4DB2-908B-5CBB731E1159}" dt="2026-05-12T22:23:33.716" v="49849" actId="20577"/>
        <pc:sldMkLst>
          <pc:docMk/>
          <pc:sldMk cId="364407477" sldId="277"/>
        </pc:sldMkLst>
        <pc:spChg chg="mod ord">
          <ac:chgData name="Kathia Salome Ibacache" userId="87d7ff0f-5629-4ec0-9fb1-92ae44d10db9" providerId="ADAL" clId="{1DD0D808-3486-4DB2-908B-5CBB731E1159}" dt="2026-05-06T23:07:41.606" v="17298" actId="26606"/>
          <ac:spMkLst>
            <pc:docMk/>
            <pc:sldMk cId="364407477" sldId="277"/>
            <ac:spMk id="2" creationId="{12F7C025-9478-1C9A-2363-E22B306E4ADB}"/>
          </ac:spMkLst>
        </pc:spChg>
        <pc:spChg chg="add mod">
          <ac:chgData name="Kathia Salome Ibacache" userId="87d7ff0f-5629-4ec0-9fb1-92ae44d10db9" providerId="ADAL" clId="{1DD0D808-3486-4DB2-908B-5CBB731E1159}" dt="2026-05-12T17:15:27.202" v="42315" actId="313"/>
          <ac:spMkLst>
            <pc:docMk/>
            <pc:sldMk cId="364407477" sldId="277"/>
            <ac:spMk id="3" creationId="{AECB773C-658B-165D-9FF0-B777BB42269A}"/>
          </ac:spMkLst>
        </pc:spChg>
        <pc:spChg chg="add mod">
          <ac:chgData name="Kathia Salome Ibacache" userId="87d7ff0f-5629-4ec0-9fb1-92ae44d10db9" providerId="ADAL" clId="{1DD0D808-3486-4DB2-908B-5CBB731E1159}" dt="2026-05-12T17:18:47.240" v="42398" actId="20577"/>
          <ac:spMkLst>
            <pc:docMk/>
            <pc:sldMk cId="364407477" sldId="277"/>
            <ac:spMk id="4" creationId="{988F3F52-5FAE-7C27-A69D-358A6F6562FA}"/>
          </ac:spMkLst>
        </pc:spChg>
        <pc:spChg chg="add">
          <ac:chgData name="Kathia Salome Ibacache" userId="87d7ff0f-5629-4ec0-9fb1-92ae44d10db9" providerId="ADAL" clId="{1DD0D808-3486-4DB2-908B-5CBB731E1159}" dt="2026-05-06T23:07:41.606" v="17298" actId="26606"/>
          <ac:spMkLst>
            <pc:docMk/>
            <pc:sldMk cId="364407477" sldId="277"/>
            <ac:spMk id="21" creationId="{AC0749D4-5D79-415F-A4FE-C04AA9FAF637}"/>
          </ac:spMkLst>
        </pc:spChg>
        <pc:spChg chg="add">
          <ac:chgData name="Kathia Salome Ibacache" userId="87d7ff0f-5629-4ec0-9fb1-92ae44d10db9" providerId="ADAL" clId="{1DD0D808-3486-4DB2-908B-5CBB731E1159}" dt="2026-05-06T23:07:41.606" v="17298" actId="26606"/>
          <ac:spMkLst>
            <pc:docMk/>
            <pc:sldMk cId="364407477" sldId="277"/>
            <ac:spMk id="22" creationId="{E8C1EE2C-97A4-4801-8BC8-9D18F259BDAD}"/>
          </ac:spMkLst>
        </pc:spChg>
        <pc:picChg chg="add mod ord">
          <ac:chgData name="Kathia Salome Ibacache" userId="87d7ff0f-5629-4ec0-9fb1-92ae44d10db9" providerId="ADAL" clId="{1DD0D808-3486-4DB2-908B-5CBB731E1159}" dt="2026-05-06T23:07:41.606" v="17298" actId="26606"/>
          <ac:picMkLst>
            <pc:docMk/>
            <pc:sldMk cId="364407477" sldId="277"/>
            <ac:picMk id="6" creationId="{9F51C797-C8E6-0883-B361-A8502A919846}"/>
          </ac:picMkLst>
        </pc:picChg>
        <pc:picChg chg="add mod ord">
          <ac:chgData name="Kathia Salome Ibacache" userId="87d7ff0f-5629-4ec0-9fb1-92ae44d10db9" providerId="ADAL" clId="{1DD0D808-3486-4DB2-908B-5CBB731E1159}" dt="2026-05-06T23:07:41.606" v="17298" actId="26606"/>
          <ac:picMkLst>
            <pc:docMk/>
            <pc:sldMk cId="364407477" sldId="277"/>
            <ac:picMk id="8" creationId="{F95AE456-5C0F-A5C7-B22D-2685EE006A4D}"/>
          </ac:picMkLst>
        </pc:picChg>
      </pc:sldChg>
      <pc:sldChg chg="addSp modSp new mod ord setBg modAnim modNotesTx">
        <pc:chgData name="Kathia Salome Ibacache" userId="87d7ff0f-5629-4ec0-9fb1-92ae44d10db9" providerId="ADAL" clId="{1DD0D808-3486-4DB2-908B-5CBB731E1159}" dt="2026-05-12T22:24:25.107" v="49857" actId="20577"/>
        <pc:sldMkLst>
          <pc:docMk/>
          <pc:sldMk cId="1663725483" sldId="279"/>
        </pc:sldMkLst>
        <pc:spChg chg="mod">
          <ac:chgData name="Kathia Salome Ibacache" userId="87d7ff0f-5629-4ec0-9fb1-92ae44d10db9" providerId="ADAL" clId="{1DD0D808-3486-4DB2-908B-5CBB731E1159}" dt="2026-05-06T23:05:58.876" v="17285" actId="26606"/>
          <ac:spMkLst>
            <pc:docMk/>
            <pc:sldMk cId="1663725483" sldId="279"/>
            <ac:spMk id="2" creationId="{35B303DB-81F4-02E2-EEC7-7F59B4055FC5}"/>
          </ac:spMkLst>
        </pc:spChg>
        <pc:spChg chg="mod">
          <ac:chgData name="Kathia Salome Ibacache" userId="87d7ff0f-5629-4ec0-9fb1-92ae44d10db9" providerId="ADAL" clId="{1DD0D808-3486-4DB2-908B-5CBB731E1159}" dt="2026-05-11T17:41:04.820" v="28883" actId="13926"/>
          <ac:spMkLst>
            <pc:docMk/>
            <pc:sldMk cId="1663725483" sldId="279"/>
            <ac:spMk id="3" creationId="{364E391A-2C52-3D00-8D56-76C99DCD3660}"/>
          </ac:spMkLst>
        </pc:spChg>
        <pc:spChg chg="add">
          <ac:chgData name="Kathia Salome Ibacache" userId="87d7ff0f-5629-4ec0-9fb1-92ae44d10db9" providerId="ADAL" clId="{1DD0D808-3486-4DB2-908B-5CBB731E1159}" dt="2026-05-06T23:05:58.876" v="17285" actId="26606"/>
          <ac:spMkLst>
            <pc:docMk/>
            <pc:sldMk cId="1663725483" sldId="279"/>
            <ac:spMk id="8" creationId="{C9A36457-A5F4-4103-A443-02581C09185B}"/>
          </ac:spMkLst>
        </pc:spChg>
        <pc:spChg chg="add">
          <ac:chgData name="Kathia Salome Ibacache" userId="87d7ff0f-5629-4ec0-9fb1-92ae44d10db9" providerId="ADAL" clId="{1DD0D808-3486-4DB2-908B-5CBB731E1159}" dt="2026-05-06T23:05:58.876" v="17285" actId="26606"/>
          <ac:spMkLst>
            <pc:docMk/>
            <pc:sldMk cId="1663725483" sldId="279"/>
            <ac:spMk id="10" creationId="{AA5CF486-D9E5-4A66-898A-F3D62B81B15E}"/>
          </ac:spMkLst>
        </pc:spChg>
      </pc:sldChg>
      <pc:sldChg chg="addSp delSp modSp new mod setBg modAnim modNotesTx">
        <pc:chgData name="Kathia Salome Ibacache" userId="87d7ff0f-5629-4ec0-9fb1-92ae44d10db9" providerId="ADAL" clId="{1DD0D808-3486-4DB2-908B-5CBB731E1159}" dt="2026-05-12T22:24:18.728" v="49856" actId="5793"/>
        <pc:sldMkLst>
          <pc:docMk/>
          <pc:sldMk cId="2227301866" sldId="280"/>
        </pc:sldMkLst>
        <pc:spChg chg="mod">
          <ac:chgData name="Kathia Salome Ibacache" userId="87d7ff0f-5629-4ec0-9fb1-92ae44d10db9" providerId="ADAL" clId="{1DD0D808-3486-4DB2-908B-5CBB731E1159}" dt="2026-05-06T20:41:46.431" v="17152" actId="20577"/>
          <ac:spMkLst>
            <pc:docMk/>
            <pc:sldMk cId="2227301866" sldId="280"/>
            <ac:spMk id="2" creationId="{256E7ED9-9AD3-7A21-C46D-FAE34CAD9F40}"/>
          </ac:spMkLst>
        </pc:spChg>
        <pc:spChg chg="mod">
          <ac:chgData name="Kathia Salome Ibacache" userId="87d7ff0f-5629-4ec0-9fb1-92ae44d10db9" providerId="ADAL" clId="{1DD0D808-3486-4DB2-908B-5CBB731E1159}" dt="2026-05-11T17:57:27.771" v="29913" actId="13926"/>
          <ac:spMkLst>
            <pc:docMk/>
            <pc:sldMk cId="2227301866" sldId="280"/>
            <ac:spMk id="3" creationId="{7F4F6925-A654-D1BC-C79D-648F7E87FD64}"/>
          </ac:spMkLst>
        </pc:spChg>
        <pc:spChg chg="add">
          <ac:chgData name="Kathia Salome Ibacache" userId="87d7ff0f-5629-4ec0-9fb1-92ae44d10db9" providerId="ADAL" clId="{1DD0D808-3486-4DB2-908B-5CBB731E1159}" dt="2026-05-06T01:44:22.767" v="11888" actId="26606"/>
          <ac:spMkLst>
            <pc:docMk/>
            <pc:sldMk cId="2227301866" sldId="280"/>
            <ac:spMk id="17" creationId="{7FF47CB7-972F-479F-A36D-9E72D26EC8DA}"/>
          </ac:spMkLst>
        </pc:spChg>
        <pc:spChg chg="add">
          <ac:chgData name="Kathia Salome Ibacache" userId="87d7ff0f-5629-4ec0-9fb1-92ae44d10db9" providerId="ADAL" clId="{1DD0D808-3486-4DB2-908B-5CBB731E1159}" dt="2026-05-06T01:44:22.767" v="11888" actId="26606"/>
          <ac:spMkLst>
            <pc:docMk/>
            <pc:sldMk cId="2227301866" sldId="280"/>
            <ac:spMk id="19" creationId="{0D153B68-5844-490D-8E67-F616D6D721CA}"/>
          </ac:spMkLst>
        </pc:spChg>
        <pc:spChg chg="add">
          <ac:chgData name="Kathia Salome Ibacache" userId="87d7ff0f-5629-4ec0-9fb1-92ae44d10db9" providerId="ADAL" clId="{1DD0D808-3486-4DB2-908B-5CBB731E1159}" dt="2026-05-06T01:44:22.767" v="11888" actId="26606"/>
          <ac:spMkLst>
            <pc:docMk/>
            <pc:sldMk cId="2227301866" sldId="280"/>
            <ac:spMk id="21" creationId="{9A0D773F-7A7D-4DBB-9DEA-86BB8B8F4BC8}"/>
          </ac:spMkLst>
        </pc:spChg>
        <pc:picChg chg="add mod">
          <ac:chgData name="Kathia Salome Ibacache" userId="87d7ff0f-5629-4ec0-9fb1-92ae44d10db9" providerId="ADAL" clId="{1DD0D808-3486-4DB2-908B-5CBB731E1159}" dt="2026-05-07T17:59:09.224" v="23984" actId="1076"/>
          <ac:picMkLst>
            <pc:docMk/>
            <pc:sldMk cId="2227301866" sldId="280"/>
            <ac:picMk id="5" creationId="{ED2584D7-AD33-830A-EE21-6326061BE482}"/>
          </ac:picMkLst>
        </pc:picChg>
      </pc:sldChg>
      <pc:sldChg chg="addSp delSp modSp add mod ord addAnim delAnim modNotesTx">
        <pc:chgData name="Kathia Salome Ibacache" userId="87d7ff0f-5629-4ec0-9fb1-92ae44d10db9" providerId="ADAL" clId="{1DD0D808-3486-4DB2-908B-5CBB731E1159}" dt="2026-05-12T22:23:37.845" v="49850" actId="20577"/>
        <pc:sldMkLst>
          <pc:docMk/>
          <pc:sldMk cId="2962888340" sldId="284"/>
        </pc:sldMkLst>
        <pc:spChg chg="mod ord">
          <ac:chgData name="Kathia Salome Ibacache" userId="87d7ff0f-5629-4ec0-9fb1-92ae44d10db9" providerId="ADAL" clId="{1DD0D808-3486-4DB2-908B-5CBB731E1159}" dt="2026-05-06T23:08:29.458" v="17309" actId="20577"/>
          <ac:spMkLst>
            <pc:docMk/>
            <pc:sldMk cId="2962888340" sldId="284"/>
            <ac:spMk id="2" creationId="{95726747-4AAA-5508-C276-3879D59C5B14}"/>
          </ac:spMkLst>
        </pc:spChg>
        <pc:spChg chg="add mod">
          <ac:chgData name="Kathia Salome Ibacache" userId="87d7ff0f-5629-4ec0-9fb1-92ae44d10db9" providerId="ADAL" clId="{1DD0D808-3486-4DB2-908B-5CBB731E1159}" dt="2026-05-11T21:16:10.984" v="32776" actId="313"/>
          <ac:spMkLst>
            <pc:docMk/>
            <pc:sldMk cId="2962888340" sldId="284"/>
            <ac:spMk id="3" creationId="{628BFCD0-AD71-1F2F-1DB9-9802724E4F73}"/>
          </ac:spMkLst>
        </pc:spChg>
        <pc:spChg chg="add mod">
          <ac:chgData name="Kathia Salome Ibacache" userId="87d7ff0f-5629-4ec0-9fb1-92ae44d10db9" providerId="ADAL" clId="{1DD0D808-3486-4DB2-908B-5CBB731E1159}" dt="2026-05-11T21:16:31.238" v="32792" actId="20577"/>
          <ac:spMkLst>
            <pc:docMk/>
            <pc:sldMk cId="2962888340" sldId="284"/>
            <ac:spMk id="9" creationId="{A6C3E988-D264-D930-84E6-D14B85FCADA8}"/>
          </ac:spMkLst>
        </pc:spChg>
        <pc:spChg chg="add mod">
          <ac:chgData name="Kathia Salome Ibacache" userId="87d7ff0f-5629-4ec0-9fb1-92ae44d10db9" providerId="ADAL" clId="{1DD0D808-3486-4DB2-908B-5CBB731E1159}" dt="2026-05-11T21:37:24.251" v="33441" actId="255"/>
          <ac:spMkLst>
            <pc:docMk/>
            <pc:sldMk cId="2962888340" sldId="284"/>
            <ac:spMk id="15" creationId="{817A1B0A-0947-AB7F-B547-140A0009A4E7}"/>
          </ac:spMkLst>
        </pc:spChg>
        <pc:spChg chg="add mod">
          <ac:chgData name="Kathia Salome Ibacache" userId="87d7ff0f-5629-4ec0-9fb1-92ae44d10db9" providerId="ADAL" clId="{1DD0D808-3486-4DB2-908B-5CBB731E1159}" dt="2026-05-11T22:09:54.506" v="34439" actId="14100"/>
          <ac:spMkLst>
            <pc:docMk/>
            <pc:sldMk cId="2962888340" sldId="284"/>
            <ac:spMk id="20" creationId="{0D1347CF-4370-1644-5132-ED6F7F73454A}"/>
          </ac:spMkLst>
        </pc:spChg>
        <pc:spChg chg="add">
          <ac:chgData name="Kathia Salome Ibacache" userId="87d7ff0f-5629-4ec0-9fb1-92ae44d10db9" providerId="ADAL" clId="{1DD0D808-3486-4DB2-908B-5CBB731E1159}" dt="2026-05-06T23:08:12.248" v="17299" actId="26606"/>
          <ac:spMkLst>
            <pc:docMk/>
            <pc:sldMk cId="2962888340" sldId="284"/>
            <ac:spMk id="52" creationId="{78BA5F19-D5E1-4ECC-BEC2-DF7AEDFD7C50}"/>
          </ac:spMkLst>
        </pc:spChg>
        <pc:spChg chg="add">
          <ac:chgData name="Kathia Salome Ibacache" userId="87d7ff0f-5629-4ec0-9fb1-92ae44d10db9" providerId="ADAL" clId="{1DD0D808-3486-4DB2-908B-5CBB731E1159}" dt="2026-05-06T23:08:12.248" v="17299" actId="26606"/>
          <ac:spMkLst>
            <pc:docMk/>
            <pc:sldMk cId="2962888340" sldId="284"/>
            <ac:spMk id="54" creationId="{BB4D578A-F2C4-4EA9-A811-B48E66D63696}"/>
          </ac:spMkLst>
        </pc:spChg>
        <pc:picChg chg="add mod">
          <ac:chgData name="Kathia Salome Ibacache" userId="87d7ff0f-5629-4ec0-9fb1-92ae44d10db9" providerId="ADAL" clId="{1DD0D808-3486-4DB2-908B-5CBB731E1159}" dt="2026-05-11T21:10:47.864" v="32687" actId="1076"/>
          <ac:picMkLst>
            <pc:docMk/>
            <pc:sldMk cId="2962888340" sldId="284"/>
            <ac:picMk id="5" creationId="{D8CC257B-537A-1F23-0FA4-E750C09B11A4}"/>
          </ac:picMkLst>
        </pc:picChg>
        <pc:picChg chg="add mod">
          <ac:chgData name="Kathia Salome Ibacache" userId="87d7ff0f-5629-4ec0-9fb1-92ae44d10db9" providerId="ADAL" clId="{1DD0D808-3486-4DB2-908B-5CBB731E1159}" dt="2026-05-11T21:13:18.008" v="32696" actId="14100"/>
          <ac:picMkLst>
            <pc:docMk/>
            <pc:sldMk cId="2962888340" sldId="284"/>
            <ac:picMk id="7" creationId="{58A83D1A-D935-87A9-792C-9419C9C2F9FB}"/>
          </ac:picMkLst>
        </pc:picChg>
        <pc:picChg chg="add mod ord">
          <ac:chgData name="Kathia Salome Ibacache" userId="87d7ff0f-5629-4ec0-9fb1-92ae44d10db9" providerId="ADAL" clId="{1DD0D808-3486-4DB2-908B-5CBB731E1159}" dt="2026-05-06T22:33:01.381" v="17243" actId="1076"/>
          <ac:picMkLst>
            <pc:docMk/>
            <pc:sldMk cId="2962888340" sldId="284"/>
            <ac:picMk id="8" creationId="{6576F0CD-2E5A-0AA1-0457-8FFF5F74E58F}"/>
          </ac:picMkLst>
        </pc:picChg>
        <pc:picChg chg="add mod ord">
          <ac:chgData name="Kathia Salome Ibacache" userId="87d7ff0f-5629-4ec0-9fb1-92ae44d10db9" providerId="ADAL" clId="{1DD0D808-3486-4DB2-908B-5CBB731E1159}" dt="2026-05-06T23:08:12.248" v="17299" actId="26606"/>
          <ac:picMkLst>
            <pc:docMk/>
            <pc:sldMk cId="2962888340" sldId="284"/>
            <ac:picMk id="10" creationId="{D4DE9574-2B9B-7E8F-5646-C903F55AC9FA}"/>
          </ac:picMkLst>
        </pc:picChg>
        <pc:picChg chg="add mod ord">
          <ac:chgData name="Kathia Salome Ibacache" userId="87d7ff0f-5629-4ec0-9fb1-92ae44d10db9" providerId="ADAL" clId="{1DD0D808-3486-4DB2-908B-5CBB731E1159}" dt="2026-05-11T22:10:32.375" v="34524" actId="14100"/>
          <ac:picMkLst>
            <pc:docMk/>
            <pc:sldMk cId="2962888340" sldId="284"/>
            <ac:picMk id="12" creationId="{107CE23F-6D5C-79AE-3484-40283A346179}"/>
          </ac:picMkLst>
        </pc:picChg>
        <pc:picChg chg="add mod">
          <ac:chgData name="Kathia Salome Ibacache" userId="87d7ff0f-5629-4ec0-9fb1-92ae44d10db9" providerId="ADAL" clId="{1DD0D808-3486-4DB2-908B-5CBB731E1159}" dt="2026-05-11T21:35:31.181" v="33391" actId="1076"/>
          <ac:picMkLst>
            <pc:docMk/>
            <pc:sldMk cId="2962888340" sldId="284"/>
            <ac:picMk id="13" creationId="{3F0B98D3-65E2-2445-71F9-D00789B4F6D8}"/>
          </ac:picMkLst>
        </pc:picChg>
        <pc:picChg chg="add mod ord">
          <ac:chgData name="Kathia Salome Ibacache" userId="87d7ff0f-5629-4ec0-9fb1-92ae44d10db9" providerId="ADAL" clId="{1DD0D808-3486-4DB2-908B-5CBB731E1159}" dt="2026-05-06T23:08:12.248" v="17299" actId="26606"/>
          <ac:picMkLst>
            <pc:docMk/>
            <pc:sldMk cId="2962888340" sldId="284"/>
            <ac:picMk id="14" creationId="{F22B7D71-E957-20CB-A7CD-8F400D92933E}"/>
          </ac:picMkLst>
        </pc:picChg>
        <pc:picChg chg="add mod">
          <ac:chgData name="Kathia Salome Ibacache" userId="87d7ff0f-5629-4ec0-9fb1-92ae44d10db9" providerId="ADAL" clId="{1DD0D808-3486-4DB2-908B-5CBB731E1159}" dt="2026-05-11T21:52:41.640" v="33485" actId="14100"/>
          <ac:picMkLst>
            <pc:docMk/>
            <pc:sldMk cId="2962888340" sldId="284"/>
            <ac:picMk id="17" creationId="{2EBB200C-0C13-D507-621D-CCFB04FA0557}"/>
          </ac:picMkLst>
        </pc:picChg>
        <pc:picChg chg="add mod">
          <ac:chgData name="Kathia Salome Ibacache" userId="87d7ff0f-5629-4ec0-9fb1-92ae44d10db9" providerId="ADAL" clId="{1DD0D808-3486-4DB2-908B-5CBB731E1159}" dt="2026-05-11T21:52:33.121" v="33482" actId="1076"/>
          <ac:picMkLst>
            <pc:docMk/>
            <pc:sldMk cId="2962888340" sldId="284"/>
            <ac:picMk id="19" creationId="{854929B7-02B6-1B70-4578-D57EBFD0F50F}"/>
          </ac:picMkLst>
        </pc:picChg>
        <pc:picChg chg="add mod">
          <ac:chgData name="Kathia Salome Ibacache" userId="87d7ff0f-5629-4ec0-9fb1-92ae44d10db9" providerId="ADAL" clId="{1DD0D808-3486-4DB2-908B-5CBB731E1159}" dt="2026-05-11T22:14:42.473" v="34534" actId="14100"/>
          <ac:picMkLst>
            <pc:docMk/>
            <pc:sldMk cId="2962888340" sldId="284"/>
            <ac:picMk id="22" creationId="{D8DD20DE-D680-A83D-891E-2FF660241803}"/>
          </ac:picMkLst>
        </pc:picChg>
      </pc:sldChg>
      <pc:sldChg chg="addSp delSp modSp add mod modNotesTx">
        <pc:chgData name="Kathia Salome Ibacache" userId="87d7ff0f-5629-4ec0-9fb1-92ae44d10db9" providerId="ADAL" clId="{1DD0D808-3486-4DB2-908B-5CBB731E1159}" dt="2026-05-12T22:23:13.609" v="49845" actId="20577"/>
        <pc:sldMkLst>
          <pc:docMk/>
          <pc:sldMk cId="2764477840" sldId="285"/>
        </pc:sldMkLst>
        <pc:spChg chg="mod">
          <ac:chgData name="Kathia Salome Ibacache" userId="87d7ff0f-5629-4ec0-9fb1-92ae44d10db9" providerId="ADAL" clId="{1DD0D808-3486-4DB2-908B-5CBB731E1159}" dt="2026-05-11T18:21:51.622" v="31051" actId="20577"/>
          <ac:spMkLst>
            <pc:docMk/>
            <pc:sldMk cId="2764477840" sldId="285"/>
            <ac:spMk id="3" creationId="{198A0C5F-3E83-3DEF-FD0F-1E96E7E7D443}"/>
          </ac:spMkLst>
        </pc:spChg>
        <pc:picChg chg="add mod">
          <ac:chgData name="Kathia Salome Ibacache" userId="87d7ff0f-5629-4ec0-9fb1-92ae44d10db9" providerId="ADAL" clId="{1DD0D808-3486-4DB2-908B-5CBB731E1159}" dt="2026-05-07T17:42:28.764" v="23946" actId="1076"/>
          <ac:picMkLst>
            <pc:docMk/>
            <pc:sldMk cId="2764477840" sldId="285"/>
            <ac:picMk id="6" creationId="{5A5A92CD-2A5F-C45D-84BE-1D6EF5003DE4}"/>
          </ac:picMkLst>
        </pc:picChg>
      </pc:sldChg>
      <pc:sldChg chg="addSp delSp modSp add mod modNotesTx">
        <pc:chgData name="Kathia Salome Ibacache" userId="87d7ff0f-5629-4ec0-9fb1-92ae44d10db9" providerId="ADAL" clId="{1DD0D808-3486-4DB2-908B-5CBB731E1159}" dt="2026-05-12T22:23:42.097" v="49851" actId="20577"/>
        <pc:sldMkLst>
          <pc:docMk/>
          <pc:sldMk cId="271011679" sldId="286"/>
        </pc:sldMkLst>
        <pc:spChg chg="mod">
          <ac:chgData name="Kathia Salome Ibacache" userId="87d7ff0f-5629-4ec0-9fb1-92ae44d10db9" providerId="ADAL" clId="{1DD0D808-3486-4DB2-908B-5CBB731E1159}" dt="2026-05-06T23:12:07.063" v="17330" actId="1076"/>
          <ac:spMkLst>
            <pc:docMk/>
            <pc:sldMk cId="271011679" sldId="286"/>
            <ac:spMk id="2" creationId="{C2F89784-FB1C-3F5A-6703-DB61B445C09E}"/>
          </ac:spMkLst>
        </pc:spChg>
        <pc:spChg chg="add mod">
          <ac:chgData name="Kathia Salome Ibacache" userId="87d7ff0f-5629-4ec0-9fb1-92ae44d10db9" providerId="ADAL" clId="{1DD0D808-3486-4DB2-908B-5CBB731E1159}" dt="2026-05-11T23:22:02.062" v="35878" actId="20577"/>
          <ac:spMkLst>
            <pc:docMk/>
            <pc:sldMk cId="271011679" sldId="286"/>
            <ac:spMk id="3" creationId="{F0A4DD6F-37EF-E560-FDF9-882610616904}"/>
          </ac:spMkLst>
        </pc:spChg>
        <pc:spChg chg="add mod">
          <ac:chgData name="Kathia Salome Ibacache" userId="87d7ff0f-5629-4ec0-9fb1-92ae44d10db9" providerId="ADAL" clId="{1DD0D808-3486-4DB2-908B-5CBB731E1159}" dt="2026-05-11T23:47:26.355" v="36951" actId="1076"/>
          <ac:spMkLst>
            <pc:docMk/>
            <pc:sldMk cId="271011679" sldId="286"/>
            <ac:spMk id="4" creationId="{49043F3F-535D-E19A-EEEE-471733445692}"/>
          </ac:spMkLst>
        </pc:spChg>
        <pc:picChg chg="add mod">
          <ac:chgData name="Kathia Salome Ibacache" userId="87d7ff0f-5629-4ec0-9fb1-92ae44d10db9" providerId="ADAL" clId="{1DD0D808-3486-4DB2-908B-5CBB731E1159}" dt="2026-05-06T23:11:30.491" v="17328" actId="14100"/>
          <ac:picMkLst>
            <pc:docMk/>
            <pc:sldMk cId="271011679" sldId="286"/>
            <ac:picMk id="5" creationId="{29BFC67F-BE57-18F6-789A-309DF28A305C}"/>
          </ac:picMkLst>
        </pc:picChg>
        <pc:picChg chg="add mod">
          <ac:chgData name="Kathia Salome Ibacache" userId="87d7ff0f-5629-4ec0-9fb1-92ae44d10db9" providerId="ADAL" clId="{1DD0D808-3486-4DB2-908B-5CBB731E1159}" dt="2026-05-06T23:11:21.542" v="17326" actId="14100"/>
          <ac:picMkLst>
            <pc:docMk/>
            <pc:sldMk cId="271011679" sldId="286"/>
            <ac:picMk id="6" creationId="{D9AF87E4-7BFC-98C9-8FAF-7DAF43FDBD47}"/>
          </ac:picMkLst>
        </pc:picChg>
        <pc:picChg chg="add mod">
          <ac:chgData name="Kathia Salome Ibacache" userId="87d7ff0f-5629-4ec0-9fb1-92ae44d10db9" providerId="ADAL" clId="{1DD0D808-3486-4DB2-908B-5CBB731E1159}" dt="2026-05-11T23:47:31.563" v="36953" actId="14100"/>
          <ac:picMkLst>
            <pc:docMk/>
            <pc:sldMk cId="271011679" sldId="286"/>
            <ac:picMk id="8" creationId="{DE47CA96-EC62-EFD9-F3F3-BEFE779FB59C}"/>
          </ac:picMkLst>
        </pc:picChg>
      </pc:sldChg>
      <pc:sldChg chg="addSp delSp modSp add mod ord modAnim modNotesTx">
        <pc:chgData name="Kathia Salome Ibacache" userId="87d7ff0f-5629-4ec0-9fb1-92ae44d10db9" providerId="ADAL" clId="{1DD0D808-3486-4DB2-908B-5CBB731E1159}" dt="2026-05-12T22:23:51.838" v="49853" actId="20577"/>
        <pc:sldMkLst>
          <pc:docMk/>
          <pc:sldMk cId="3540539317" sldId="287"/>
        </pc:sldMkLst>
        <pc:spChg chg="mod">
          <ac:chgData name="Kathia Salome Ibacache" userId="87d7ff0f-5629-4ec0-9fb1-92ae44d10db9" providerId="ADAL" clId="{1DD0D808-3486-4DB2-908B-5CBB731E1159}" dt="2026-05-12T17:59:15.030" v="44152" actId="1076"/>
          <ac:spMkLst>
            <pc:docMk/>
            <pc:sldMk cId="3540539317" sldId="287"/>
            <ac:spMk id="2" creationId="{C559CEFD-7456-567B-A76C-84C1916F512A}"/>
          </ac:spMkLst>
        </pc:spChg>
        <pc:spChg chg="mod">
          <ac:chgData name="Kathia Salome Ibacache" userId="87d7ff0f-5629-4ec0-9fb1-92ae44d10db9" providerId="ADAL" clId="{1DD0D808-3486-4DB2-908B-5CBB731E1159}" dt="2026-05-06T23:31:49.169" v="18467"/>
          <ac:spMkLst>
            <pc:docMk/>
            <pc:sldMk cId="3540539317" sldId="287"/>
            <ac:spMk id="6" creationId="{059A48F9-4AB4-CF79-3100-9C16B0DD842D}"/>
          </ac:spMkLst>
        </pc:spChg>
        <pc:spChg chg="add mod">
          <ac:chgData name="Kathia Salome Ibacache" userId="87d7ff0f-5629-4ec0-9fb1-92ae44d10db9" providerId="ADAL" clId="{1DD0D808-3486-4DB2-908B-5CBB731E1159}" dt="2026-05-06T23:30:56.971" v="18449" actId="20577"/>
          <ac:spMkLst>
            <pc:docMk/>
            <pc:sldMk cId="3540539317" sldId="287"/>
            <ac:spMk id="7" creationId="{FCCBD67C-47BC-BD64-0643-43F8C844E0AC}"/>
          </ac:spMkLst>
        </pc:spChg>
      </pc:sldChg>
      <pc:sldChg chg="delSp modSp add mod ord modNotesTx">
        <pc:chgData name="Kathia Salome Ibacache" userId="87d7ff0f-5629-4ec0-9fb1-92ae44d10db9" providerId="ADAL" clId="{1DD0D808-3486-4DB2-908B-5CBB731E1159}" dt="2026-05-12T22:23:54.994" v="49854" actId="20577"/>
        <pc:sldMkLst>
          <pc:docMk/>
          <pc:sldMk cId="1561557329" sldId="288"/>
        </pc:sldMkLst>
        <pc:spChg chg="mod">
          <ac:chgData name="Kathia Salome Ibacache" userId="87d7ff0f-5629-4ec0-9fb1-92ae44d10db9" providerId="ADAL" clId="{1DD0D808-3486-4DB2-908B-5CBB731E1159}" dt="2026-05-12T17:59:24.806" v="44153" actId="20577"/>
          <ac:spMkLst>
            <pc:docMk/>
            <pc:sldMk cId="1561557329" sldId="288"/>
            <ac:spMk id="2" creationId="{51E6F516-7FC9-9665-4D28-DB2836CC0D8F}"/>
          </ac:spMkLst>
        </pc:spChg>
        <pc:spChg chg="mod">
          <ac:chgData name="Kathia Salome Ibacache" userId="87d7ff0f-5629-4ec0-9fb1-92ae44d10db9" providerId="ADAL" clId="{1DD0D808-3486-4DB2-908B-5CBB731E1159}" dt="2026-05-12T19:08:59.591" v="47632" actId="20577"/>
          <ac:spMkLst>
            <pc:docMk/>
            <pc:sldMk cId="1561557329" sldId="288"/>
            <ac:spMk id="3" creationId="{BAFCF951-5EA3-B3A9-C2BF-06B8E96AFBF9}"/>
          </ac:spMkLst>
        </pc:spChg>
      </pc:sldChg>
      <pc:sldChg chg="addSp delSp modSp add mod modNotesTx">
        <pc:chgData name="Kathia Salome Ibacache" userId="87d7ff0f-5629-4ec0-9fb1-92ae44d10db9" providerId="ADAL" clId="{1DD0D808-3486-4DB2-908B-5CBB731E1159}" dt="2026-05-12T22:23:46.066" v="49852" actId="20577"/>
        <pc:sldMkLst>
          <pc:docMk/>
          <pc:sldMk cId="829609658" sldId="289"/>
        </pc:sldMkLst>
        <pc:spChg chg="mod">
          <ac:chgData name="Kathia Salome Ibacache" userId="87d7ff0f-5629-4ec0-9fb1-92ae44d10db9" providerId="ADAL" clId="{1DD0D808-3486-4DB2-908B-5CBB731E1159}" dt="2026-05-07T17:49:39.915" v="23954" actId="26606"/>
          <ac:spMkLst>
            <pc:docMk/>
            <pc:sldMk cId="829609658" sldId="289"/>
            <ac:spMk id="2" creationId="{7F31D684-DDF0-AF61-7E3C-208108F06196}"/>
          </ac:spMkLst>
        </pc:spChg>
        <pc:spChg chg="mod">
          <ac:chgData name="Kathia Salome Ibacache" userId="87d7ff0f-5629-4ec0-9fb1-92ae44d10db9" providerId="ADAL" clId="{1DD0D808-3486-4DB2-908B-5CBB731E1159}" dt="2026-05-07T17:49:39.915" v="23954" actId="26606"/>
          <ac:spMkLst>
            <pc:docMk/>
            <pc:sldMk cId="829609658" sldId="289"/>
            <ac:spMk id="4" creationId="{5975B3D0-11F5-D0C7-E7E8-4E597F7B415B}"/>
          </ac:spMkLst>
        </pc:spChg>
        <pc:spChg chg="add">
          <ac:chgData name="Kathia Salome Ibacache" userId="87d7ff0f-5629-4ec0-9fb1-92ae44d10db9" providerId="ADAL" clId="{1DD0D808-3486-4DB2-908B-5CBB731E1159}" dt="2026-05-07T17:49:39.915" v="23955" actId="26606"/>
          <ac:spMkLst>
            <pc:docMk/>
            <pc:sldMk cId="829609658" sldId="289"/>
            <ac:spMk id="70" creationId="{9F79630B-0F0B-446E-A637-38FA8F61D10E}"/>
          </ac:spMkLst>
        </pc:spChg>
        <pc:spChg chg="add">
          <ac:chgData name="Kathia Salome Ibacache" userId="87d7ff0f-5629-4ec0-9fb1-92ae44d10db9" providerId="ADAL" clId="{1DD0D808-3486-4DB2-908B-5CBB731E1159}" dt="2026-05-07T17:49:39.915" v="23955" actId="26606"/>
          <ac:spMkLst>
            <pc:docMk/>
            <pc:sldMk cId="829609658" sldId="289"/>
            <ac:spMk id="71" creationId="{B3437C99-FC8E-4311-B48A-F0C4C329B154}"/>
          </ac:spMkLst>
        </pc:spChg>
        <pc:picChg chg="add mod">
          <ac:chgData name="Kathia Salome Ibacache" userId="87d7ff0f-5629-4ec0-9fb1-92ae44d10db9" providerId="ADAL" clId="{1DD0D808-3486-4DB2-908B-5CBB731E1159}" dt="2026-05-07T17:49:39.915" v="23954" actId="26606"/>
          <ac:picMkLst>
            <pc:docMk/>
            <pc:sldMk cId="829609658" sldId="289"/>
            <ac:picMk id="6" creationId="{771753EE-F00A-685A-6C85-DF2D95435E2B}"/>
          </ac:picMkLst>
        </pc:picChg>
      </pc:sldChg>
      <pc:sldChg chg="delSp modSp add mod ord modAnim modShow modNotesTx">
        <pc:chgData name="Kathia Salome Ibacache" userId="87d7ff0f-5629-4ec0-9fb1-92ae44d10db9" providerId="ADAL" clId="{1DD0D808-3486-4DB2-908B-5CBB731E1159}" dt="2026-05-12T18:11:50.844" v="44918" actId="729"/>
        <pc:sldMkLst>
          <pc:docMk/>
          <pc:sldMk cId="474469001" sldId="290"/>
        </pc:sldMkLst>
        <pc:spChg chg="mod">
          <ac:chgData name="Kathia Salome Ibacache" userId="87d7ff0f-5629-4ec0-9fb1-92ae44d10db9" providerId="ADAL" clId="{1DD0D808-3486-4DB2-908B-5CBB731E1159}" dt="2026-05-07T00:04:38.262" v="20342" actId="14100"/>
          <ac:spMkLst>
            <pc:docMk/>
            <pc:sldMk cId="474469001" sldId="290"/>
            <ac:spMk id="2" creationId="{4D2055F2-0B34-C279-ECFF-7F5A715B6A50}"/>
          </ac:spMkLst>
        </pc:spChg>
        <pc:spChg chg="mod">
          <ac:chgData name="Kathia Salome Ibacache" userId="87d7ff0f-5629-4ec0-9fb1-92ae44d10db9" providerId="ADAL" clId="{1DD0D808-3486-4DB2-908B-5CBB731E1159}" dt="2026-05-07T00:07:44.643" v="20424" actId="20577"/>
          <ac:spMkLst>
            <pc:docMk/>
            <pc:sldMk cId="474469001" sldId="290"/>
            <ac:spMk id="3" creationId="{66E0A2C6-0520-439E-22CC-9F3E85C1C580}"/>
          </ac:spMkLst>
        </pc:spChg>
      </pc:sldChg>
      <pc:sldChg chg="addSp modSp add mod ord">
        <pc:chgData name="Kathia Salome Ibacache" userId="87d7ff0f-5629-4ec0-9fb1-92ae44d10db9" providerId="ADAL" clId="{1DD0D808-3486-4DB2-908B-5CBB731E1159}" dt="2026-05-07T00:12:18.876" v="20597" actId="20577"/>
        <pc:sldMkLst>
          <pc:docMk/>
          <pc:sldMk cId="2705113791" sldId="291"/>
        </pc:sldMkLst>
        <pc:spChg chg="mod">
          <ac:chgData name="Kathia Salome Ibacache" userId="87d7ff0f-5629-4ec0-9fb1-92ae44d10db9" providerId="ADAL" clId="{1DD0D808-3486-4DB2-908B-5CBB731E1159}" dt="2026-05-07T00:11:42.863" v="20536" actId="20577"/>
          <ac:spMkLst>
            <pc:docMk/>
            <pc:sldMk cId="2705113791" sldId="291"/>
            <ac:spMk id="2" creationId="{BAD02DE1-B08C-DCD7-38AA-28F007C5D64D}"/>
          </ac:spMkLst>
        </pc:spChg>
        <pc:spChg chg="add mod">
          <ac:chgData name="Kathia Salome Ibacache" userId="87d7ff0f-5629-4ec0-9fb1-92ae44d10db9" providerId="ADAL" clId="{1DD0D808-3486-4DB2-908B-5CBB731E1159}" dt="2026-05-07T00:12:18.876" v="20597" actId="20577"/>
          <ac:spMkLst>
            <pc:docMk/>
            <pc:sldMk cId="2705113791" sldId="291"/>
            <ac:spMk id="3" creationId="{1FFE8B6C-C09E-E6CD-66FB-1D29B728BFAC}"/>
          </ac:spMkLst>
        </pc:spChg>
      </pc:sldChg>
      <pc:sldChg chg="add modNotesTx">
        <pc:chgData name="Kathia Salome Ibacache" userId="87d7ff0f-5629-4ec0-9fb1-92ae44d10db9" providerId="ADAL" clId="{1DD0D808-3486-4DB2-908B-5CBB731E1159}" dt="2026-05-12T22:23:19.609" v="49846" actId="20577"/>
        <pc:sldMkLst>
          <pc:docMk/>
          <pc:sldMk cId="775071314" sldId="292"/>
        </pc:sldMkLst>
      </pc:sldChg>
      <pc:sldChg chg="delSp modSp add mod modAnim modNotesTx">
        <pc:chgData name="Kathia Salome Ibacache" userId="87d7ff0f-5629-4ec0-9fb1-92ae44d10db9" providerId="ADAL" clId="{1DD0D808-3486-4DB2-908B-5CBB731E1159}" dt="2026-05-12T22:14:40.756" v="49839" actId="20577"/>
        <pc:sldMkLst>
          <pc:docMk/>
          <pc:sldMk cId="2896656138" sldId="293"/>
        </pc:sldMkLst>
        <pc:spChg chg="mod">
          <ac:chgData name="Kathia Salome Ibacache" userId="87d7ff0f-5629-4ec0-9fb1-92ae44d10db9" providerId="ADAL" clId="{1DD0D808-3486-4DB2-908B-5CBB731E1159}" dt="2026-05-12T22:07:51.853" v="49578"/>
          <ac:spMkLst>
            <pc:docMk/>
            <pc:sldMk cId="2896656138" sldId="293"/>
            <ac:spMk id="2" creationId="{AFDB0603-65F2-1AEA-DFDB-3790C4340356}"/>
          </ac:spMkLst>
        </pc:spChg>
        <pc:spChg chg="mod">
          <ac:chgData name="Kathia Salome Ibacache" userId="87d7ff0f-5629-4ec0-9fb1-92ae44d10db9" providerId="ADAL" clId="{1DD0D808-3486-4DB2-908B-5CBB731E1159}" dt="2026-05-12T22:14:40.756" v="49839" actId="20577"/>
          <ac:spMkLst>
            <pc:docMk/>
            <pc:sldMk cId="2896656138" sldId="293"/>
            <ac:spMk id="3" creationId="{C20D8D7B-1663-A4D3-8F89-6BE218EC264C}"/>
          </ac:spMkLst>
        </pc:spChg>
        <pc:picChg chg="del">
          <ac:chgData name="Kathia Salome Ibacache" userId="87d7ff0f-5629-4ec0-9fb1-92ae44d10db9" providerId="ADAL" clId="{1DD0D808-3486-4DB2-908B-5CBB731E1159}" dt="2026-05-12T22:07:54.356" v="49579" actId="478"/>
          <ac:picMkLst>
            <pc:docMk/>
            <pc:sldMk cId="2896656138" sldId="293"/>
            <ac:picMk id="6" creationId="{691F8F85-3E93-8C3F-503B-ED3A6CD4A14F}"/>
          </ac:picMkLst>
        </pc:picChg>
      </pc:sldChg>
    </pc:docChg>
  </pc:docChgLst>
</pc:chgInfo>
</file>

<file path=ppt/comments/modernComment_117_632A6F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0FA8C9-8F32-49CE-9823-F13DC783F34E}" authorId="{5BAB457C-AE89-4C8B-1132-9279550183F6}" status="resolved" created="2026-05-06T20:43:53.418" startDate="2026-05-06T20:43:53.418" dueDate="2026-05-06T20:43:53.418" assignedTo="{5BAB457C-AE89-4C8B-1132-9279550183F6}" complete="100000" title="@Natalia Umaña possibilities for representing this visually (word cloud or otherwise?)">
    <pc:sldMkLst xmlns:pc="http://schemas.microsoft.com/office/powerpoint/2013/main/command">
      <pc:docMk/>
      <pc:sldMk cId="1663725483" sldId="279"/>
    </pc:sldMkLst>
    <p188:txBody>
      <a:bodyPr/>
      <a:lstStyle/>
      <a:p>
        <a:r>
          <a:rPr lang="en-US"/>
          <a:t>[@Natalia Umaña]  possibilities for representing this visually (word cloud or otherwise?)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5-06T20:43:53.418" id="{037B83C7-B33B-45BB-90C3-04D8D25F1D97}">
              <p228:atrbtn authorId="{5BAB457C-AE89-4C8B-1132-9279550183F6}"/>
              <p228:anchr>
                <p228:comment id="{670FA8C9-8F32-49CE-9823-F13DC783F34E}"/>
              </p228:anchr>
              <p228:add/>
            </p228:event>
            <p228:event time="2026-05-06T20:43:53.418" id="{E89A5BF1-E292-46CD-B3A5-CD277791ADAC}">
              <p228:atrbtn authorId="{5BAB457C-AE89-4C8B-1132-9279550183F6}"/>
              <p228:anchr>
                <p228:comment id="{670FA8C9-8F32-49CE-9823-F13DC783F34E}"/>
              </p228:anchr>
              <p228:asgn authorId="{5BAB457C-AE89-4C8B-1132-9279550183F6}"/>
            </p228:event>
            <p228:event time="2026-05-06T20:43:53.418" id="{7D4A1FC7-4338-4E32-9406-08AA394C65BC}">
              <p228:atrbtn authorId="{5BAB457C-AE89-4C8B-1132-9279550183F6}"/>
              <p228:anchr>
                <p228:comment id="{670FA8C9-8F32-49CE-9823-F13DC783F34E}"/>
              </p228:anchr>
              <p228:title val="@Natalia Umaña possibilities for representing this visually (word cloud or otherwise?)"/>
            </p228:event>
            <p228:event time="2026-05-06T20:43:53.418" id="{C44D9001-8704-4FD9-9FCA-E78B0E7D0E25}">
              <p228:atrbtn authorId="{5BAB457C-AE89-4C8B-1132-9279550183F6}"/>
              <p228:anchr>
                <p228:comment id="{670FA8C9-8F32-49CE-9823-F13DC783F34E}"/>
              </p228:anchr>
              <p228:date stDt="2026-05-06T20:43:53.418" endDt="2026-05-06T20:43:53.418"/>
            </p228:event>
            <p228:event time="2026-05-12T20:28:45.251" id="{E277E797-259C-432A-8357-02A1EDBC4BAA}">
              <p228:atrbtn authorId="{5BAB457C-AE89-4C8B-1132-9279550183F6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1E_10274F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7EA4FA-2681-4E0F-A194-48DDB212CC11}" authorId="{5BAB457C-AE89-4C8B-1132-9279550183F6}" created="2026-05-07T01:59:38.397" startDate="2026-05-07T01:59:38.397" dueDate="2026-05-07T01:59:38.397" assignedTo="{7B5D3635-1D1A-FF24-2B13-F87A3004E31A}" title="@Kathia Salome Ibacache you mentioned a scholar you learned this term from, do we need a citation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1011679" sldId="286"/>
      <ac:spMk id="4" creationId="{49043F3F-535D-E19A-EEEE-471733445692}"/>
      <ac:txMk cp="50" len="13">
        <ac:context len="121" hash="1784777495"/>
      </ac:txMk>
    </ac:txMkLst>
    <p188:pos x="1641230" y="1133230"/>
    <p188:txBody>
      <a:bodyPr/>
      <a:lstStyle/>
      <a:p>
        <a:r>
          <a:rPr lang="en-US"/>
          <a:t>[@Kathia Salome Ibacache] you mentioned a scholar you learned this term from, do we need a citation?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5-07T01:59:38.397" id="{05408C03-714F-4C07-96A1-14F2720CF0C7}">
              <p228:atrbtn authorId="{5BAB457C-AE89-4C8B-1132-9279550183F6}"/>
              <p228:anchr>
                <p228:comment id="{9C7EA4FA-2681-4E0F-A194-48DDB212CC11}"/>
              </p228:anchr>
              <p228:add/>
            </p228:event>
            <p228:event time="2026-05-07T01:59:38.397" id="{0F997E39-A51E-4933-8BA8-15EE8C125C69}">
              <p228:atrbtn authorId="{5BAB457C-AE89-4C8B-1132-9279550183F6}"/>
              <p228:anchr>
                <p228:comment id="{9C7EA4FA-2681-4E0F-A194-48DDB212CC11}"/>
              </p228:anchr>
              <p228:asgn authorId="{7B5D3635-1D1A-FF24-2B13-F87A3004E31A}"/>
            </p228:event>
            <p228:event time="2026-05-07T01:59:38.397" id="{D81FD5B5-857D-4A58-A163-47A754995EB4}">
              <p228:atrbtn authorId="{5BAB457C-AE89-4C8B-1132-9279550183F6}"/>
              <p228:anchr>
                <p228:comment id="{9C7EA4FA-2681-4E0F-A194-48DDB212CC11}"/>
              </p228:anchr>
              <p228:title val="@Kathia Salome Ibacache you mentioned a scholar you learned this term from, do we need a citation?"/>
            </p228:event>
            <p228:event time="2026-05-07T01:59:38.397" id="{C457CC62-DDFB-4628-8640-E8C8B1E91830}">
              <p228:atrbtn authorId="{5BAB457C-AE89-4C8B-1132-9279550183F6}"/>
              <p228:anchr>
                <p228:comment id="{9C7EA4FA-2681-4E0F-A194-48DDB212CC11}"/>
              </p228:anchr>
              <p228:date stDt="2026-05-07T01:59:38.397" endDt="2026-05-07T01:59:38.397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87E2B-CCC7-41B4-A576-0286CB3BA4E7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2C969-16BC-40FD-8AD6-440F01EED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90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0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F8163-2717-685B-A568-6A7C6EA4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3F9C2-70BC-21BF-9331-F423C432F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6E406-82CA-A6D9-61D2-549B77E6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B0433-C382-5A05-202C-0B84B9A50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73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23C67-771E-82D0-07F0-D71696828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79327-081A-7B5F-B6E6-78B549E58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905F9-28A1-420A-6091-0703AFF84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9D40C-A83E-BDCB-D916-FC15F767B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81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A4076-9B35-FF5E-E9BB-CEB23C96D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1E195-3531-72EA-F7F1-3D0A106D1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BA58C-1BA7-B655-98F7-3A8D18FDE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C291-C927-3437-C728-3F2CAD568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0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6897-AB57-F752-16BA-66A8491A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67DF3-67D4-4E47-4592-BA536EFF2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5224E-89A6-F748-12D6-12B4CEF2D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8ED0F-E2E2-146D-CF86-7ED830F71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6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918F8-9894-95A4-607D-904F51623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8980D-8119-E670-F1E6-45F7C1D0B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0969D-497C-37E5-1A69-EB16DFD1A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828E7-1F6E-FDCE-4162-69BF8F3AB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92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4503-B07B-019F-0B64-9822EFE04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BD20B-606D-5289-FC43-7394D8A5A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4081D-605E-DA22-AA1B-D827DCF69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4E6C6-9C31-35A3-9D2E-7C6AC3E1D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2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4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31DF-1A87-21A5-2623-AAEA2BE8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F1F12-D2CC-B8D1-3002-2389A155D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C7DE1-7DF1-9DA0-0ED3-C854DCAE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3C328-734A-08AC-D6BE-382CCA335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8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5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1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B0106-0ACD-67EB-07C4-50017F07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E39F97-9C18-B854-31D5-04554F612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DBA2C-A5D6-9DED-5285-2D814A53E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83CC7-1E06-8F66-5C9B-3B33D4B3A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BAED-6CEC-467B-83F5-71344BC8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B6C85-C29F-FF3B-CD46-F7B115232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24F7F-F664-5AD1-EC77-3CA1DFF13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B9117-E525-B4E2-DA2C-649E30219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8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31073-A227-5893-64F2-4CDF0CF49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68E02-ECCD-78BF-D4A2-8FB47A23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4BAB5-821D-D657-39B3-E8105DE58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2705D-6C28-071D-B960-6DC00BA22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74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A1F1B-6F4C-82AE-3CA8-43577B95D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562A7-80B9-384A-C433-AB4AD61D2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F4A05-83A6-5251-1210-84BEF97C1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A551E-DDFA-4525-BAFA-8194AAC71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00EA-4533-D462-5DF9-6B2F6D383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5AD39-DBE8-21A6-6EB0-97A00A1AD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324E6-D4D7-9042-157E-E18D98098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ABA5E-2AA9-91BE-F353-D60AF4E62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2C969-16BC-40FD-8AD6-440F01EED2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8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E01F-9DB0-F0E1-16D5-F05CA4F19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1C736-43AD-625E-244C-3BDA91FAF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10244-65AA-7A0D-BD5F-F0A6F42E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08AF5-566D-7AB2-830A-958E47B7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9B7F4-1CEF-6E7A-35EB-51E18602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E55C-0D5A-EECE-BF3A-1882442F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6E805-D24A-A7CC-EFBF-9DAFCCA74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4BC33-CB8C-FD71-7707-A6A0E78C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53B6-6F5E-CBA1-780C-FE862A7E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010C-D379-0C71-F51D-F74D96E1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9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1E91CD-EB48-94DA-0ED9-80239AF11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FE85A-8634-EB34-1FB2-0DCA59768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15DE5-0E54-748E-A84C-B8F77749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45FC6-1F57-EBE6-F6DF-3C7707E8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D0A7F-FE42-29AE-DF13-AC70CDB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120D-A0C2-8671-7B26-A7F10BDE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ABB3D-9045-3E8F-423A-1FDB0BC97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9B48-42CA-E155-D901-F505E040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1AEBE-3FA7-597E-0D56-BE82813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11FC7-33A2-3FCD-3E61-5C83DDAE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5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B617E-AADB-CA1A-F8B7-DE678CA3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AE670-AC92-C6E1-C688-6E77A6329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4EC90-CB80-1E2A-D468-62D49413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927A2-03A4-A43B-69B6-028A505A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344EF-A13D-B55B-441A-203AC3CF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7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26A8-CC36-6588-EAFC-15DF6204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347E-D8EE-2B20-0FAD-A20DC4722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DF327-5039-F873-98FB-1B45F1453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DAD96-A45E-D35A-E39D-75F29DA8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1ACDD-2270-C76F-C7FB-C866C785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AD45B-1C95-FD1E-AFC1-13DD5F3E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E957-D2B7-78EA-C187-4DAE2E5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DFBE9-4AE4-02A8-38C4-B73FC8856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18DD3-3564-F3C9-B703-DFE662562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81D83-FAA4-8034-95B0-F0DDBEBEC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EFDF4-4A54-F13E-CC41-4AC2A8A4B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6DE14-77E8-F4FD-B7E7-ACF5CBC1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42D2C-7CBC-626C-24C7-A30FD81B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C89EA-5F26-55BC-8B7C-EBB911ED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E3EF-03C1-A4F6-35D4-1437FD1A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3152A-0E63-51D4-459A-79C34517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D14C-3163-D6A4-9CA9-5EA7AF56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981BF-CB13-E4B8-E7CE-82282BDC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2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C328FF-B62F-767B-7FCD-FFD79279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5A0EE-5A80-2EF0-AE8B-43008B36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8D721-8960-40EC-FFC8-B3A549E9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EAFC-AED6-D0A0-40B5-E24D8C5C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F22A-08CE-D61D-3887-E6A4AAB56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4AC9D-7E18-0688-3570-CA613C98C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7ED72-CC9C-E504-69D9-D7968EE9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D81E-B746-0B24-683C-2A1918D3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0A6F8-8C40-992E-E621-60BA944B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9E06-40D9-D42A-421C-E82815F6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5BDFE-229B-CA4D-D81E-1EF1C2387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708A9-F624-CC83-86A3-EFA568683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9ADB3-C9A4-E9A9-451E-D019443E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E7548-5D34-80C6-E0F5-9D82A464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EEE18-8465-D9CF-951D-C2D35E6A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2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DC6B2-EDA8-BC3E-1E55-5D0C2D609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0C5F5-F78E-373F-7376-80CAA19C6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AAF21-37A9-A472-A7A4-1014CBD13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E83974-BBC8-4281-8CC6-BDBD0064A3B1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BCF9F-E42A-E0E4-36A5-589CDAEB1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F5F4-FC78-08A7-140E-252C57398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3E081-5A3A-451B-ABBB-791432A0C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632A6FAB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E_10274F5F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indiansinchildrensliterature.blogspot.com/2014/06/paul-gobles-girl-who-loved-wild-horses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js.ethnobiology.org/index.php/ebl/article/view/1079/61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athia.Ibacache@colorado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Natalia.umana@colorado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9F2931-70EC-414E-8957-39CC893D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8FFBE11-4B3E-48D7-94D4-2EC8CC9FE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79720"/>
            <a:ext cx="12192000" cy="3378280"/>
          </a:xfrm>
          <a:custGeom>
            <a:avLst/>
            <a:gdLst>
              <a:gd name="connsiteX0" fmla="*/ 0 w 12192000"/>
              <a:gd name="connsiteY0" fmla="*/ 0 h 3378280"/>
              <a:gd name="connsiteX1" fmla="*/ 13973 w 12192000"/>
              <a:gd name="connsiteY1" fmla="*/ 3431 h 3378280"/>
              <a:gd name="connsiteX2" fmla="*/ 86774 w 12192000"/>
              <a:gd name="connsiteY2" fmla="*/ 43536 h 3378280"/>
              <a:gd name="connsiteX3" fmla="*/ 229780 w 12192000"/>
              <a:gd name="connsiteY3" fmla="*/ 145557 h 3378280"/>
              <a:gd name="connsiteX4" fmla="*/ 302639 w 12192000"/>
              <a:gd name="connsiteY4" fmla="*/ 203425 h 3378280"/>
              <a:gd name="connsiteX5" fmla="*/ 348081 w 12192000"/>
              <a:gd name="connsiteY5" fmla="*/ 187174 h 3378280"/>
              <a:gd name="connsiteX6" fmla="*/ 436950 w 12192000"/>
              <a:gd name="connsiteY6" fmla="*/ 184066 h 3378280"/>
              <a:gd name="connsiteX7" fmla="*/ 501693 w 12192000"/>
              <a:gd name="connsiteY7" fmla="*/ 233225 h 3378280"/>
              <a:gd name="connsiteX8" fmla="*/ 557201 w 12192000"/>
              <a:gd name="connsiteY8" fmla="*/ 312390 h 3378280"/>
              <a:gd name="connsiteX9" fmla="*/ 617648 w 12192000"/>
              <a:gd name="connsiteY9" fmla="*/ 333897 h 3378280"/>
              <a:gd name="connsiteX10" fmla="*/ 692332 w 12192000"/>
              <a:gd name="connsiteY10" fmla="*/ 386327 h 3378280"/>
              <a:gd name="connsiteX11" fmla="*/ 802009 w 12192000"/>
              <a:gd name="connsiteY11" fmla="*/ 419027 h 3378280"/>
              <a:gd name="connsiteX12" fmla="*/ 914003 w 12192000"/>
              <a:gd name="connsiteY12" fmla="*/ 475419 h 3378280"/>
              <a:gd name="connsiteX13" fmla="*/ 938561 w 12192000"/>
              <a:gd name="connsiteY13" fmla="*/ 472887 h 3378280"/>
              <a:gd name="connsiteX14" fmla="*/ 1035683 w 12192000"/>
              <a:gd name="connsiteY14" fmla="*/ 486697 h 3378280"/>
              <a:gd name="connsiteX15" fmla="*/ 1035757 w 12192000"/>
              <a:gd name="connsiteY15" fmla="*/ 486731 h 3378280"/>
              <a:gd name="connsiteX16" fmla="*/ 1074336 w 12192000"/>
              <a:gd name="connsiteY16" fmla="*/ 494465 h 3378280"/>
              <a:gd name="connsiteX17" fmla="*/ 1285084 w 12192000"/>
              <a:gd name="connsiteY17" fmla="*/ 589112 h 3378280"/>
              <a:gd name="connsiteX18" fmla="*/ 1409116 w 12192000"/>
              <a:gd name="connsiteY18" fmla="*/ 656332 h 3378280"/>
              <a:gd name="connsiteX19" fmla="*/ 1533725 w 12192000"/>
              <a:gd name="connsiteY19" fmla="*/ 699179 h 3378280"/>
              <a:gd name="connsiteX20" fmla="*/ 1636242 w 12192000"/>
              <a:gd name="connsiteY20" fmla="*/ 741533 h 3378280"/>
              <a:gd name="connsiteX21" fmla="*/ 1704848 w 12192000"/>
              <a:gd name="connsiteY21" fmla="*/ 770749 h 3378280"/>
              <a:gd name="connsiteX22" fmla="*/ 1718292 w 12192000"/>
              <a:gd name="connsiteY22" fmla="*/ 781051 h 3378280"/>
              <a:gd name="connsiteX23" fmla="*/ 1720835 w 12192000"/>
              <a:gd name="connsiteY23" fmla="*/ 781117 h 3378280"/>
              <a:gd name="connsiteX24" fmla="*/ 1753341 w 12192000"/>
              <a:gd name="connsiteY24" fmla="*/ 800301 h 3378280"/>
              <a:gd name="connsiteX25" fmla="*/ 1775454 w 12192000"/>
              <a:gd name="connsiteY25" fmla="*/ 815182 h 3378280"/>
              <a:gd name="connsiteX26" fmla="*/ 1781011 w 12192000"/>
              <a:gd name="connsiteY26" fmla="*/ 816068 h 3378280"/>
              <a:gd name="connsiteX27" fmla="*/ 1817738 w 12192000"/>
              <a:gd name="connsiteY27" fmla="*/ 834926 h 3378280"/>
              <a:gd name="connsiteX28" fmla="*/ 1830702 w 12192000"/>
              <a:gd name="connsiteY28" fmla="*/ 836485 h 3378280"/>
              <a:gd name="connsiteX29" fmla="*/ 1853950 w 12192000"/>
              <a:gd name="connsiteY29" fmla="*/ 841519 h 3378280"/>
              <a:gd name="connsiteX30" fmla="*/ 1915890 w 12192000"/>
              <a:gd name="connsiteY30" fmla="*/ 841983 h 3378280"/>
              <a:gd name="connsiteX31" fmla="*/ 1960900 w 12192000"/>
              <a:gd name="connsiteY31" fmla="*/ 865789 h 3378280"/>
              <a:gd name="connsiteX32" fmla="*/ 1961217 w 12192000"/>
              <a:gd name="connsiteY32" fmla="*/ 865662 h 3378280"/>
              <a:gd name="connsiteX33" fmla="*/ 1969825 w 12192000"/>
              <a:gd name="connsiteY33" fmla="*/ 869049 h 3378280"/>
              <a:gd name="connsiteX34" fmla="*/ 1975234 w 12192000"/>
              <a:gd name="connsiteY34" fmla="*/ 872329 h 3378280"/>
              <a:gd name="connsiteX35" fmla="*/ 1990485 w 12192000"/>
              <a:gd name="connsiteY35" fmla="*/ 879288 h 3378280"/>
              <a:gd name="connsiteX36" fmla="*/ 1996793 w 12192000"/>
              <a:gd name="connsiteY36" fmla="*/ 880361 h 3378280"/>
              <a:gd name="connsiteX37" fmla="*/ 2055091 w 12192000"/>
              <a:gd name="connsiteY37" fmla="*/ 872818 h 3378280"/>
              <a:gd name="connsiteX38" fmla="*/ 2165143 w 12192000"/>
              <a:gd name="connsiteY38" fmla="*/ 892293 h 3378280"/>
              <a:gd name="connsiteX39" fmla="*/ 2274196 w 12192000"/>
              <a:gd name="connsiteY39" fmla="*/ 914768 h 3378280"/>
              <a:gd name="connsiteX40" fmla="*/ 2383986 w 12192000"/>
              <a:gd name="connsiteY40" fmla="*/ 934891 h 3378280"/>
              <a:gd name="connsiteX41" fmla="*/ 2420278 w 12192000"/>
              <a:gd name="connsiteY41" fmla="*/ 933890 h 3378280"/>
              <a:gd name="connsiteX42" fmla="*/ 2426203 w 12192000"/>
              <a:gd name="connsiteY42" fmla="*/ 933891 h 3378280"/>
              <a:gd name="connsiteX43" fmla="*/ 2448674 w 12192000"/>
              <a:gd name="connsiteY43" fmla="*/ 941056 h 3378280"/>
              <a:gd name="connsiteX44" fmla="*/ 2457640 w 12192000"/>
              <a:gd name="connsiteY44" fmla="*/ 943105 h 3378280"/>
              <a:gd name="connsiteX45" fmla="*/ 2457852 w 12192000"/>
              <a:gd name="connsiteY45" fmla="*/ 942912 h 3378280"/>
              <a:gd name="connsiteX46" fmla="*/ 2466265 w 12192000"/>
              <a:gd name="connsiteY46" fmla="*/ 945310 h 3378280"/>
              <a:gd name="connsiteX47" fmla="*/ 2507496 w 12192000"/>
              <a:gd name="connsiteY47" fmla="*/ 960111 h 3378280"/>
              <a:gd name="connsiteX48" fmla="*/ 2561127 w 12192000"/>
              <a:gd name="connsiteY48" fmla="*/ 949411 h 3378280"/>
              <a:gd name="connsiteX49" fmla="*/ 2583467 w 12192000"/>
              <a:gd name="connsiteY49" fmla="*/ 950570 h 3378280"/>
              <a:gd name="connsiteX50" fmla="*/ 2595361 w 12192000"/>
              <a:gd name="connsiteY50" fmla="*/ 949884 h 3378280"/>
              <a:gd name="connsiteX51" fmla="*/ 2596075 w 12192000"/>
              <a:gd name="connsiteY51" fmla="*/ 949000 h 3378280"/>
              <a:gd name="connsiteX52" fmla="*/ 2666638 w 12192000"/>
              <a:gd name="connsiteY52" fmla="*/ 975095 h 3378280"/>
              <a:gd name="connsiteX53" fmla="*/ 2703393 w 12192000"/>
              <a:gd name="connsiteY53" fmla="*/ 989635 h 3378280"/>
              <a:gd name="connsiteX54" fmla="*/ 2705616 w 12192000"/>
              <a:gd name="connsiteY54" fmla="*/ 989244 h 3378280"/>
              <a:gd name="connsiteX55" fmla="*/ 2721898 w 12192000"/>
              <a:gd name="connsiteY55" fmla="*/ 997777 h 3378280"/>
              <a:gd name="connsiteX56" fmla="*/ 2735669 w 12192000"/>
              <a:gd name="connsiteY56" fmla="*/ 1009612 h 3378280"/>
              <a:gd name="connsiteX57" fmla="*/ 2857526 w 12192000"/>
              <a:gd name="connsiteY57" fmla="*/ 1030627 h 3378280"/>
              <a:gd name="connsiteX58" fmla="*/ 3021918 w 12192000"/>
              <a:gd name="connsiteY58" fmla="*/ 1088093 h 3378280"/>
              <a:gd name="connsiteX59" fmla="*/ 3155458 w 12192000"/>
              <a:gd name="connsiteY59" fmla="*/ 1121618 h 3378280"/>
              <a:gd name="connsiteX60" fmla="*/ 3328229 w 12192000"/>
              <a:gd name="connsiteY60" fmla="*/ 1155903 h 3378280"/>
              <a:gd name="connsiteX61" fmla="*/ 3448440 w 12192000"/>
              <a:gd name="connsiteY61" fmla="*/ 1184343 h 3378280"/>
              <a:gd name="connsiteX62" fmla="*/ 3499287 w 12192000"/>
              <a:gd name="connsiteY62" fmla="*/ 1209472 h 3378280"/>
              <a:gd name="connsiteX63" fmla="*/ 3520027 w 12192000"/>
              <a:gd name="connsiteY63" fmla="*/ 1207338 h 3378280"/>
              <a:gd name="connsiteX64" fmla="*/ 3523594 w 12192000"/>
              <a:gd name="connsiteY64" fmla="*/ 1206755 h 3378280"/>
              <a:gd name="connsiteX65" fmla="*/ 3538013 w 12192000"/>
              <a:gd name="connsiteY65" fmla="*/ 1209066 h 3378280"/>
              <a:gd name="connsiteX66" fmla="*/ 3541918 w 12192000"/>
              <a:gd name="connsiteY66" fmla="*/ 1203922 h 3378280"/>
              <a:gd name="connsiteX67" fmla="*/ 3590082 w 12192000"/>
              <a:gd name="connsiteY67" fmla="*/ 1209115 h 3378280"/>
              <a:gd name="connsiteX68" fmla="*/ 3716445 w 12192000"/>
              <a:gd name="connsiteY68" fmla="*/ 1243431 h 3378280"/>
              <a:gd name="connsiteX69" fmla="*/ 3792028 w 12192000"/>
              <a:gd name="connsiteY69" fmla="*/ 1260288 h 3378280"/>
              <a:gd name="connsiteX70" fmla="*/ 3820707 w 12192000"/>
              <a:gd name="connsiteY70" fmla="*/ 1260924 h 3378280"/>
              <a:gd name="connsiteX71" fmla="*/ 3860784 w 12192000"/>
              <a:gd name="connsiteY71" fmla="*/ 1265692 h 3378280"/>
              <a:gd name="connsiteX72" fmla="*/ 3997310 w 12192000"/>
              <a:gd name="connsiteY72" fmla="*/ 1281176 h 3378280"/>
              <a:gd name="connsiteX73" fmla="*/ 4040665 w 12192000"/>
              <a:gd name="connsiteY73" fmla="*/ 1291934 h 3378280"/>
              <a:gd name="connsiteX74" fmla="*/ 4046831 w 12192000"/>
              <a:gd name="connsiteY74" fmla="*/ 1293910 h 3378280"/>
              <a:gd name="connsiteX75" fmla="*/ 4095847 w 12192000"/>
              <a:gd name="connsiteY75" fmla="*/ 1316851 h 3378280"/>
              <a:gd name="connsiteX76" fmla="*/ 4101945 w 12192000"/>
              <a:gd name="connsiteY76" fmla="*/ 1313869 h 3378280"/>
              <a:gd name="connsiteX77" fmla="*/ 4119420 w 12192000"/>
              <a:gd name="connsiteY77" fmla="*/ 1313965 h 3378280"/>
              <a:gd name="connsiteX78" fmla="*/ 4131728 w 12192000"/>
              <a:gd name="connsiteY78" fmla="*/ 1322978 h 3378280"/>
              <a:gd name="connsiteX79" fmla="*/ 4193827 w 12192000"/>
              <a:gd name="connsiteY79" fmla="*/ 1350222 h 3378280"/>
              <a:gd name="connsiteX80" fmla="*/ 4286157 w 12192000"/>
              <a:gd name="connsiteY80" fmla="*/ 1385101 h 3378280"/>
              <a:gd name="connsiteX81" fmla="*/ 4298907 w 12192000"/>
              <a:gd name="connsiteY81" fmla="*/ 1394396 h 3378280"/>
              <a:gd name="connsiteX82" fmla="*/ 4323224 w 12192000"/>
              <a:gd name="connsiteY82" fmla="*/ 1403133 h 3378280"/>
              <a:gd name="connsiteX83" fmla="*/ 4404439 w 12192000"/>
              <a:gd name="connsiteY83" fmla="*/ 1417252 h 3378280"/>
              <a:gd name="connsiteX84" fmla="*/ 4423989 w 12192000"/>
              <a:gd name="connsiteY84" fmla="*/ 1410448 h 3378280"/>
              <a:gd name="connsiteX85" fmla="*/ 4427300 w 12192000"/>
              <a:gd name="connsiteY85" fmla="*/ 1409068 h 3378280"/>
              <a:gd name="connsiteX86" fmla="*/ 4441847 w 12192000"/>
              <a:gd name="connsiteY86" fmla="*/ 1408029 h 3378280"/>
              <a:gd name="connsiteX87" fmla="*/ 4444331 w 12192000"/>
              <a:gd name="connsiteY87" fmla="*/ 1402133 h 3378280"/>
              <a:gd name="connsiteX88" fmla="*/ 4492293 w 12192000"/>
              <a:gd name="connsiteY88" fmla="*/ 1396205 h 3378280"/>
              <a:gd name="connsiteX89" fmla="*/ 4623335 w 12192000"/>
              <a:gd name="connsiteY89" fmla="*/ 1400793 h 3378280"/>
              <a:gd name="connsiteX90" fmla="*/ 4700790 w 12192000"/>
              <a:gd name="connsiteY90" fmla="*/ 1399970 h 3378280"/>
              <a:gd name="connsiteX91" fmla="*/ 4728732 w 12192000"/>
              <a:gd name="connsiteY91" fmla="*/ 1394050 h 3378280"/>
              <a:gd name="connsiteX92" fmla="*/ 4768749 w 12192000"/>
              <a:gd name="connsiteY92" fmla="*/ 1389553 h 3378280"/>
              <a:gd name="connsiteX93" fmla="*/ 4838227 w 12192000"/>
              <a:gd name="connsiteY93" fmla="*/ 1377273 h 3378280"/>
              <a:gd name="connsiteX94" fmla="*/ 4904889 w 12192000"/>
              <a:gd name="connsiteY94" fmla="*/ 1373499 h 3378280"/>
              <a:gd name="connsiteX95" fmla="*/ 4949597 w 12192000"/>
              <a:gd name="connsiteY95" fmla="*/ 1374085 h 3378280"/>
              <a:gd name="connsiteX96" fmla="*/ 4956064 w 12192000"/>
              <a:gd name="connsiteY96" fmla="*/ 1374603 h 3378280"/>
              <a:gd name="connsiteX97" fmla="*/ 5009322 w 12192000"/>
              <a:gd name="connsiteY97" fmla="*/ 1385751 h 3378280"/>
              <a:gd name="connsiteX98" fmla="*/ 5014476 w 12192000"/>
              <a:gd name="connsiteY98" fmla="*/ 1381460 h 3378280"/>
              <a:gd name="connsiteX99" fmla="*/ 5031428 w 12192000"/>
              <a:gd name="connsiteY99" fmla="*/ 1377570 h 3378280"/>
              <a:gd name="connsiteX100" fmla="*/ 5045619 w 12192000"/>
              <a:gd name="connsiteY100" fmla="*/ 1383532 h 3378280"/>
              <a:gd name="connsiteX101" fmla="*/ 5112635 w 12192000"/>
              <a:gd name="connsiteY101" fmla="*/ 1395891 h 3378280"/>
              <a:gd name="connsiteX102" fmla="*/ 5210851 w 12192000"/>
              <a:gd name="connsiteY102" fmla="*/ 1408784 h 3378280"/>
              <a:gd name="connsiteX103" fmla="*/ 5225543 w 12192000"/>
              <a:gd name="connsiteY103" fmla="*/ 1414923 h 3378280"/>
              <a:gd name="connsiteX104" fmla="*/ 5321696 w 12192000"/>
              <a:gd name="connsiteY104" fmla="*/ 1432414 h 3378280"/>
              <a:gd name="connsiteX105" fmla="*/ 5372327 w 12192000"/>
              <a:gd name="connsiteY105" fmla="*/ 1436597 h 3378280"/>
              <a:gd name="connsiteX106" fmla="*/ 5378149 w 12192000"/>
              <a:gd name="connsiteY106" fmla="*/ 1431785 h 3378280"/>
              <a:gd name="connsiteX107" fmla="*/ 5393069 w 12192000"/>
              <a:gd name="connsiteY107" fmla="*/ 1433737 h 3378280"/>
              <a:gd name="connsiteX108" fmla="*/ 5527621 w 12192000"/>
              <a:gd name="connsiteY108" fmla="*/ 1458786 h 3378280"/>
              <a:gd name="connsiteX109" fmla="*/ 5680585 w 12192000"/>
              <a:gd name="connsiteY109" fmla="*/ 1498233 h 3378280"/>
              <a:gd name="connsiteX110" fmla="*/ 5783795 w 12192000"/>
              <a:gd name="connsiteY110" fmla="*/ 1499932 h 3378280"/>
              <a:gd name="connsiteX111" fmla="*/ 6016525 w 12192000"/>
              <a:gd name="connsiteY111" fmla="*/ 1577292 h 3378280"/>
              <a:gd name="connsiteX112" fmla="*/ 6186598 w 12192000"/>
              <a:gd name="connsiteY112" fmla="*/ 1606065 h 3378280"/>
              <a:gd name="connsiteX113" fmla="*/ 6197872 w 12192000"/>
              <a:gd name="connsiteY113" fmla="*/ 1616845 h 3378280"/>
              <a:gd name="connsiteX114" fmla="*/ 6212885 w 12192000"/>
              <a:gd name="connsiteY114" fmla="*/ 1624535 h 3378280"/>
              <a:gd name="connsiteX115" fmla="*/ 6319240 w 12192000"/>
              <a:gd name="connsiteY115" fmla="*/ 1660375 h 3378280"/>
              <a:gd name="connsiteX116" fmla="*/ 6333397 w 12192000"/>
              <a:gd name="connsiteY116" fmla="*/ 1658763 h 3378280"/>
              <a:gd name="connsiteX117" fmla="*/ 6357266 w 12192000"/>
              <a:gd name="connsiteY117" fmla="*/ 1659543 h 3378280"/>
              <a:gd name="connsiteX118" fmla="*/ 6418740 w 12192000"/>
              <a:gd name="connsiteY118" fmla="*/ 1648944 h 3378280"/>
              <a:gd name="connsiteX119" fmla="*/ 6458877 w 12192000"/>
              <a:gd name="connsiteY119" fmla="*/ 1662117 h 3378280"/>
              <a:gd name="connsiteX120" fmla="*/ 6467254 w 12192000"/>
              <a:gd name="connsiteY120" fmla="*/ 1664227 h 3378280"/>
              <a:gd name="connsiteX121" fmla="*/ 6467545 w 12192000"/>
              <a:gd name="connsiteY121" fmla="*/ 1664046 h 3378280"/>
              <a:gd name="connsiteX122" fmla="*/ 6476635 w 12192000"/>
              <a:gd name="connsiteY122" fmla="*/ 1665826 h 3378280"/>
              <a:gd name="connsiteX123" fmla="*/ 6482535 w 12192000"/>
              <a:gd name="connsiteY123" fmla="*/ 1668074 h 3378280"/>
              <a:gd name="connsiteX124" fmla="*/ 6498791 w 12192000"/>
              <a:gd name="connsiteY124" fmla="*/ 1672167 h 3378280"/>
              <a:gd name="connsiteX125" fmla="*/ 6505220 w 12192000"/>
              <a:gd name="connsiteY125" fmla="*/ 1672092 h 3378280"/>
              <a:gd name="connsiteX126" fmla="*/ 6508969 w 12192000"/>
              <a:gd name="connsiteY126" fmla="*/ 1669922 h 3378280"/>
              <a:gd name="connsiteX127" fmla="*/ 6544886 w 12192000"/>
              <a:gd name="connsiteY127" fmla="*/ 1670695 h 3378280"/>
              <a:gd name="connsiteX128" fmla="*/ 6617859 w 12192000"/>
              <a:gd name="connsiteY128" fmla="*/ 1679453 h 3378280"/>
              <a:gd name="connsiteX129" fmla="*/ 6657726 w 12192000"/>
              <a:gd name="connsiteY129" fmla="*/ 1687906 h 3378280"/>
              <a:gd name="connsiteX130" fmla="*/ 6769041 w 12192000"/>
              <a:gd name="connsiteY130" fmla="*/ 1707304 h 3378280"/>
              <a:gd name="connsiteX131" fmla="*/ 6882368 w 12192000"/>
              <a:gd name="connsiteY131" fmla="*/ 1723914 h 3378280"/>
              <a:gd name="connsiteX132" fmla="*/ 6968822 w 12192000"/>
              <a:gd name="connsiteY132" fmla="*/ 1723334 h 3378280"/>
              <a:gd name="connsiteX133" fmla="*/ 6973672 w 12192000"/>
              <a:gd name="connsiteY133" fmla="*/ 1726298 h 3378280"/>
              <a:gd name="connsiteX134" fmla="*/ 6981961 w 12192000"/>
              <a:gd name="connsiteY134" fmla="*/ 1729324 h 3378280"/>
              <a:gd name="connsiteX135" fmla="*/ 6982342 w 12192000"/>
              <a:gd name="connsiteY135" fmla="*/ 1729201 h 3378280"/>
              <a:gd name="connsiteX136" fmla="*/ 6989757 w 12192000"/>
              <a:gd name="connsiteY136" fmla="*/ 1732420 h 3378280"/>
              <a:gd name="connsiteX137" fmla="*/ 7023794 w 12192000"/>
              <a:gd name="connsiteY137" fmla="*/ 1750660 h 3378280"/>
              <a:gd name="connsiteX138" fmla="*/ 7090828 w 12192000"/>
              <a:gd name="connsiteY138" fmla="*/ 1750287 h 3378280"/>
              <a:gd name="connsiteX139" fmla="*/ 7114479 w 12192000"/>
              <a:gd name="connsiteY139" fmla="*/ 1754649 h 3378280"/>
              <a:gd name="connsiteX140" fmla="*/ 7162053 w 12192000"/>
              <a:gd name="connsiteY140" fmla="*/ 1772908 h 3378280"/>
              <a:gd name="connsiteX141" fmla="*/ 7167808 w 12192000"/>
              <a:gd name="connsiteY141" fmla="*/ 1773656 h 3378280"/>
              <a:gd name="connsiteX142" fmla="*/ 7187185 w 12192000"/>
              <a:gd name="connsiteY142" fmla="*/ 1787148 h 3378280"/>
              <a:gd name="connsiteX143" fmla="*/ 7216505 w 12192000"/>
              <a:gd name="connsiteY143" fmla="*/ 1804489 h 3378280"/>
              <a:gd name="connsiteX144" fmla="*/ 7219246 w 12192000"/>
              <a:gd name="connsiteY144" fmla="*/ 1804514 h 3378280"/>
              <a:gd name="connsiteX145" fmla="*/ 7230639 w 12192000"/>
              <a:gd name="connsiteY145" fmla="*/ 1813879 h 3378280"/>
              <a:gd name="connsiteX146" fmla="*/ 7236776 w 12192000"/>
              <a:gd name="connsiteY146" fmla="*/ 1825514 h 3378280"/>
              <a:gd name="connsiteX147" fmla="*/ 7394082 w 12192000"/>
              <a:gd name="connsiteY147" fmla="*/ 1877925 h 3378280"/>
              <a:gd name="connsiteX148" fmla="*/ 7505820 w 12192000"/>
              <a:gd name="connsiteY148" fmla="*/ 1933859 h 3378280"/>
              <a:gd name="connsiteX149" fmla="*/ 7572147 w 12192000"/>
              <a:gd name="connsiteY149" fmla="*/ 2003817 h 3378280"/>
              <a:gd name="connsiteX150" fmla="*/ 7828975 w 12192000"/>
              <a:gd name="connsiteY150" fmla="*/ 2061508 h 3378280"/>
              <a:gd name="connsiteX151" fmla="*/ 7886804 w 12192000"/>
              <a:gd name="connsiteY151" fmla="*/ 2075509 h 3378280"/>
              <a:gd name="connsiteX152" fmla="*/ 7923558 w 12192000"/>
              <a:gd name="connsiteY152" fmla="*/ 2103529 h 3378280"/>
              <a:gd name="connsiteX153" fmla="*/ 7947954 w 12192000"/>
              <a:gd name="connsiteY153" fmla="*/ 2104996 h 3378280"/>
              <a:gd name="connsiteX154" fmla="*/ 7952318 w 12192000"/>
              <a:gd name="connsiteY154" fmla="*/ 2105077 h 3378280"/>
              <a:gd name="connsiteX155" fmla="*/ 7966398 w 12192000"/>
              <a:gd name="connsiteY155" fmla="*/ 2109147 h 3378280"/>
              <a:gd name="connsiteX156" fmla="*/ 7974591 w 12192000"/>
              <a:gd name="connsiteY156" fmla="*/ 2105612 h 3378280"/>
              <a:gd name="connsiteX157" fmla="*/ 7998806 w 12192000"/>
              <a:gd name="connsiteY157" fmla="*/ 2108382 h 3378280"/>
              <a:gd name="connsiteX158" fmla="*/ 8023544 w 12192000"/>
              <a:gd name="connsiteY158" fmla="*/ 2117183 h 3378280"/>
              <a:gd name="connsiteX159" fmla="*/ 8136247 w 12192000"/>
              <a:gd name="connsiteY159" fmla="*/ 2164190 h 3378280"/>
              <a:gd name="connsiteX160" fmla="*/ 8206445 w 12192000"/>
              <a:gd name="connsiteY160" fmla="*/ 2189356 h 3378280"/>
              <a:gd name="connsiteX161" fmla="*/ 8237464 w 12192000"/>
              <a:gd name="connsiteY161" fmla="*/ 2194272 h 3378280"/>
              <a:gd name="connsiteX162" fmla="*/ 8277853 w 12192000"/>
              <a:gd name="connsiteY162" fmla="*/ 2204259 h 3378280"/>
              <a:gd name="connsiteX163" fmla="*/ 8352501 w 12192000"/>
              <a:gd name="connsiteY163" fmla="*/ 2218290 h 3378280"/>
              <a:gd name="connsiteX164" fmla="*/ 8446938 w 12192000"/>
              <a:gd name="connsiteY164" fmla="*/ 2243393 h 3378280"/>
              <a:gd name="connsiteX165" fmla="*/ 8497138 w 12192000"/>
              <a:gd name="connsiteY165" fmla="*/ 2281506 h 3378280"/>
              <a:gd name="connsiteX166" fmla="*/ 8506096 w 12192000"/>
              <a:gd name="connsiteY166" fmla="*/ 2280042 h 3378280"/>
              <a:gd name="connsiteX167" fmla="*/ 8549806 w 12192000"/>
              <a:gd name="connsiteY167" fmla="*/ 2296675 h 3378280"/>
              <a:gd name="connsiteX168" fmla="*/ 8680256 w 12192000"/>
              <a:gd name="connsiteY168" fmla="*/ 2378758 h 3378280"/>
              <a:gd name="connsiteX169" fmla="*/ 8766301 w 12192000"/>
              <a:gd name="connsiteY169" fmla="*/ 2410605 h 3378280"/>
              <a:gd name="connsiteX170" fmla="*/ 8800492 w 12192000"/>
              <a:gd name="connsiteY170" fmla="*/ 2418067 h 3378280"/>
              <a:gd name="connsiteX171" fmla="*/ 8857555 w 12192000"/>
              <a:gd name="connsiteY171" fmla="*/ 2430810 h 3378280"/>
              <a:gd name="connsiteX172" fmla="*/ 8951967 w 12192000"/>
              <a:gd name="connsiteY172" fmla="*/ 2460856 h 3378280"/>
              <a:gd name="connsiteX173" fmla="*/ 9002970 w 12192000"/>
              <a:gd name="connsiteY173" fmla="*/ 2472291 h 3378280"/>
              <a:gd name="connsiteX174" fmla="*/ 9081613 w 12192000"/>
              <a:gd name="connsiteY174" fmla="*/ 2488296 h 3378280"/>
              <a:gd name="connsiteX175" fmla="*/ 9091561 w 12192000"/>
              <a:gd name="connsiteY175" fmla="*/ 2494386 h 3378280"/>
              <a:gd name="connsiteX176" fmla="*/ 9140625 w 12192000"/>
              <a:gd name="connsiteY176" fmla="*/ 2486779 h 3378280"/>
              <a:gd name="connsiteX177" fmla="*/ 9271105 w 12192000"/>
              <a:gd name="connsiteY177" fmla="*/ 2511730 h 3378280"/>
              <a:gd name="connsiteX178" fmla="*/ 9295023 w 12192000"/>
              <a:gd name="connsiteY178" fmla="*/ 2512830 h 3378280"/>
              <a:gd name="connsiteX179" fmla="*/ 9321673 w 12192000"/>
              <a:gd name="connsiteY179" fmla="*/ 2524119 h 3378280"/>
              <a:gd name="connsiteX180" fmla="*/ 9378975 w 12192000"/>
              <a:gd name="connsiteY180" fmla="*/ 2543803 h 3378280"/>
              <a:gd name="connsiteX181" fmla="*/ 9414193 w 12192000"/>
              <a:gd name="connsiteY181" fmla="*/ 2562927 h 3378280"/>
              <a:gd name="connsiteX182" fmla="*/ 9426009 w 12192000"/>
              <a:gd name="connsiteY182" fmla="*/ 2558847 h 3378280"/>
              <a:gd name="connsiteX183" fmla="*/ 9450634 w 12192000"/>
              <a:gd name="connsiteY183" fmla="*/ 2560685 h 3378280"/>
              <a:gd name="connsiteX184" fmla="*/ 9549097 w 12192000"/>
              <a:gd name="connsiteY184" fmla="*/ 2585168 h 3378280"/>
              <a:gd name="connsiteX185" fmla="*/ 9567633 w 12192000"/>
              <a:gd name="connsiteY185" fmla="*/ 2587105 h 3378280"/>
              <a:gd name="connsiteX186" fmla="*/ 9586878 w 12192000"/>
              <a:gd name="connsiteY186" fmla="*/ 2596659 h 3378280"/>
              <a:gd name="connsiteX187" fmla="*/ 9589974 w 12192000"/>
              <a:gd name="connsiteY187" fmla="*/ 2598235 h 3378280"/>
              <a:gd name="connsiteX188" fmla="*/ 9590570 w 12192000"/>
              <a:gd name="connsiteY188" fmla="*/ 2598249 h 3378280"/>
              <a:gd name="connsiteX189" fmla="*/ 9591896 w 12192000"/>
              <a:gd name="connsiteY189" fmla="*/ 2599214 h 3378280"/>
              <a:gd name="connsiteX190" fmla="*/ 9604535 w 12192000"/>
              <a:gd name="connsiteY190" fmla="*/ 2605654 h 3378280"/>
              <a:gd name="connsiteX191" fmla="*/ 9610554 w 12192000"/>
              <a:gd name="connsiteY191" fmla="*/ 2606189 h 3378280"/>
              <a:gd name="connsiteX192" fmla="*/ 9690072 w 12192000"/>
              <a:gd name="connsiteY192" fmla="*/ 2638745 h 3378280"/>
              <a:gd name="connsiteX193" fmla="*/ 9726964 w 12192000"/>
              <a:gd name="connsiteY193" fmla="*/ 2653728 h 3378280"/>
              <a:gd name="connsiteX194" fmla="*/ 9738036 w 12192000"/>
              <a:gd name="connsiteY194" fmla="*/ 2654794 h 3378280"/>
              <a:gd name="connsiteX195" fmla="*/ 9774202 w 12192000"/>
              <a:gd name="connsiteY195" fmla="*/ 2671509 h 3378280"/>
              <a:gd name="connsiteX196" fmla="*/ 9793246 w 12192000"/>
              <a:gd name="connsiteY196" fmla="*/ 2675245 h 3378280"/>
              <a:gd name="connsiteX197" fmla="*/ 9890301 w 12192000"/>
              <a:gd name="connsiteY197" fmla="*/ 2700274 h 3378280"/>
              <a:gd name="connsiteX198" fmla="*/ 9915070 w 12192000"/>
              <a:gd name="connsiteY198" fmla="*/ 2699250 h 3378280"/>
              <a:gd name="connsiteX199" fmla="*/ 9976517 w 12192000"/>
              <a:gd name="connsiteY199" fmla="*/ 2732899 h 3378280"/>
              <a:gd name="connsiteX200" fmla="*/ 9990168 w 12192000"/>
              <a:gd name="connsiteY200" fmla="*/ 2737877 h 3378280"/>
              <a:gd name="connsiteX201" fmla="*/ 9995041 w 12192000"/>
              <a:gd name="connsiteY201" fmla="*/ 2741223 h 3378280"/>
              <a:gd name="connsiteX202" fmla="*/ 10012636 w 12192000"/>
              <a:gd name="connsiteY202" fmla="*/ 2729876 h 3378280"/>
              <a:gd name="connsiteX203" fmla="*/ 10044280 w 12192000"/>
              <a:gd name="connsiteY203" fmla="*/ 2726966 h 3378280"/>
              <a:gd name="connsiteX204" fmla="*/ 10057934 w 12192000"/>
              <a:gd name="connsiteY204" fmla="*/ 2735671 h 3378280"/>
              <a:gd name="connsiteX205" fmla="*/ 10148373 w 12192000"/>
              <a:gd name="connsiteY205" fmla="*/ 2778987 h 3378280"/>
              <a:gd name="connsiteX206" fmla="*/ 10176601 w 12192000"/>
              <a:gd name="connsiteY206" fmla="*/ 2791940 h 3378280"/>
              <a:gd name="connsiteX207" fmla="*/ 10235082 w 12192000"/>
              <a:gd name="connsiteY207" fmla="*/ 2816761 h 3378280"/>
              <a:gd name="connsiteX208" fmla="*/ 10421684 w 12192000"/>
              <a:gd name="connsiteY208" fmla="*/ 2833871 h 3378280"/>
              <a:gd name="connsiteX209" fmla="*/ 10507376 w 12192000"/>
              <a:gd name="connsiteY209" fmla="*/ 2822262 h 3378280"/>
              <a:gd name="connsiteX210" fmla="*/ 10738376 w 12192000"/>
              <a:gd name="connsiteY210" fmla="*/ 2833353 h 3378280"/>
              <a:gd name="connsiteX211" fmla="*/ 11043443 w 12192000"/>
              <a:gd name="connsiteY211" fmla="*/ 2803954 h 3378280"/>
              <a:gd name="connsiteX212" fmla="*/ 11115269 w 12192000"/>
              <a:gd name="connsiteY212" fmla="*/ 2823367 h 3378280"/>
              <a:gd name="connsiteX213" fmla="*/ 11147582 w 12192000"/>
              <a:gd name="connsiteY213" fmla="*/ 2822547 h 3378280"/>
              <a:gd name="connsiteX214" fmla="*/ 11201205 w 12192000"/>
              <a:gd name="connsiteY214" fmla="*/ 2818210 h 3378280"/>
              <a:gd name="connsiteX215" fmla="*/ 11391726 w 12192000"/>
              <a:gd name="connsiteY215" fmla="*/ 2826386 h 3378280"/>
              <a:gd name="connsiteX216" fmla="*/ 11507640 w 12192000"/>
              <a:gd name="connsiteY216" fmla="*/ 2824866 h 3378280"/>
              <a:gd name="connsiteX217" fmla="*/ 11718056 w 12192000"/>
              <a:gd name="connsiteY217" fmla="*/ 2821969 h 3378280"/>
              <a:gd name="connsiteX218" fmla="*/ 11937926 w 12192000"/>
              <a:gd name="connsiteY218" fmla="*/ 2817058 h 3378280"/>
              <a:gd name="connsiteX219" fmla="*/ 12035355 w 12192000"/>
              <a:gd name="connsiteY219" fmla="*/ 2813340 h 3378280"/>
              <a:gd name="connsiteX220" fmla="*/ 12179047 w 12192000"/>
              <a:gd name="connsiteY220" fmla="*/ 2788508 h 3378280"/>
              <a:gd name="connsiteX221" fmla="*/ 12192000 w 12192000"/>
              <a:gd name="connsiteY221" fmla="*/ 2788486 h 3378280"/>
              <a:gd name="connsiteX222" fmla="*/ 12192000 w 12192000"/>
              <a:gd name="connsiteY222" fmla="*/ 3378280 h 3378280"/>
              <a:gd name="connsiteX223" fmla="*/ 0 w 12192000"/>
              <a:gd name="connsiteY223" fmla="*/ 3378280 h 33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3378280">
                <a:moveTo>
                  <a:pt x="0" y="0"/>
                </a:moveTo>
                <a:lnTo>
                  <a:pt x="13973" y="3431"/>
                </a:lnTo>
                <a:cubicBezTo>
                  <a:pt x="48258" y="17773"/>
                  <a:pt x="68757" y="59402"/>
                  <a:pt x="86774" y="43536"/>
                </a:cubicBezTo>
                <a:cubicBezTo>
                  <a:pt x="86532" y="72023"/>
                  <a:pt x="217976" y="120568"/>
                  <a:pt x="229780" y="145557"/>
                </a:cubicBezTo>
                <a:lnTo>
                  <a:pt x="302639" y="203425"/>
                </a:lnTo>
                <a:cubicBezTo>
                  <a:pt x="312906" y="207200"/>
                  <a:pt x="342855" y="184923"/>
                  <a:pt x="348081" y="187174"/>
                </a:cubicBezTo>
                <a:lnTo>
                  <a:pt x="436950" y="184066"/>
                </a:lnTo>
                <a:lnTo>
                  <a:pt x="501693" y="233225"/>
                </a:lnTo>
                <a:lnTo>
                  <a:pt x="557201" y="312390"/>
                </a:lnTo>
                <a:cubicBezTo>
                  <a:pt x="579844" y="353675"/>
                  <a:pt x="602207" y="315301"/>
                  <a:pt x="617648" y="333897"/>
                </a:cubicBezTo>
                <a:lnTo>
                  <a:pt x="692332" y="386327"/>
                </a:lnTo>
                <a:cubicBezTo>
                  <a:pt x="715261" y="398377"/>
                  <a:pt x="770477" y="414831"/>
                  <a:pt x="802009" y="419027"/>
                </a:cubicBezTo>
                <a:cubicBezTo>
                  <a:pt x="838953" y="433876"/>
                  <a:pt x="886385" y="473956"/>
                  <a:pt x="914003" y="475419"/>
                </a:cubicBezTo>
                <a:cubicBezTo>
                  <a:pt x="923483" y="477324"/>
                  <a:pt x="931440" y="475817"/>
                  <a:pt x="938561" y="472887"/>
                </a:cubicBezTo>
                <a:lnTo>
                  <a:pt x="1035683" y="486697"/>
                </a:lnTo>
                <a:cubicBezTo>
                  <a:pt x="1035708" y="486708"/>
                  <a:pt x="1035733" y="486720"/>
                  <a:pt x="1035757" y="486731"/>
                </a:cubicBezTo>
                <a:cubicBezTo>
                  <a:pt x="1046500" y="494574"/>
                  <a:pt x="1038533" y="500311"/>
                  <a:pt x="1074336" y="494465"/>
                </a:cubicBezTo>
                <a:cubicBezTo>
                  <a:pt x="1137289" y="530436"/>
                  <a:pt x="1235340" y="545106"/>
                  <a:pt x="1285084" y="589112"/>
                </a:cubicBezTo>
                <a:cubicBezTo>
                  <a:pt x="1341251" y="608873"/>
                  <a:pt x="1367674" y="637988"/>
                  <a:pt x="1409116" y="656332"/>
                </a:cubicBezTo>
                <a:cubicBezTo>
                  <a:pt x="1471208" y="682449"/>
                  <a:pt x="1492207" y="692779"/>
                  <a:pt x="1533725" y="699179"/>
                </a:cubicBezTo>
                <a:cubicBezTo>
                  <a:pt x="1592391" y="718911"/>
                  <a:pt x="1575207" y="737633"/>
                  <a:pt x="1636242" y="741533"/>
                </a:cubicBezTo>
                <a:cubicBezTo>
                  <a:pt x="1638264" y="746130"/>
                  <a:pt x="1700806" y="766849"/>
                  <a:pt x="1704848" y="770749"/>
                </a:cubicBezTo>
                <a:lnTo>
                  <a:pt x="1718292" y="781051"/>
                </a:lnTo>
                <a:lnTo>
                  <a:pt x="1720835" y="781117"/>
                </a:lnTo>
                <a:lnTo>
                  <a:pt x="1753341" y="800301"/>
                </a:lnTo>
                <a:lnTo>
                  <a:pt x="1775454" y="815182"/>
                </a:lnTo>
                <a:lnTo>
                  <a:pt x="1781011" y="816068"/>
                </a:lnTo>
                <a:lnTo>
                  <a:pt x="1817738" y="834926"/>
                </a:lnTo>
                <a:cubicBezTo>
                  <a:pt x="1821156" y="833953"/>
                  <a:pt x="1825209" y="834074"/>
                  <a:pt x="1830702" y="836485"/>
                </a:cubicBezTo>
                <a:cubicBezTo>
                  <a:pt x="1832151" y="819591"/>
                  <a:pt x="1837883" y="832919"/>
                  <a:pt x="1853950" y="841519"/>
                </a:cubicBezTo>
                <a:cubicBezTo>
                  <a:pt x="1859780" y="817198"/>
                  <a:pt x="1899456" y="849599"/>
                  <a:pt x="1915890" y="841983"/>
                </a:cubicBezTo>
                <a:lnTo>
                  <a:pt x="1960900" y="865789"/>
                </a:lnTo>
                <a:lnTo>
                  <a:pt x="1961217" y="865662"/>
                </a:lnTo>
                <a:cubicBezTo>
                  <a:pt x="1963265" y="866017"/>
                  <a:pt x="1965977" y="867037"/>
                  <a:pt x="1969825" y="869049"/>
                </a:cubicBezTo>
                <a:lnTo>
                  <a:pt x="1975234" y="872329"/>
                </a:lnTo>
                <a:lnTo>
                  <a:pt x="1990485" y="879288"/>
                </a:lnTo>
                <a:lnTo>
                  <a:pt x="1996793" y="880361"/>
                </a:lnTo>
                <a:cubicBezTo>
                  <a:pt x="2020465" y="879540"/>
                  <a:pt x="2023446" y="845377"/>
                  <a:pt x="2055091" y="872818"/>
                </a:cubicBezTo>
                <a:cubicBezTo>
                  <a:pt x="2098055" y="882341"/>
                  <a:pt x="2125216" y="870433"/>
                  <a:pt x="2165143" y="892293"/>
                </a:cubicBezTo>
                <a:cubicBezTo>
                  <a:pt x="2205365" y="901134"/>
                  <a:pt x="2239987" y="901455"/>
                  <a:pt x="2274196" y="914768"/>
                </a:cubicBezTo>
                <a:cubicBezTo>
                  <a:pt x="2310666" y="921868"/>
                  <a:pt x="2360104" y="931320"/>
                  <a:pt x="2383986" y="934891"/>
                </a:cubicBezTo>
                <a:lnTo>
                  <a:pt x="2420278" y="933890"/>
                </a:lnTo>
                <a:lnTo>
                  <a:pt x="2426203" y="933891"/>
                </a:lnTo>
                <a:lnTo>
                  <a:pt x="2448674" y="941056"/>
                </a:lnTo>
                <a:cubicBezTo>
                  <a:pt x="2452907" y="942503"/>
                  <a:pt x="2455711" y="943098"/>
                  <a:pt x="2457640" y="943105"/>
                </a:cubicBezTo>
                <a:lnTo>
                  <a:pt x="2457852" y="942912"/>
                </a:lnTo>
                <a:lnTo>
                  <a:pt x="2466265" y="945310"/>
                </a:lnTo>
                <a:cubicBezTo>
                  <a:pt x="2480470" y="949908"/>
                  <a:pt x="2494307" y="954915"/>
                  <a:pt x="2507496" y="960111"/>
                </a:cubicBezTo>
                <a:cubicBezTo>
                  <a:pt x="2518208" y="949036"/>
                  <a:pt x="2567155" y="976345"/>
                  <a:pt x="2561127" y="949411"/>
                </a:cubicBezTo>
                <a:cubicBezTo>
                  <a:pt x="2578896" y="955660"/>
                  <a:pt x="2589900" y="968806"/>
                  <a:pt x="2583467" y="950570"/>
                </a:cubicBezTo>
                <a:cubicBezTo>
                  <a:pt x="2589300" y="952141"/>
                  <a:pt x="2592850" y="951536"/>
                  <a:pt x="2595361" y="949884"/>
                </a:cubicBezTo>
                <a:lnTo>
                  <a:pt x="2596075" y="949000"/>
                </a:lnTo>
                <a:lnTo>
                  <a:pt x="2666638" y="975095"/>
                </a:lnTo>
                <a:lnTo>
                  <a:pt x="2703393" y="989635"/>
                </a:lnTo>
                <a:lnTo>
                  <a:pt x="2705616" y="989244"/>
                </a:lnTo>
                <a:lnTo>
                  <a:pt x="2721898" y="997777"/>
                </a:lnTo>
                <a:cubicBezTo>
                  <a:pt x="2727157" y="1001198"/>
                  <a:pt x="2731840" y="1005088"/>
                  <a:pt x="2735669" y="1009612"/>
                </a:cubicBezTo>
                <a:cubicBezTo>
                  <a:pt x="2790086" y="1002732"/>
                  <a:pt x="2797958" y="1020231"/>
                  <a:pt x="2857526" y="1030627"/>
                </a:cubicBezTo>
                <a:cubicBezTo>
                  <a:pt x="2897602" y="1063034"/>
                  <a:pt x="2965720" y="1083366"/>
                  <a:pt x="3021918" y="1088093"/>
                </a:cubicBezTo>
                <a:cubicBezTo>
                  <a:pt x="3054425" y="1110664"/>
                  <a:pt x="3109014" y="1101433"/>
                  <a:pt x="3155458" y="1121618"/>
                </a:cubicBezTo>
                <a:cubicBezTo>
                  <a:pt x="3217017" y="1136576"/>
                  <a:pt x="3270135" y="1143600"/>
                  <a:pt x="3328229" y="1155903"/>
                </a:cubicBezTo>
                <a:cubicBezTo>
                  <a:pt x="3365862" y="1138978"/>
                  <a:pt x="3408797" y="1179981"/>
                  <a:pt x="3448440" y="1184343"/>
                </a:cubicBezTo>
                <a:cubicBezTo>
                  <a:pt x="3438226" y="1205566"/>
                  <a:pt x="3496361" y="1182183"/>
                  <a:pt x="3499287" y="1209472"/>
                </a:cubicBezTo>
                <a:cubicBezTo>
                  <a:pt x="3506411" y="1209402"/>
                  <a:pt x="3513215" y="1208473"/>
                  <a:pt x="3520027" y="1207338"/>
                </a:cubicBezTo>
                <a:lnTo>
                  <a:pt x="3523594" y="1206755"/>
                </a:lnTo>
                <a:lnTo>
                  <a:pt x="3538013" y="1209066"/>
                </a:lnTo>
                <a:lnTo>
                  <a:pt x="3541918" y="1203922"/>
                </a:lnTo>
                <a:cubicBezTo>
                  <a:pt x="3550592" y="1203930"/>
                  <a:pt x="3560995" y="1202529"/>
                  <a:pt x="3590082" y="1209115"/>
                </a:cubicBezTo>
                <a:cubicBezTo>
                  <a:pt x="3622244" y="1230604"/>
                  <a:pt x="3676827" y="1215544"/>
                  <a:pt x="3716445" y="1243431"/>
                </a:cubicBezTo>
                <a:cubicBezTo>
                  <a:pt x="3731486" y="1251699"/>
                  <a:pt x="3780926" y="1265146"/>
                  <a:pt x="3792028" y="1260288"/>
                </a:cubicBezTo>
                <a:cubicBezTo>
                  <a:pt x="3802696" y="1261567"/>
                  <a:pt x="3814066" y="1267606"/>
                  <a:pt x="3820707" y="1260924"/>
                </a:cubicBezTo>
                <a:cubicBezTo>
                  <a:pt x="3830836" y="1253486"/>
                  <a:pt x="3863215" y="1278527"/>
                  <a:pt x="3860784" y="1265692"/>
                </a:cubicBezTo>
                <a:lnTo>
                  <a:pt x="3997310" y="1281176"/>
                </a:lnTo>
                <a:lnTo>
                  <a:pt x="4040665" y="1291934"/>
                </a:lnTo>
                <a:lnTo>
                  <a:pt x="4046831" y="1293910"/>
                </a:lnTo>
                <a:lnTo>
                  <a:pt x="4095847" y="1316851"/>
                </a:lnTo>
                <a:cubicBezTo>
                  <a:pt x="4097518" y="1315619"/>
                  <a:pt x="4099569" y="1314612"/>
                  <a:pt x="4101945" y="1313869"/>
                </a:cubicBezTo>
                <a:lnTo>
                  <a:pt x="4119420" y="1313965"/>
                </a:lnTo>
                <a:lnTo>
                  <a:pt x="4131728" y="1322978"/>
                </a:lnTo>
                <a:lnTo>
                  <a:pt x="4193827" y="1350222"/>
                </a:lnTo>
                <a:lnTo>
                  <a:pt x="4286157" y="1385101"/>
                </a:lnTo>
                <a:lnTo>
                  <a:pt x="4298907" y="1394396"/>
                </a:lnTo>
                <a:lnTo>
                  <a:pt x="4323224" y="1403133"/>
                </a:lnTo>
                <a:lnTo>
                  <a:pt x="4404439" y="1417252"/>
                </a:lnTo>
                <a:cubicBezTo>
                  <a:pt x="4411321" y="1415560"/>
                  <a:pt x="4417679" y="1413105"/>
                  <a:pt x="4423989" y="1410448"/>
                </a:cubicBezTo>
                <a:lnTo>
                  <a:pt x="4427300" y="1409068"/>
                </a:lnTo>
                <a:lnTo>
                  <a:pt x="4441847" y="1408029"/>
                </a:lnTo>
                <a:lnTo>
                  <a:pt x="4444331" y="1402133"/>
                </a:lnTo>
                <a:cubicBezTo>
                  <a:pt x="4452739" y="1400163"/>
                  <a:pt x="4462460" y="1396428"/>
                  <a:pt x="4492293" y="1396205"/>
                </a:cubicBezTo>
                <a:cubicBezTo>
                  <a:pt x="4528861" y="1409788"/>
                  <a:pt x="4577933" y="1382688"/>
                  <a:pt x="4623335" y="1400793"/>
                </a:cubicBezTo>
                <a:cubicBezTo>
                  <a:pt x="4639986" y="1405413"/>
                  <a:pt x="4691262" y="1407228"/>
                  <a:pt x="4700790" y="1399970"/>
                </a:cubicBezTo>
                <a:cubicBezTo>
                  <a:pt x="4711447" y="1398782"/>
                  <a:pt x="4723982" y="1402066"/>
                  <a:pt x="4728732" y="1394050"/>
                </a:cubicBezTo>
                <a:cubicBezTo>
                  <a:pt x="4736666" y="1384502"/>
                  <a:pt x="4774338" y="1401491"/>
                  <a:pt x="4768749" y="1389553"/>
                </a:cubicBezTo>
                <a:cubicBezTo>
                  <a:pt x="4795495" y="1401233"/>
                  <a:pt x="4816075" y="1381410"/>
                  <a:pt x="4838227" y="1377273"/>
                </a:cubicBezTo>
                <a:lnTo>
                  <a:pt x="4904889" y="1373499"/>
                </a:lnTo>
                <a:lnTo>
                  <a:pt x="4949597" y="1374085"/>
                </a:lnTo>
                <a:lnTo>
                  <a:pt x="4956064" y="1374603"/>
                </a:lnTo>
                <a:lnTo>
                  <a:pt x="5009322" y="1385751"/>
                </a:lnTo>
                <a:cubicBezTo>
                  <a:pt x="5010629" y="1384171"/>
                  <a:pt x="5012363" y="1382724"/>
                  <a:pt x="5014476" y="1381460"/>
                </a:cubicBezTo>
                <a:lnTo>
                  <a:pt x="5031428" y="1377570"/>
                </a:lnTo>
                <a:lnTo>
                  <a:pt x="5045619" y="1383532"/>
                </a:lnTo>
                <a:lnTo>
                  <a:pt x="5112635" y="1395891"/>
                </a:lnTo>
                <a:lnTo>
                  <a:pt x="5210851" y="1408784"/>
                </a:lnTo>
                <a:lnTo>
                  <a:pt x="5225543" y="1414923"/>
                </a:lnTo>
                <a:cubicBezTo>
                  <a:pt x="5259311" y="1422389"/>
                  <a:pt x="5300520" y="1417803"/>
                  <a:pt x="5321696" y="1432414"/>
                </a:cubicBezTo>
                <a:lnTo>
                  <a:pt x="5372327" y="1436597"/>
                </a:lnTo>
                <a:lnTo>
                  <a:pt x="5378149" y="1431785"/>
                </a:lnTo>
                <a:lnTo>
                  <a:pt x="5393069" y="1433737"/>
                </a:lnTo>
                <a:lnTo>
                  <a:pt x="5527621" y="1458786"/>
                </a:lnTo>
                <a:cubicBezTo>
                  <a:pt x="5595913" y="1482782"/>
                  <a:pt x="5624062" y="1464011"/>
                  <a:pt x="5680585" y="1498233"/>
                </a:cubicBezTo>
                <a:cubicBezTo>
                  <a:pt x="5671953" y="1485766"/>
                  <a:pt x="5763880" y="1493019"/>
                  <a:pt x="5783795" y="1499932"/>
                </a:cubicBezTo>
                <a:cubicBezTo>
                  <a:pt x="5806935" y="1511749"/>
                  <a:pt x="5950173" y="1559636"/>
                  <a:pt x="6016525" y="1577292"/>
                </a:cubicBezTo>
                <a:cubicBezTo>
                  <a:pt x="6077908" y="1586145"/>
                  <a:pt x="6125458" y="1613138"/>
                  <a:pt x="6186598" y="1606065"/>
                </a:cubicBezTo>
                <a:cubicBezTo>
                  <a:pt x="6189351" y="1610205"/>
                  <a:pt x="6193226" y="1613745"/>
                  <a:pt x="6197872" y="1616845"/>
                </a:cubicBezTo>
                <a:lnTo>
                  <a:pt x="6212885" y="1624535"/>
                </a:lnTo>
                <a:lnTo>
                  <a:pt x="6319240" y="1660375"/>
                </a:lnTo>
                <a:lnTo>
                  <a:pt x="6333397" y="1658763"/>
                </a:lnTo>
                <a:cubicBezTo>
                  <a:pt x="6332062" y="1641958"/>
                  <a:pt x="6339931" y="1653989"/>
                  <a:pt x="6357266" y="1659543"/>
                </a:cubicBezTo>
                <a:cubicBezTo>
                  <a:pt x="6359058" y="1634684"/>
                  <a:pt x="6403697" y="1659337"/>
                  <a:pt x="6418740" y="1648944"/>
                </a:cubicBezTo>
                <a:cubicBezTo>
                  <a:pt x="6431434" y="1653585"/>
                  <a:pt x="6444892" y="1658041"/>
                  <a:pt x="6458877" y="1662117"/>
                </a:cubicBezTo>
                <a:lnTo>
                  <a:pt x="6467254" y="1664227"/>
                </a:lnTo>
                <a:lnTo>
                  <a:pt x="6467545" y="1664046"/>
                </a:lnTo>
                <a:cubicBezTo>
                  <a:pt x="6469635" y="1664026"/>
                  <a:pt x="6472488" y="1664540"/>
                  <a:pt x="6476635" y="1665826"/>
                </a:cubicBezTo>
                <a:lnTo>
                  <a:pt x="6482535" y="1668074"/>
                </a:lnTo>
                <a:lnTo>
                  <a:pt x="6498791" y="1672167"/>
                </a:lnTo>
                <a:lnTo>
                  <a:pt x="6505220" y="1672092"/>
                </a:lnTo>
                <a:lnTo>
                  <a:pt x="6508969" y="1669922"/>
                </a:lnTo>
                <a:lnTo>
                  <a:pt x="6544886" y="1670695"/>
                </a:lnTo>
                <a:cubicBezTo>
                  <a:pt x="6566195" y="1684748"/>
                  <a:pt x="6578985" y="1674687"/>
                  <a:pt x="6617859" y="1679453"/>
                </a:cubicBezTo>
                <a:cubicBezTo>
                  <a:pt x="6628154" y="1690316"/>
                  <a:pt x="6642041" y="1690691"/>
                  <a:pt x="6657726" y="1687906"/>
                </a:cubicBezTo>
                <a:cubicBezTo>
                  <a:pt x="6690709" y="1699790"/>
                  <a:pt x="6728158" y="1699639"/>
                  <a:pt x="6769041" y="1707304"/>
                </a:cubicBezTo>
                <a:cubicBezTo>
                  <a:pt x="6805580" y="1727028"/>
                  <a:pt x="6838723" y="1715650"/>
                  <a:pt x="6882368" y="1723914"/>
                </a:cubicBezTo>
                <a:lnTo>
                  <a:pt x="6968822" y="1723334"/>
                </a:lnTo>
                <a:lnTo>
                  <a:pt x="6973672" y="1726298"/>
                </a:lnTo>
                <a:cubicBezTo>
                  <a:pt x="6977223" y="1728111"/>
                  <a:pt x="6979851" y="1729020"/>
                  <a:pt x="6981961" y="1729324"/>
                </a:cubicBezTo>
                <a:lnTo>
                  <a:pt x="6982342" y="1729201"/>
                </a:lnTo>
                <a:lnTo>
                  <a:pt x="6989757" y="1732420"/>
                </a:lnTo>
                <a:cubicBezTo>
                  <a:pt x="7001869" y="1738303"/>
                  <a:pt x="7013262" y="1744453"/>
                  <a:pt x="7023794" y="1750660"/>
                </a:cubicBezTo>
                <a:cubicBezTo>
                  <a:pt x="7043973" y="1743394"/>
                  <a:pt x="7076983" y="1772878"/>
                  <a:pt x="7090828" y="1750287"/>
                </a:cubicBezTo>
                <a:cubicBezTo>
                  <a:pt x="7105590" y="1758041"/>
                  <a:pt x="7107688" y="1770308"/>
                  <a:pt x="7114479" y="1754649"/>
                </a:cubicBezTo>
                <a:cubicBezTo>
                  <a:pt x="7126350" y="1758420"/>
                  <a:pt x="7153167" y="1769741"/>
                  <a:pt x="7162053" y="1772908"/>
                </a:cubicBezTo>
                <a:lnTo>
                  <a:pt x="7167808" y="1773656"/>
                </a:lnTo>
                <a:lnTo>
                  <a:pt x="7187185" y="1787148"/>
                </a:lnTo>
                <a:lnTo>
                  <a:pt x="7216505" y="1804489"/>
                </a:lnTo>
                <a:lnTo>
                  <a:pt x="7219246" y="1804514"/>
                </a:lnTo>
                <a:lnTo>
                  <a:pt x="7230639" y="1813879"/>
                </a:lnTo>
                <a:cubicBezTo>
                  <a:pt x="7233815" y="1817438"/>
                  <a:pt x="7236006" y="1821285"/>
                  <a:pt x="7236776" y="1825514"/>
                </a:cubicBezTo>
                <a:cubicBezTo>
                  <a:pt x="7301762" y="1828337"/>
                  <a:pt x="7336564" y="1860417"/>
                  <a:pt x="7394082" y="1877925"/>
                </a:cubicBezTo>
                <a:cubicBezTo>
                  <a:pt x="7452342" y="1904287"/>
                  <a:pt x="7466551" y="1917411"/>
                  <a:pt x="7505820" y="1933859"/>
                </a:cubicBezTo>
                <a:cubicBezTo>
                  <a:pt x="7522528" y="1943253"/>
                  <a:pt x="7574803" y="2016599"/>
                  <a:pt x="7572147" y="2003817"/>
                </a:cubicBezTo>
                <a:cubicBezTo>
                  <a:pt x="7612486" y="2043915"/>
                  <a:pt x="7771831" y="2029022"/>
                  <a:pt x="7828975" y="2061508"/>
                </a:cubicBezTo>
                <a:lnTo>
                  <a:pt x="7886804" y="2075509"/>
                </a:lnTo>
                <a:cubicBezTo>
                  <a:pt x="7859463" y="2091010"/>
                  <a:pt x="7941076" y="2081130"/>
                  <a:pt x="7923558" y="2103529"/>
                </a:cubicBezTo>
                <a:lnTo>
                  <a:pt x="7947954" y="2104996"/>
                </a:lnTo>
                <a:lnTo>
                  <a:pt x="7952318" y="2105077"/>
                </a:lnTo>
                <a:lnTo>
                  <a:pt x="7966398" y="2109147"/>
                </a:lnTo>
                <a:lnTo>
                  <a:pt x="7974591" y="2105612"/>
                </a:lnTo>
                <a:lnTo>
                  <a:pt x="7998806" y="2108382"/>
                </a:lnTo>
                <a:cubicBezTo>
                  <a:pt x="8007224" y="2110145"/>
                  <a:pt x="8015519" y="2112885"/>
                  <a:pt x="8023544" y="2117183"/>
                </a:cubicBezTo>
                <a:cubicBezTo>
                  <a:pt x="8042536" y="2139405"/>
                  <a:pt x="8113922" y="2135674"/>
                  <a:pt x="8136247" y="2164190"/>
                </a:cubicBezTo>
                <a:cubicBezTo>
                  <a:pt x="8146485" y="2173150"/>
                  <a:pt x="8190564" y="2191557"/>
                  <a:pt x="8206445" y="2189356"/>
                </a:cubicBezTo>
                <a:cubicBezTo>
                  <a:pt x="8217189" y="2192022"/>
                  <a:pt x="8225092" y="2198625"/>
                  <a:pt x="8237464" y="2194272"/>
                </a:cubicBezTo>
                <a:cubicBezTo>
                  <a:pt x="8254235" y="2189840"/>
                  <a:pt x="8270768" y="2214957"/>
                  <a:pt x="8277853" y="2204259"/>
                </a:cubicBezTo>
                <a:cubicBezTo>
                  <a:pt x="8289971" y="2221808"/>
                  <a:pt x="8328475" y="2213978"/>
                  <a:pt x="8352501" y="2218290"/>
                </a:cubicBezTo>
                <a:cubicBezTo>
                  <a:pt x="8359916" y="2233716"/>
                  <a:pt x="8403014" y="2227555"/>
                  <a:pt x="8446938" y="2243393"/>
                </a:cubicBezTo>
                <a:cubicBezTo>
                  <a:pt x="8454511" y="2260801"/>
                  <a:pt x="8476684" y="2253935"/>
                  <a:pt x="8497138" y="2281506"/>
                </a:cubicBezTo>
                <a:cubicBezTo>
                  <a:pt x="8499906" y="2280770"/>
                  <a:pt x="8502925" y="2280276"/>
                  <a:pt x="8506096" y="2280042"/>
                </a:cubicBezTo>
                <a:cubicBezTo>
                  <a:pt x="8524529" y="2278674"/>
                  <a:pt x="8544098" y="2286123"/>
                  <a:pt x="8549806" y="2296675"/>
                </a:cubicBezTo>
                <a:cubicBezTo>
                  <a:pt x="8586026" y="2337107"/>
                  <a:pt x="8636988" y="2356250"/>
                  <a:pt x="8680256" y="2378758"/>
                </a:cubicBezTo>
                <a:cubicBezTo>
                  <a:pt x="8731302" y="2402123"/>
                  <a:pt x="8717522" y="2366494"/>
                  <a:pt x="8766301" y="2410605"/>
                </a:cubicBezTo>
                <a:cubicBezTo>
                  <a:pt x="8780965" y="2405907"/>
                  <a:pt x="8789790" y="2408871"/>
                  <a:pt x="8800492" y="2418067"/>
                </a:cubicBezTo>
                <a:cubicBezTo>
                  <a:pt x="8825856" y="2428860"/>
                  <a:pt x="8842594" y="2409144"/>
                  <a:pt x="8857555" y="2430810"/>
                </a:cubicBezTo>
                <a:cubicBezTo>
                  <a:pt x="8882799" y="2437942"/>
                  <a:pt x="8927730" y="2453942"/>
                  <a:pt x="8951967" y="2460856"/>
                </a:cubicBezTo>
                <a:cubicBezTo>
                  <a:pt x="8978331" y="2469875"/>
                  <a:pt x="8959838" y="2488515"/>
                  <a:pt x="9002970" y="2472291"/>
                </a:cubicBezTo>
                <a:cubicBezTo>
                  <a:pt x="9023997" y="2488383"/>
                  <a:pt x="9039735" y="2479669"/>
                  <a:pt x="9081613" y="2488296"/>
                </a:cubicBezTo>
                <a:lnTo>
                  <a:pt x="9091561" y="2494386"/>
                </a:lnTo>
                <a:lnTo>
                  <a:pt x="9140625" y="2486779"/>
                </a:lnTo>
                <a:cubicBezTo>
                  <a:pt x="9207053" y="2531245"/>
                  <a:pt x="9151264" y="2467994"/>
                  <a:pt x="9271105" y="2511730"/>
                </a:cubicBezTo>
                <a:cubicBezTo>
                  <a:pt x="9275764" y="2517275"/>
                  <a:pt x="9293352" y="2518083"/>
                  <a:pt x="9295023" y="2512830"/>
                </a:cubicBezTo>
                <a:cubicBezTo>
                  <a:pt x="9301933" y="2516606"/>
                  <a:pt x="9314623" y="2531276"/>
                  <a:pt x="9321673" y="2524119"/>
                </a:cubicBezTo>
                <a:cubicBezTo>
                  <a:pt x="9341881" y="2529408"/>
                  <a:pt x="9361130" y="2536033"/>
                  <a:pt x="9378975" y="2543803"/>
                </a:cubicBezTo>
                <a:lnTo>
                  <a:pt x="9414193" y="2562927"/>
                </a:lnTo>
                <a:lnTo>
                  <a:pt x="9426009" y="2558847"/>
                </a:lnTo>
                <a:cubicBezTo>
                  <a:pt x="9433598" y="2557225"/>
                  <a:pt x="9441714" y="2557145"/>
                  <a:pt x="9450634" y="2560685"/>
                </a:cubicBezTo>
                <a:cubicBezTo>
                  <a:pt x="9496298" y="2596479"/>
                  <a:pt x="9461586" y="2547391"/>
                  <a:pt x="9549097" y="2585168"/>
                </a:cubicBezTo>
                <a:cubicBezTo>
                  <a:pt x="9551956" y="2589460"/>
                  <a:pt x="9565592" y="2590888"/>
                  <a:pt x="9567633" y="2587105"/>
                </a:cubicBezTo>
                <a:cubicBezTo>
                  <a:pt x="9572507" y="2590206"/>
                  <a:pt x="9580361" y="2601581"/>
                  <a:pt x="9586878" y="2596659"/>
                </a:cubicBezTo>
                <a:lnTo>
                  <a:pt x="9589974" y="2598235"/>
                </a:lnTo>
                <a:lnTo>
                  <a:pt x="9590570" y="2598249"/>
                </a:lnTo>
                <a:lnTo>
                  <a:pt x="9591896" y="2599214"/>
                </a:lnTo>
                <a:lnTo>
                  <a:pt x="9604535" y="2605654"/>
                </a:lnTo>
                <a:lnTo>
                  <a:pt x="9610554" y="2606189"/>
                </a:lnTo>
                <a:cubicBezTo>
                  <a:pt x="9641361" y="2613359"/>
                  <a:pt x="9668752" y="2624572"/>
                  <a:pt x="9690072" y="2638745"/>
                </a:cubicBezTo>
                <a:cubicBezTo>
                  <a:pt x="9723195" y="2641319"/>
                  <a:pt x="9726446" y="2647335"/>
                  <a:pt x="9726964" y="2653728"/>
                </a:cubicBezTo>
                <a:cubicBezTo>
                  <a:pt x="9734958" y="2656403"/>
                  <a:pt x="9731670" y="2653170"/>
                  <a:pt x="9738036" y="2654794"/>
                </a:cubicBezTo>
                <a:cubicBezTo>
                  <a:pt x="9745908" y="2657757"/>
                  <a:pt x="9765000" y="2668100"/>
                  <a:pt x="9774202" y="2671509"/>
                </a:cubicBezTo>
                <a:lnTo>
                  <a:pt x="9793246" y="2675245"/>
                </a:lnTo>
                <a:cubicBezTo>
                  <a:pt x="9812596" y="2680039"/>
                  <a:pt x="9869995" y="2696274"/>
                  <a:pt x="9890301" y="2700274"/>
                </a:cubicBezTo>
                <a:cubicBezTo>
                  <a:pt x="9900631" y="2696314"/>
                  <a:pt x="9908572" y="2696560"/>
                  <a:pt x="9915070" y="2699250"/>
                </a:cubicBezTo>
                <a:lnTo>
                  <a:pt x="9976517" y="2732899"/>
                </a:lnTo>
                <a:cubicBezTo>
                  <a:pt x="9981869" y="2727000"/>
                  <a:pt x="9984699" y="2731165"/>
                  <a:pt x="9990168" y="2737877"/>
                </a:cubicBezTo>
                <a:lnTo>
                  <a:pt x="9995041" y="2741223"/>
                </a:lnTo>
                <a:lnTo>
                  <a:pt x="10012636" y="2729876"/>
                </a:lnTo>
                <a:lnTo>
                  <a:pt x="10044280" y="2726966"/>
                </a:lnTo>
                <a:lnTo>
                  <a:pt x="10057934" y="2735671"/>
                </a:lnTo>
                <a:cubicBezTo>
                  <a:pt x="10075281" y="2744341"/>
                  <a:pt x="10128594" y="2769607"/>
                  <a:pt x="10148373" y="2778987"/>
                </a:cubicBezTo>
                <a:lnTo>
                  <a:pt x="10176601" y="2791940"/>
                </a:lnTo>
                <a:cubicBezTo>
                  <a:pt x="10185319" y="2817937"/>
                  <a:pt x="10238746" y="2788423"/>
                  <a:pt x="10235082" y="2816761"/>
                </a:cubicBezTo>
                <a:cubicBezTo>
                  <a:pt x="10261478" y="2797979"/>
                  <a:pt x="10382486" y="2835579"/>
                  <a:pt x="10421684" y="2833871"/>
                </a:cubicBezTo>
                <a:cubicBezTo>
                  <a:pt x="10427369" y="2846480"/>
                  <a:pt x="10490893" y="2829473"/>
                  <a:pt x="10507376" y="2822262"/>
                </a:cubicBezTo>
                <a:cubicBezTo>
                  <a:pt x="10633551" y="2812985"/>
                  <a:pt x="10703974" y="2842678"/>
                  <a:pt x="10738376" y="2833353"/>
                </a:cubicBezTo>
                <a:cubicBezTo>
                  <a:pt x="10827719" y="2830304"/>
                  <a:pt x="10976757" y="2802522"/>
                  <a:pt x="11043443" y="2803954"/>
                </a:cubicBezTo>
                <a:cubicBezTo>
                  <a:pt x="11049567" y="2823106"/>
                  <a:pt x="11121061" y="2794142"/>
                  <a:pt x="11115269" y="2823367"/>
                </a:cubicBezTo>
                <a:cubicBezTo>
                  <a:pt x="11122168" y="2835110"/>
                  <a:pt x="11139334" y="2833959"/>
                  <a:pt x="11147582" y="2822547"/>
                </a:cubicBezTo>
                <a:cubicBezTo>
                  <a:pt x="11168093" y="2823815"/>
                  <a:pt x="11180424" y="2837446"/>
                  <a:pt x="11201205" y="2818210"/>
                </a:cubicBezTo>
                <a:cubicBezTo>
                  <a:pt x="11229430" y="2819282"/>
                  <a:pt x="11368539" y="2855696"/>
                  <a:pt x="11391726" y="2826386"/>
                </a:cubicBezTo>
                <a:cubicBezTo>
                  <a:pt x="11480791" y="2839198"/>
                  <a:pt x="11451058" y="2820936"/>
                  <a:pt x="11507640" y="2824866"/>
                </a:cubicBezTo>
                <a:cubicBezTo>
                  <a:pt x="11607733" y="2861658"/>
                  <a:pt x="11671908" y="2815146"/>
                  <a:pt x="11718056" y="2821969"/>
                </a:cubicBezTo>
                <a:cubicBezTo>
                  <a:pt x="11816707" y="2792061"/>
                  <a:pt x="11860087" y="2819031"/>
                  <a:pt x="11937926" y="2817058"/>
                </a:cubicBezTo>
                <a:cubicBezTo>
                  <a:pt x="11973607" y="2824139"/>
                  <a:pt x="11989529" y="2794506"/>
                  <a:pt x="12035355" y="2813340"/>
                </a:cubicBezTo>
                <a:cubicBezTo>
                  <a:pt x="12062147" y="2782988"/>
                  <a:pt x="12154841" y="2795794"/>
                  <a:pt x="12179047" y="2788508"/>
                </a:cubicBezTo>
                <a:lnTo>
                  <a:pt x="12192000" y="2788486"/>
                </a:lnTo>
                <a:lnTo>
                  <a:pt x="12192000" y="3378280"/>
                </a:lnTo>
                <a:lnTo>
                  <a:pt x="0" y="33782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0CECB96-C9DA-AC0C-4D8A-E721BEA491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402114" y="2039254"/>
            <a:ext cx="7387772" cy="22061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/>
              </a:rPr>
              <a:t>By/With Indigenous </a:t>
            </a:r>
            <a:r>
              <a:rPr lang="en-US" alt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Children's</a:t>
            </a:r>
            <a:r>
              <a:rPr kumimoji="0"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/>
              </a:rPr>
              <a:t> </a:t>
            </a:r>
            <a:r>
              <a:rPr lang="en-US" alt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Literature</a:t>
            </a:r>
            <a:r>
              <a:rPr kumimoji="0"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/>
              </a:rPr>
              <a:t> from Abya Yala:</a:t>
            </a:r>
            <a:br>
              <a:rPr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 panose="020B0004020202020204" pitchFamily="34" charset="0"/>
              </a:rPr>
            </a:br>
            <a:r>
              <a:rPr kumimoji="0"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/>
              </a:rPr>
              <a:t>Picture Books as Cultural Artifacts</a:t>
            </a:r>
            <a:br>
              <a:rPr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 panose="020B0004020202020204" pitchFamily="34" charset="0"/>
              </a:rPr>
            </a:br>
            <a:r>
              <a:rPr kumimoji="0" lang="en-US" altLang="en-US" sz="3100" b="0" i="0" u="none" strike="noStrike" cap="none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ptos Display"/>
              </a:rPr>
              <a:t>for Language Learning in Higher Education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E5B1160-294A-CA91-CEF9-46D0A133B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628" y="5158522"/>
            <a:ext cx="5689601" cy="10874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Kathia Ibacache, Romance Languages Librarian</a:t>
            </a:r>
          </a:p>
          <a:p>
            <a:pPr algn="l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Natalia Umaña, Education Librarian</a:t>
            </a:r>
          </a:p>
          <a:p>
            <a:pPr algn="l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Colorado Boulder</a:t>
            </a:r>
          </a:p>
          <a:p>
            <a:pPr algn="l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Acquisitions Institute at Timberline Lodge, May 2026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EFD2FD1-B3A5-4E1D-BCC8-7684A5440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90051" y="0"/>
            <a:ext cx="7301949" cy="91834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551625 w 9517857"/>
              <a:gd name="connsiteY93" fmla="*/ 16151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4981173 w 9517857"/>
              <a:gd name="connsiteY68" fmla="*/ 247091 h 918344"/>
              <a:gd name="connsiteX69" fmla="*/ 5060397 w 9517857"/>
              <a:gd name="connsiteY69" fmla="*/ 263676 h 918344"/>
              <a:gd name="connsiteX70" fmla="*/ 5252996 w 9517857"/>
              <a:gd name="connsiteY70" fmla="*/ 270643 h 918344"/>
              <a:gd name="connsiteX71" fmla="*/ 5358056 w 9517857"/>
              <a:gd name="connsiteY71" fmla="*/ 247236 h 918344"/>
              <a:gd name="connsiteX72" fmla="*/ 5426496 w 9517857"/>
              <a:gd name="connsiteY72" fmla="*/ 235130 h 918344"/>
              <a:gd name="connsiteX73" fmla="*/ 5497161 w 9517857"/>
              <a:gd name="connsiteY73" fmla="*/ 228796 h 918344"/>
              <a:gd name="connsiteX74" fmla="*/ 5826043 w 9517857"/>
              <a:gd name="connsiteY74" fmla="*/ 148061 h 918344"/>
              <a:gd name="connsiteX75" fmla="*/ 6013415 w 9517857"/>
              <a:gd name="connsiteY75" fmla="*/ 137304 h 918344"/>
              <a:gd name="connsiteX76" fmla="*/ 6080994 w 9517857"/>
              <a:gd name="connsiteY76" fmla="*/ 142926 h 918344"/>
              <a:gd name="connsiteX77" fmla="*/ 6194152 w 9517857"/>
              <a:gd name="connsiteY77" fmla="*/ 151760 h 918344"/>
              <a:gd name="connsiteX78" fmla="*/ 6281379 w 9517857"/>
              <a:gd name="connsiteY78" fmla="*/ 181614 h 918344"/>
              <a:gd name="connsiteX79" fmla="*/ 6374947 w 9517857"/>
              <a:gd name="connsiteY79" fmla="*/ 179787 h 918344"/>
              <a:gd name="connsiteX80" fmla="*/ 6448518 w 9517857"/>
              <a:gd name="connsiteY80" fmla="*/ 164366 h 918344"/>
              <a:gd name="connsiteX81" fmla="*/ 6544700 w 9517857"/>
              <a:gd name="connsiteY81" fmla="*/ 167149 h 918344"/>
              <a:gd name="connsiteX82" fmla="*/ 6648353 w 9517857"/>
              <a:gd name="connsiteY82" fmla="*/ 172238 h 918344"/>
              <a:gd name="connsiteX83" fmla="*/ 6736227 w 9517857"/>
              <a:gd name="connsiteY83" fmla="*/ 173204 h 918344"/>
              <a:gd name="connsiteX84" fmla="*/ 6977218 w 9517857"/>
              <a:gd name="connsiteY84" fmla="*/ 184277 h 918344"/>
              <a:gd name="connsiteX85" fmla="*/ 7065221 w 9517857"/>
              <a:gd name="connsiteY85" fmla="*/ 227519 h 918344"/>
              <a:gd name="connsiteX86" fmla="*/ 7565449 w 9517857"/>
              <a:gd name="connsiteY86" fmla="*/ 258938 h 918344"/>
              <a:gd name="connsiteX87" fmla="*/ 7599285 w 9517857"/>
              <a:gd name="connsiteY87" fmla="*/ 266009 h 918344"/>
              <a:gd name="connsiteX88" fmla="*/ 7644411 w 9517857"/>
              <a:gd name="connsiteY88" fmla="*/ 258974 h 918344"/>
              <a:gd name="connsiteX89" fmla="*/ 7825110 w 9517857"/>
              <a:gd name="connsiteY89" fmla="*/ 229097 h 918344"/>
              <a:gd name="connsiteX90" fmla="*/ 7965804 w 9517857"/>
              <a:gd name="connsiteY90" fmla="*/ 190533 h 918344"/>
              <a:gd name="connsiteX91" fmla="*/ 8147401 w 9517857"/>
              <a:gd name="connsiteY91" fmla="*/ 205605 h 918344"/>
              <a:gd name="connsiteX92" fmla="*/ 8256033 w 9517857"/>
              <a:gd name="connsiteY92" fmla="*/ 193701 h 918344"/>
              <a:gd name="connsiteX93" fmla="*/ 8551625 w 9517857"/>
              <a:gd name="connsiteY93" fmla="*/ 161505 h 918344"/>
              <a:gd name="connsiteX94" fmla="*/ 8715976 w 9517857"/>
              <a:gd name="connsiteY94" fmla="*/ 178362 h 918344"/>
              <a:gd name="connsiteX95" fmla="*/ 8778827 w 9517857"/>
              <a:gd name="connsiteY95" fmla="*/ 172924 h 918344"/>
              <a:gd name="connsiteX96" fmla="*/ 8840778 w 9517857"/>
              <a:gd name="connsiteY96" fmla="*/ 143137 h 918344"/>
              <a:gd name="connsiteX97" fmla="*/ 9010380 w 9517857"/>
              <a:gd name="connsiteY97" fmla="*/ 91879 h 918344"/>
              <a:gd name="connsiteX98" fmla="*/ 9110856 w 9517857"/>
              <a:gd name="connsiteY98" fmla="*/ 70985 h 918344"/>
              <a:gd name="connsiteX99" fmla="*/ 9268817 w 9517857"/>
              <a:gd name="connsiteY99" fmla="*/ 53070 h 918344"/>
              <a:gd name="connsiteX100" fmla="*/ 9316667 w 9517857"/>
              <a:gd name="connsiteY100" fmla="*/ 45035 h 918344"/>
              <a:gd name="connsiteX101" fmla="*/ 9428209 w 9517857"/>
              <a:gd name="connsiteY101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5060397 w 9517857"/>
              <a:gd name="connsiteY68" fmla="*/ 263676 h 918344"/>
              <a:gd name="connsiteX69" fmla="*/ 5252996 w 9517857"/>
              <a:gd name="connsiteY69" fmla="*/ 270643 h 918344"/>
              <a:gd name="connsiteX70" fmla="*/ 5358056 w 9517857"/>
              <a:gd name="connsiteY70" fmla="*/ 247236 h 918344"/>
              <a:gd name="connsiteX71" fmla="*/ 5426496 w 9517857"/>
              <a:gd name="connsiteY71" fmla="*/ 235130 h 918344"/>
              <a:gd name="connsiteX72" fmla="*/ 5497161 w 9517857"/>
              <a:gd name="connsiteY72" fmla="*/ 228796 h 918344"/>
              <a:gd name="connsiteX73" fmla="*/ 5826043 w 9517857"/>
              <a:gd name="connsiteY73" fmla="*/ 148061 h 918344"/>
              <a:gd name="connsiteX74" fmla="*/ 6013415 w 9517857"/>
              <a:gd name="connsiteY74" fmla="*/ 137304 h 918344"/>
              <a:gd name="connsiteX75" fmla="*/ 6080994 w 9517857"/>
              <a:gd name="connsiteY75" fmla="*/ 142926 h 918344"/>
              <a:gd name="connsiteX76" fmla="*/ 6194152 w 9517857"/>
              <a:gd name="connsiteY76" fmla="*/ 151760 h 918344"/>
              <a:gd name="connsiteX77" fmla="*/ 6281379 w 9517857"/>
              <a:gd name="connsiteY77" fmla="*/ 181614 h 918344"/>
              <a:gd name="connsiteX78" fmla="*/ 6374947 w 9517857"/>
              <a:gd name="connsiteY78" fmla="*/ 179787 h 918344"/>
              <a:gd name="connsiteX79" fmla="*/ 6448518 w 9517857"/>
              <a:gd name="connsiteY79" fmla="*/ 164366 h 918344"/>
              <a:gd name="connsiteX80" fmla="*/ 6544700 w 9517857"/>
              <a:gd name="connsiteY80" fmla="*/ 167149 h 918344"/>
              <a:gd name="connsiteX81" fmla="*/ 6648353 w 9517857"/>
              <a:gd name="connsiteY81" fmla="*/ 172238 h 918344"/>
              <a:gd name="connsiteX82" fmla="*/ 6736227 w 9517857"/>
              <a:gd name="connsiteY82" fmla="*/ 173204 h 918344"/>
              <a:gd name="connsiteX83" fmla="*/ 6977218 w 9517857"/>
              <a:gd name="connsiteY83" fmla="*/ 184277 h 918344"/>
              <a:gd name="connsiteX84" fmla="*/ 7065221 w 9517857"/>
              <a:gd name="connsiteY84" fmla="*/ 227519 h 918344"/>
              <a:gd name="connsiteX85" fmla="*/ 7565449 w 9517857"/>
              <a:gd name="connsiteY85" fmla="*/ 258938 h 918344"/>
              <a:gd name="connsiteX86" fmla="*/ 7599285 w 9517857"/>
              <a:gd name="connsiteY86" fmla="*/ 266009 h 918344"/>
              <a:gd name="connsiteX87" fmla="*/ 7644411 w 9517857"/>
              <a:gd name="connsiteY87" fmla="*/ 258974 h 918344"/>
              <a:gd name="connsiteX88" fmla="*/ 7825110 w 9517857"/>
              <a:gd name="connsiteY88" fmla="*/ 229097 h 918344"/>
              <a:gd name="connsiteX89" fmla="*/ 7965804 w 9517857"/>
              <a:gd name="connsiteY89" fmla="*/ 190533 h 918344"/>
              <a:gd name="connsiteX90" fmla="*/ 8147401 w 9517857"/>
              <a:gd name="connsiteY90" fmla="*/ 205605 h 918344"/>
              <a:gd name="connsiteX91" fmla="*/ 8256033 w 9517857"/>
              <a:gd name="connsiteY91" fmla="*/ 193701 h 918344"/>
              <a:gd name="connsiteX92" fmla="*/ 8551625 w 9517857"/>
              <a:gd name="connsiteY92" fmla="*/ 161505 h 918344"/>
              <a:gd name="connsiteX93" fmla="*/ 8715976 w 9517857"/>
              <a:gd name="connsiteY93" fmla="*/ 178362 h 918344"/>
              <a:gd name="connsiteX94" fmla="*/ 8778827 w 9517857"/>
              <a:gd name="connsiteY94" fmla="*/ 172924 h 918344"/>
              <a:gd name="connsiteX95" fmla="*/ 8840778 w 9517857"/>
              <a:gd name="connsiteY95" fmla="*/ 143137 h 918344"/>
              <a:gd name="connsiteX96" fmla="*/ 9010380 w 9517857"/>
              <a:gd name="connsiteY96" fmla="*/ 91879 h 918344"/>
              <a:gd name="connsiteX97" fmla="*/ 9110856 w 9517857"/>
              <a:gd name="connsiteY97" fmla="*/ 70985 h 918344"/>
              <a:gd name="connsiteX98" fmla="*/ 9268817 w 9517857"/>
              <a:gd name="connsiteY98" fmla="*/ 53070 h 918344"/>
              <a:gd name="connsiteX99" fmla="*/ 9316667 w 9517857"/>
              <a:gd name="connsiteY99" fmla="*/ 45035 h 918344"/>
              <a:gd name="connsiteX100" fmla="*/ 9428209 w 9517857"/>
              <a:gd name="connsiteY100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26043 w 9517857"/>
              <a:gd name="connsiteY72" fmla="*/ 148061 h 918344"/>
              <a:gd name="connsiteX73" fmla="*/ 6013415 w 9517857"/>
              <a:gd name="connsiteY73" fmla="*/ 137304 h 918344"/>
              <a:gd name="connsiteX74" fmla="*/ 6080994 w 9517857"/>
              <a:gd name="connsiteY74" fmla="*/ 142926 h 918344"/>
              <a:gd name="connsiteX75" fmla="*/ 6194152 w 9517857"/>
              <a:gd name="connsiteY75" fmla="*/ 151760 h 918344"/>
              <a:gd name="connsiteX76" fmla="*/ 6281379 w 9517857"/>
              <a:gd name="connsiteY76" fmla="*/ 181614 h 918344"/>
              <a:gd name="connsiteX77" fmla="*/ 6374947 w 9517857"/>
              <a:gd name="connsiteY77" fmla="*/ 179787 h 918344"/>
              <a:gd name="connsiteX78" fmla="*/ 6448518 w 9517857"/>
              <a:gd name="connsiteY78" fmla="*/ 164366 h 918344"/>
              <a:gd name="connsiteX79" fmla="*/ 6544700 w 9517857"/>
              <a:gd name="connsiteY79" fmla="*/ 167149 h 918344"/>
              <a:gd name="connsiteX80" fmla="*/ 6648353 w 9517857"/>
              <a:gd name="connsiteY80" fmla="*/ 172238 h 918344"/>
              <a:gd name="connsiteX81" fmla="*/ 6736227 w 9517857"/>
              <a:gd name="connsiteY81" fmla="*/ 173204 h 918344"/>
              <a:gd name="connsiteX82" fmla="*/ 6977218 w 9517857"/>
              <a:gd name="connsiteY82" fmla="*/ 184277 h 918344"/>
              <a:gd name="connsiteX83" fmla="*/ 7065221 w 9517857"/>
              <a:gd name="connsiteY83" fmla="*/ 227519 h 918344"/>
              <a:gd name="connsiteX84" fmla="*/ 7565449 w 9517857"/>
              <a:gd name="connsiteY84" fmla="*/ 258938 h 918344"/>
              <a:gd name="connsiteX85" fmla="*/ 7599285 w 9517857"/>
              <a:gd name="connsiteY85" fmla="*/ 266009 h 918344"/>
              <a:gd name="connsiteX86" fmla="*/ 7644411 w 9517857"/>
              <a:gd name="connsiteY86" fmla="*/ 258974 h 918344"/>
              <a:gd name="connsiteX87" fmla="*/ 7825110 w 9517857"/>
              <a:gd name="connsiteY87" fmla="*/ 229097 h 918344"/>
              <a:gd name="connsiteX88" fmla="*/ 7965804 w 9517857"/>
              <a:gd name="connsiteY88" fmla="*/ 190533 h 918344"/>
              <a:gd name="connsiteX89" fmla="*/ 8147401 w 9517857"/>
              <a:gd name="connsiteY89" fmla="*/ 205605 h 918344"/>
              <a:gd name="connsiteX90" fmla="*/ 8256033 w 9517857"/>
              <a:gd name="connsiteY90" fmla="*/ 193701 h 918344"/>
              <a:gd name="connsiteX91" fmla="*/ 8551625 w 9517857"/>
              <a:gd name="connsiteY91" fmla="*/ 161505 h 918344"/>
              <a:gd name="connsiteX92" fmla="*/ 8715976 w 9517857"/>
              <a:gd name="connsiteY92" fmla="*/ 178362 h 918344"/>
              <a:gd name="connsiteX93" fmla="*/ 8778827 w 9517857"/>
              <a:gd name="connsiteY93" fmla="*/ 172924 h 918344"/>
              <a:gd name="connsiteX94" fmla="*/ 8840778 w 9517857"/>
              <a:gd name="connsiteY94" fmla="*/ 143137 h 918344"/>
              <a:gd name="connsiteX95" fmla="*/ 9010380 w 9517857"/>
              <a:gd name="connsiteY95" fmla="*/ 91879 h 918344"/>
              <a:gd name="connsiteX96" fmla="*/ 9110856 w 9517857"/>
              <a:gd name="connsiteY96" fmla="*/ 70985 h 918344"/>
              <a:gd name="connsiteX97" fmla="*/ 9268817 w 9517857"/>
              <a:gd name="connsiteY97" fmla="*/ 53070 h 918344"/>
              <a:gd name="connsiteX98" fmla="*/ 9316667 w 9517857"/>
              <a:gd name="connsiteY98" fmla="*/ 45035 h 918344"/>
              <a:gd name="connsiteX99" fmla="*/ 9428209 w 9517857"/>
              <a:gd name="connsiteY99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6013415 w 9517857"/>
              <a:gd name="connsiteY72" fmla="*/ 13730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433745 w 9517857"/>
              <a:gd name="connsiteY84" fmla="*/ 24695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547829 w 9517857"/>
              <a:gd name="connsiteY34" fmla="*/ 5661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47401 w 9517857"/>
              <a:gd name="connsiteY86" fmla="*/ 2056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06016 w 9517857"/>
              <a:gd name="connsiteY86" fmla="*/ 2310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6014778 w 9517857"/>
              <a:gd name="connsiteY71" fmla="*/ 16832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840778 w 9517857"/>
              <a:gd name="connsiteY89" fmla="*/ 143137 h 918344"/>
              <a:gd name="connsiteX90" fmla="*/ 9010380 w 9517857"/>
              <a:gd name="connsiteY90" fmla="*/ 91879 h 918344"/>
              <a:gd name="connsiteX91" fmla="*/ 9110856 w 9517857"/>
              <a:gd name="connsiteY91" fmla="*/ 70985 h 918344"/>
              <a:gd name="connsiteX92" fmla="*/ 9268817 w 9517857"/>
              <a:gd name="connsiteY92" fmla="*/ 53070 h 918344"/>
              <a:gd name="connsiteX93" fmla="*/ 9316667 w 9517857"/>
              <a:gd name="connsiteY93" fmla="*/ 45035 h 918344"/>
              <a:gd name="connsiteX94" fmla="*/ 9428209 w 9517857"/>
              <a:gd name="connsiteY94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840778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63955 w 9517857"/>
              <a:gd name="connsiteY85" fmla="*/ 2056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17857" h="918344">
                <a:moveTo>
                  <a:pt x="4686423" y="247907"/>
                </a:moveTo>
                <a:lnTo>
                  <a:pt x="4689051" y="250956"/>
                </a:lnTo>
                <a:lnTo>
                  <a:pt x="4687244" y="251286"/>
                </a:lnTo>
                <a:lnTo>
                  <a:pt x="4686423" y="247907"/>
                </a:lnTo>
                <a:close/>
                <a:moveTo>
                  <a:pt x="4685225" y="246518"/>
                </a:moveTo>
                <a:cubicBezTo>
                  <a:pt x="4688837" y="243186"/>
                  <a:pt x="4687468" y="244586"/>
                  <a:pt x="4686133" y="246715"/>
                </a:cubicBezTo>
                <a:cubicBezTo>
                  <a:pt x="4686230" y="247112"/>
                  <a:pt x="4686326" y="247510"/>
                  <a:pt x="4686423" y="247907"/>
                </a:cubicBezTo>
                <a:lnTo>
                  <a:pt x="4685225" y="246518"/>
                </a:lnTo>
                <a:close/>
                <a:moveTo>
                  <a:pt x="9428209" y="29911"/>
                </a:moveTo>
                <a:lnTo>
                  <a:pt x="9517857" y="0"/>
                </a:lnTo>
                <a:lnTo>
                  <a:pt x="9517857" y="918344"/>
                </a:lnTo>
                <a:lnTo>
                  <a:pt x="14604" y="918344"/>
                </a:lnTo>
                <a:lnTo>
                  <a:pt x="12841" y="917751"/>
                </a:lnTo>
                <a:cubicBezTo>
                  <a:pt x="4532" y="914852"/>
                  <a:pt x="-773" y="912795"/>
                  <a:pt x="93" y="912459"/>
                </a:cubicBezTo>
                <a:cubicBezTo>
                  <a:pt x="172" y="912286"/>
                  <a:pt x="58594" y="890483"/>
                  <a:pt x="58674" y="890310"/>
                </a:cubicBezTo>
                <a:cubicBezTo>
                  <a:pt x="127436" y="929602"/>
                  <a:pt x="206243" y="828214"/>
                  <a:pt x="275005" y="807217"/>
                </a:cubicBezTo>
                <a:cubicBezTo>
                  <a:pt x="303983" y="806075"/>
                  <a:pt x="504960" y="777363"/>
                  <a:pt x="587824" y="798183"/>
                </a:cubicBezTo>
                <a:cubicBezTo>
                  <a:pt x="598733" y="769336"/>
                  <a:pt x="682904" y="785912"/>
                  <a:pt x="651826" y="738326"/>
                </a:cubicBezTo>
                <a:cubicBezTo>
                  <a:pt x="688440" y="737850"/>
                  <a:pt x="753255" y="750384"/>
                  <a:pt x="727985" y="719814"/>
                </a:cubicBezTo>
                <a:cubicBezTo>
                  <a:pt x="739648" y="718737"/>
                  <a:pt x="775717" y="715075"/>
                  <a:pt x="778982" y="710130"/>
                </a:cubicBezTo>
                <a:cubicBezTo>
                  <a:pt x="779189" y="709395"/>
                  <a:pt x="849736" y="718709"/>
                  <a:pt x="849944" y="717975"/>
                </a:cubicBezTo>
                <a:lnTo>
                  <a:pt x="921659" y="712683"/>
                </a:lnTo>
                <a:lnTo>
                  <a:pt x="930946" y="734034"/>
                </a:lnTo>
                <a:lnTo>
                  <a:pt x="986250" y="713518"/>
                </a:lnTo>
                <a:lnTo>
                  <a:pt x="1013752" y="713349"/>
                </a:lnTo>
                <a:lnTo>
                  <a:pt x="1023734" y="718559"/>
                </a:lnTo>
                <a:cubicBezTo>
                  <a:pt x="1033291" y="721264"/>
                  <a:pt x="1045398" y="721382"/>
                  <a:pt x="1063207" y="715639"/>
                </a:cubicBezTo>
                <a:lnTo>
                  <a:pt x="1081980" y="738443"/>
                </a:lnTo>
                <a:lnTo>
                  <a:pt x="1218120" y="713268"/>
                </a:lnTo>
                <a:cubicBezTo>
                  <a:pt x="1230137" y="716150"/>
                  <a:pt x="1387179" y="685167"/>
                  <a:pt x="1397459" y="691178"/>
                </a:cubicBezTo>
                <a:cubicBezTo>
                  <a:pt x="1490025" y="704972"/>
                  <a:pt x="1465878" y="715592"/>
                  <a:pt x="1580688" y="693685"/>
                </a:cubicBezTo>
                <a:cubicBezTo>
                  <a:pt x="1607067" y="704367"/>
                  <a:pt x="1719477" y="658227"/>
                  <a:pt x="1772334" y="710628"/>
                </a:cubicBezTo>
                <a:cubicBezTo>
                  <a:pt x="1745536" y="644812"/>
                  <a:pt x="1976078" y="716424"/>
                  <a:pt x="2002561" y="659905"/>
                </a:cubicBezTo>
                <a:cubicBezTo>
                  <a:pt x="2045346" y="660345"/>
                  <a:pt x="2166676" y="654379"/>
                  <a:pt x="2135144" y="636489"/>
                </a:cubicBezTo>
                <a:cubicBezTo>
                  <a:pt x="2226022" y="620861"/>
                  <a:pt x="2361353" y="588467"/>
                  <a:pt x="2448505" y="578838"/>
                </a:cubicBezTo>
                <a:cubicBezTo>
                  <a:pt x="2446114" y="626857"/>
                  <a:pt x="2632278" y="528268"/>
                  <a:pt x="2658055" y="578715"/>
                </a:cubicBezTo>
                <a:cubicBezTo>
                  <a:pt x="2670795" y="573569"/>
                  <a:pt x="2682322" y="566993"/>
                  <a:pt x="2693698" y="560017"/>
                </a:cubicBezTo>
                <a:lnTo>
                  <a:pt x="2699673" y="556388"/>
                </a:lnTo>
                <a:lnTo>
                  <a:pt x="2727306" y="550686"/>
                </a:lnTo>
                <a:lnTo>
                  <a:pt x="2730451" y="538046"/>
                </a:lnTo>
                <a:lnTo>
                  <a:pt x="2768713" y="521563"/>
                </a:lnTo>
                <a:cubicBezTo>
                  <a:pt x="2783756" y="517092"/>
                  <a:pt x="2800788" y="514279"/>
                  <a:pt x="2820868" y="514148"/>
                </a:cubicBezTo>
                <a:cubicBezTo>
                  <a:pt x="2894791" y="532873"/>
                  <a:pt x="2981506" y="465495"/>
                  <a:pt x="3073635" y="491282"/>
                </a:cubicBezTo>
                <a:cubicBezTo>
                  <a:pt x="3106872" y="496612"/>
                  <a:pt x="3205785" y="487706"/>
                  <a:pt x="3222071" y="470547"/>
                </a:cubicBezTo>
                <a:cubicBezTo>
                  <a:pt x="3242193" y="465502"/>
                  <a:pt x="3267163" y="469124"/>
                  <a:pt x="3274069" y="451593"/>
                </a:cubicBezTo>
                <a:cubicBezTo>
                  <a:pt x="3286659" y="430153"/>
                  <a:pt x="3363648" y="455559"/>
                  <a:pt x="3349632" y="432571"/>
                </a:cubicBezTo>
                <a:lnTo>
                  <a:pt x="3479593" y="390425"/>
                </a:lnTo>
                <a:cubicBezTo>
                  <a:pt x="3546325" y="380108"/>
                  <a:pt x="3689266" y="375631"/>
                  <a:pt x="3750023" y="370666"/>
                </a:cubicBezTo>
                <a:cubicBezTo>
                  <a:pt x="3810780" y="365701"/>
                  <a:pt x="3796187" y="363985"/>
                  <a:pt x="3844133" y="360636"/>
                </a:cubicBezTo>
                <a:cubicBezTo>
                  <a:pt x="3892079" y="357287"/>
                  <a:pt x="4007004" y="338828"/>
                  <a:pt x="4037701" y="350573"/>
                </a:cubicBezTo>
                <a:cubicBezTo>
                  <a:pt x="4133026" y="338752"/>
                  <a:pt x="4159924" y="363178"/>
                  <a:pt x="4266740" y="361442"/>
                </a:cubicBezTo>
                <a:cubicBezTo>
                  <a:pt x="4385770" y="354362"/>
                  <a:pt x="4314535" y="340131"/>
                  <a:pt x="4430770" y="342631"/>
                </a:cubicBezTo>
                <a:cubicBezTo>
                  <a:pt x="4439969" y="322582"/>
                  <a:pt x="4478290" y="314633"/>
                  <a:pt x="4512664" y="319936"/>
                </a:cubicBezTo>
                <a:cubicBezTo>
                  <a:pt x="4570011" y="315126"/>
                  <a:pt x="4549085" y="269587"/>
                  <a:pt x="4616423" y="290902"/>
                </a:cubicBezTo>
                <a:cubicBezTo>
                  <a:pt x="4599641" y="270265"/>
                  <a:pt x="4692085" y="269204"/>
                  <a:pt x="4691675" y="253999"/>
                </a:cubicBezTo>
                <a:lnTo>
                  <a:pt x="4689051" y="250956"/>
                </a:lnTo>
                <a:lnTo>
                  <a:pt x="4719994" y="245295"/>
                </a:lnTo>
                <a:cubicBezTo>
                  <a:pt x="4732635" y="242763"/>
                  <a:pt x="4745300" y="240323"/>
                  <a:pt x="4752894" y="239863"/>
                </a:cubicBezTo>
                <a:lnTo>
                  <a:pt x="4769329" y="233573"/>
                </a:lnTo>
                <a:lnTo>
                  <a:pt x="4775634" y="234051"/>
                </a:lnTo>
                <a:lnTo>
                  <a:pt x="4790452" y="233560"/>
                </a:lnTo>
                <a:lnTo>
                  <a:pt x="4789062" y="241912"/>
                </a:lnTo>
                <a:cubicBezTo>
                  <a:pt x="4786342" y="249920"/>
                  <a:pt x="4804560" y="248619"/>
                  <a:pt x="4827826" y="246965"/>
                </a:cubicBezTo>
                <a:cubicBezTo>
                  <a:pt x="4875782" y="239557"/>
                  <a:pt x="4874112" y="283401"/>
                  <a:pt x="4892569" y="249921"/>
                </a:cubicBezTo>
                <a:lnTo>
                  <a:pt x="4896611" y="240436"/>
                </a:lnTo>
                <a:lnTo>
                  <a:pt x="4917286" y="243647"/>
                </a:lnTo>
                <a:cubicBezTo>
                  <a:pt x="4944584" y="247520"/>
                  <a:pt x="5004445" y="259177"/>
                  <a:pt x="5060397" y="263676"/>
                </a:cubicBezTo>
                <a:cubicBezTo>
                  <a:pt x="5093356" y="238577"/>
                  <a:pt x="5149615" y="249939"/>
                  <a:pt x="5244719" y="245243"/>
                </a:cubicBezTo>
                <a:cubicBezTo>
                  <a:pt x="5280563" y="216460"/>
                  <a:pt x="5287005" y="287909"/>
                  <a:pt x="5358056" y="247236"/>
                </a:cubicBezTo>
                <a:cubicBezTo>
                  <a:pt x="5361752" y="250245"/>
                  <a:pt x="5403312" y="238203"/>
                  <a:pt x="5426496" y="235130"/>
                </a:cubicBezTo>
                <a:cubicBezTo>
                  <a:pt x="5449679" y="232057"/>
                  <a:pt x="5473549" y="245599"/>
                  <a:pt x="5497161" y="228796"/>
                </a:cubicBezTo>
                <a:cubicBezTo>
                  <a:pt x="5639351" y="214989"/>
                  <a:pt x="5707050" y="169433"/>
                  <a:pt x="5923732" y="187376"/>
                </a:cubicBezTo>
                <a:cubicBezTo>
                  <a:pt x="5980821" y="181528"/>
                  <a:pt x="6140195" y="184371"/>
                  <a:pt x="6194152" y="151760"/>
                </a:cubicBezTo>
                <a:cubicBezTo>
                  <a:pt x="6187280" y="177771"/>
                  <a:pt x="6304222" y="153398"/>
                  <a:pt x="6281379" y="181614"/>
                </a:cubicBezTo>
                <a:cubicBezTo>
                  <a:pt x="6321899" y="201807"/>
                  <a:pt x="6335111" y="162578"/>
                  <a:pt x="6374947" y="179787"/>
                </a:cubicBezTo>
                <a:cubicBezTo>
                  <a:pt x="6417404" y="181324"/>
                  <a:pt x="6402484" y="169682"/>
                  <a:pt x="6448518" y="164366"/>
                </a:cubicBezTo>
                <a:cubicBezTo>
                  <a:pt x="6504958" y="162476"/>
                  <a:pt x="6493438" y="111191"/>
                  <a:pt x="6544700" y="167149"/>
                </a:cubicBezTo>
                <a:cubicBezTo>
                  <a:pt x="6601507" y="148685"/>
                  <a:pt x="6566269" y="164374"/>
                  <a:pt x="6648353" y="172238"/>
                </a:cubicBezTo>
                <a:cubicBezTo>
                  <a:pt x="6680008" y="155211"/>
                  <a:pt x="6707960" y="160661"/>
                  <a:pt x="6736227" y="173204"/>
                </a:cubicBezTo>
                <a:cubicBezTo>
                  <a:pt x="6813963" y="164272"/>
                  <a:pt x="6888143" y="181284"/>
                  <a:pt x="6977218" y="184277"/>
                </a:cubicBezTo>
                <a:cubicBezTo>
                  <a:pt x="7040424" y="188306"/>
                  <a:pt x="7000291" y="215076"/>
                  <a:pt x="7065221" y="227519"/>
                </a:cubicBezTo>
                <a:cubicBezTo>
                  <a:pt x="7130151" y="239962"/>
                  <a:pt x="7277790" y="252523"/>
                  <a:pt x="7366801" y="258938"/>
                </a:cubicBezTo>
                <a:cubicBezTo>
                  <a:pt x="7377311" y="252420"/>
                  <a:pt x="7435314" y="238566"/>
                  <a:pt x="7433745" y="246959"/>
                </a:cubicBezTo>
                <a:cubicBezTo>
                  <a:pt x="7446076" y="243878"/>
                  <a:pt x="7639946" y="245807"/>
                  <a:pt x="7644411" y="258974"/>
                </a:cubicBezTo>
                <a:cubicBezTo>
                  <a:pt x="7708015" y="258000"/>
                  <a:pt x="7770249" y="247712"/>
                  <a:pt x="7825110" y="229097"/>
                </a:cubicBezTo>
                <a:cubicBezTo>
                  <a:pt x="7908941" y="220202"/>
                  <a:pt x="8092134" y="211504"/>
                  <a:pt x="8163955" y="205605"/>
                </a:cubicBezTo>
                <a:cubicBezTo>
                  <a:pt x="8183007" y="196598"/>
                  <a:pt x="8225048" y="207087"/>
                  <a:pt x="8256033" y="193701"/>
                </a:cubicBezTo>
                <a:cubicBezTo>
                  <a:pt x="8334440" y="185293"/>
                  <a:pt x="8474968" y="164062"/>
                  <a:pt x="8551625" y="161505"/>
                </a:cubicBezTo>
                <a:cubicBezTo>
                  <a:pt x="8649083" y="153078"/>
                  <a:pt x="8607056" y="154741"/>
                  <a:pt x="8683515" y="143137"/>
                </a:cubicBezTo>
                <a:cubicBezTo>
                  <a:pt x="8746256" y="121084"/>
                  <a:pt x="8897706" y="99547"/>
                  <a:pt x="9002103" y="85529"/>
                </a:cubicBezTo>
                <a:cubicBezTo>
                  <a:pt x="9018826" y="50490"/>
                  <a:pt x="9112524" y="108345"/>
                  <a:pt x="9110856" y="70985"/>
                </a:cubicBezTo>
                <a:cubicBezTo>
                  <a:pt x="9148189" y="94238"/>
                  <a:pt x="9209809" y="53273"/>
                  <a:pt x="9268817" y="53070"/>
                </a:cubicBezTo>
                <a:cubicBezTo>
                  <a:pt x="9279135" y="35985"/>
                  <a:pt x="9292736" y="36508"/>
                  <a:pt x="9316667" y="45035"/>
                </a:cubicBezTo>
                <a:cubicBezTo>
                  <a:pt x="9352186" y="45850"/>
                  <a:pt x="9390008" y="39787"/>
                  <a:pt x="9428209" y="2991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5CF486-D9E5-4A66-898A-F3D62B81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-5"/>
            <a:ext cx="12193149" cy="2200064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  <a:gd name="connsiteX0" fmla="*/ 1148 w 12193149"/>
              <a:gd name="connsiteY0" fmla="*/ 818782 h 3163521"/>
              <a:gd name="connsiteX1" fmla="*/ 12181789 w 12193149"/>
              <a:gd name="connsiteY1" fmla="*/ 0 h 3163521"/>
              <a:gd name="connsiteX2" fmla="*/ 12193149 w 12193149"/>
              <a:gd name="connsiteY2" fmla="*/ 1398521 h 3163521"/>
              <a:gd name="connsiteX3" fmla="*/ 12185986 w 12193149"/>
              <a:gd name="connsiteY3" fmla="*/ 1402971 h 3163521"/>
              <a:gd name="connsiteX4" fmla="*/ 12156363 w 12193149"/>
              <a:gd name="connsiteY4" fmla="*/ 1416148 h 3163521"/>
              <a:gd name="connsiteX5" fmla="*/ 12139215 w 12193149"/>
              <a:gd name="connsiteY5" fmla="*/ 1441961 h 3163521"/>
              <a:gd name="connsiteX6" fmla="*/ 12126327 w 12193149"/>
              <a:gd name="connsiteY6" fmla="*/ 1443472 h 3163521"/>
              <a:gd name="connsiteX7" fmla="*/ 12124007 w 12193149"/>
              <a:gd name="connsiteY7" fmla="*/ 1443576 h 3163521"/>
              <a:gd name="connsiteX8" fmla="*/ 12116854 w 12193149"/>
              <a:gd name="connsiteY8" fmla="*/ 1447390 h 3163521"/>
              <a:gd name="connsiteX9" fmla="*/ 12099497 w 12193149"/>
              <a:gd name="connsiteY9" fmla="*/ 1446921 h 3163521"/>
              <a:gd name="connsiteX10" fmla="*/ 12087073 w 12193149"/>
              <a:gd name="connsiteY10" fmla="*/ 1455123 h 3163521"/>
              <a:gd name="connsiteX11" fmla="*/ 12031073 w 12193149"/>
              <a:gd name="connsiteY11" fmla="*/ 1498791 h 3163521"/>
              <a:gd name="connsiteX12" fmla="*/ 11995833 w 12193149"/>
              <a:gd name="connsiteY12" fmla="*/ 1522240 h 3163521"/>
              <a:gd name="connsiteX13" fmla="*/ 11979717 w 12193149"/>
              <a:gd name="connsiteY13" fmla="*/ 1526943 h 3163521"/>
              <a:gd name="connsiteX14" fmla="*/ 11959046 w 12193149"/>
              <a:gd name="connsiteY14" fmla="*/ 1536340 h 3163521"/>
              <a:gd name="connsiteX15" fmla="*/ 11920454 w 12193149"/>
              <a:gd name="connsiteY15" fmla="*/ 1549665 h 3163521"/>
              <a:gd name="connsiteX16" fmla="*/ 11903656 w 12193149"/>
              <a:gd name="connsiteY16" fmla="*/ 1561208 h 3163521"/>
              <a:gd name="connsiteX17" fmla="*/ 11895048 w 12193149"/>
              <a:gd name="connsiteY17" fmla="*/ 1563573 h 3163521"/>
              <a:gd name="connsiteX18" fmla="*/ 11891968 w 12193149"/>
              <a:gd name="connsiteY18" fmla="*/ 1574511 h 3163521"/>
              <a:gd name="connsiteX19" fmla="*/ 11870776 w 12193149"/>
              <a:gd name="connsiteY19" fmla="*/ 1596598 h 3163521"/>
              <a:gd name="connsiteX20" fmla="*/ 11813376 w 12193149"/>
              <a:gd name="connsiteY20" fmla="*/ 1616441 h 3163521"/>
              <a:gd name="connsiteX21" fmla="*/ 11590693 w 12193149"/>
              <a:gd name="connsiteY21" fmla="*/ 1782559 h 3163521"/>
              <a:gd name="connsiteX22" fmla="*/ 11506817 w 12193149"/>
              <a:gd name="connsiteY22" fmla="*/ 1852405 h 3163521"/>
              <a:gd name="connsiteX23" fmla="*/ 11280332 w 12193149"/>
              <a:gd name="connsiteY23" fmla="*/ 2042353 h 3163521"/>
              <a:gd name="connsiteX24" fmla="*/ 11228309 w 12193149"/>
              <a:gd name="connsiteY24" fmla="*/ 2095018 h 3163521"/>
              <a:gd name="connsiteX25" fmla="*/ 11218087 w 12193149"/>
              <a:gd name="connsiteY25" fmla="*/ 2094743 h 3163521"/>
              <a:gd name="connsiteX26" fmla="*/ 11217184 w 12193149"/>
              <a:gd name="connsiteY26" fmla="*/ 2093800 h 3163521"/>
              <a:gd name="connsiteX27" fmla="*/ 11188885 w 12193149"/>
              <a:gd name="connsiteY27" fmla="*/ 2111165 h 3163521"/>
              <a:gd name="connsiteX28" fmla="*/ 11184501 w 12193149"/>
              <a:gd name="connsiteY28" fmla="*/ 2111307 h 3163521"/>
              <a:gd name="connsiteX29" fmla="*/ 11166854 w 12193149"/>
              <a:gd name="connsiteY29" fmla="*/ 2125394 h 3163521"/>
              <a:gd name="connsiteX30" fmla="*/ 11157311 w 12193149"/>
              <a:gd name="connsiteY30" fmla="*/ 2131196 h 3163521"/>
              <a:gd name="connsiteX31" fmla="*/ 11155496 w 12193149"/>
              <a:gd name="connsiteY31" fmla="*/ 2135879 h 3163521"/>
              <a:gd name="connsiteX32" fmla="*/ 11140961 w 12193149"/>
              <a:gd name="connsiteY32" fmla="*/ 2142897 h 3163521"/>
              <a:gd name="connsiteX33" fmla="*/ 11138961 w 12193149"/>
              <a:gd name="connsiteY33" fmla="*/ 2142554 h 3163521"/>
              <a:gd name="connsiteX34" fmla="*/ 11128208 w 12193149"/>
              <a:gd name="connsiteY34" fmla="*/ 2152614 h 3163521"/>
              <a:gd name="connsiteX35" fmla="*/ 11120691 w 12193149"/>
              <a:gd name="connsiteY35" fmla="*/ 2166206 h 3163521"/>
              <a:gd name="connsiteX36" fmla="*/ 10894683 w 12193149"/>
              <a:gd name="connsiteY36" fmla="*/ 2292181 h 3163521"/>
              <a:gd name="connsiteX37" fmla="*/ 10773300 w 12193149"/>
              <a:gd name="connsiteY37" fmla="*/ 2341973 h 3163521"/>
              <a:gd name="connsiteX38" fmla="*/ 10627668 w 12193149"/>
              <a:gd name="connsiteY38" fmla="*/ 2378011 h 3163521"/>
              <a:gd name="connsiteX39" fmla="*/ 10581895 w 12193149"/>
              <a:gd name="connsiteY39" fmla="*/ 2387471 h 3163521"/>
              <a:gd name="connsiteX40" fmla="*/ 10547790 w 12193149"/>
              <a:gd name="connsiteY40" fmla="*/ 2417205 h 3163521"/>
              <a:gd name="connsiteX41" fmla="*/ 10529643 w 12193149"/>
              <a:gd name="connsiteY41" fmla="*/ 2415689 h 3163521"/>
              <a:gd name="connsiteX42" fmla="*/ 10526446 w 12193149"/>
              <a:gd name="connsiteY42" fmla="*/ 2415193 h 3163521"/>
              <a:gd name="connsiteX43" fmla="*/ 10515129 w 12193149"/>
              <a:gd name="connsiteY43" fmla="*/ 2418319 h 3163521"/>
              <a:gd name="connsiteX44" fmla="*/ 10491735 w 12193149"/>
              <a:gd name="connsiteY44" fmla="*/ 2412938 h 3163521"/>
              <a:gd name="connsiteX45" fmla="*/ 10471418 w 12193149"/>
              <a:gd name="connsiteY45" fmla="*/ 2420475 h 3163521"/>
              <a:gd name="connsiteX46" fmla="*/ 10377042 w 12193149"/>
              <a:gd name="connsiteY46" fmla="*/ 2463380 h 3163521"/>
              <a:gd name="connsiteX47" fmla="*/ 10319338 w 12193149"/>
              <a:gd name="connsiteY47" fmla="*/ 2485003 h 3163521"/>
              <a:gd name="connsiteX48" fmla="*/ 10295467 w 12193149"/>
              <a:gd name="connsiteY48" fmla="*/ 2486861 h 3163521"/>
              <a:gd name="connsiteX49" fmla="*/ 10263443 w 12193149"/>
              <a:gd name="connsiteY49" fmla="*/ 2493730 h 3163521"/>
              <a:gd name="connsiteX50" fmla="*/ 10205418 w 12193149"/>
              <a:gd name="connsiteY50" fmla="*/ 2500931 h 3163521"/>
              <a:gd name="connsiteX51" fmla="*/ 10177759 w 12193149"/>
              <a:gd name="connsiteY51" fmla="*/ 2511725 h 3163521"/>
              <a:gd name="connsiteX52" fmla="*/ 10165070 w 12193149"/>
              <a:gd name="connsiteY52" fmla="*/ 2512521 h 3163521"/>
              <a:gd name="connsiteX53" fmla="*/ 10156308 w 12193149"/>
              <a:gd name="connsiteY53" fmla="*/ 2526269 h 3163521"/>
              <a:gd name="connsiteX54" fmla="*/ 10118267 w 12193149"/>
              <a:gd name="connsiteY54" fmla="*/ 2549924 h 3163521"/>
              <a:gd name="connsiteX55" fmla="*/ 10083317 w 12193149"/>
              <a:gd name="connsiteY55" fmla="*/ 2562078 h 3163521"/>
              <a:gd name="connsiteX56" fmla="*/ 10040388 w 12193149"/>
              <a:gd name="connsiteY56" fmla="*/ 2560414 h 3163521"/>
              <a:gd name="connsiteX57" fmla="*/ 9961167 w 12193149"/>
              <a:gd name="connsiteY57" fmla="*/ 2575929 h 3163521"/>
              <a:gd name="connsiteX58" fmla="*/ 9848940 w 12193149"/>
              <a:gd name="connsiteY58" fmla="*/ 2582697 h 3163521"/>
              <a:gd name="connsiteX59" fmla="*/ 9729457 w 12193149"/>
              <a:gd name="connsiteY59" fmla="*/ 2602904 h 3163521"/>
              <a:gd name="connsiteX60" fmla="*/ 9613704 w 12193149"/>
              <a:gd name="connsiteY60" fmla="*/ 2631153 h 3163521"/>
              <a:gd name="connsiteX61" fmla="*/ 9338590 w 12193149"/>
              <a:gd name="connsiteY61" fmla="*/ 2688075 h 3163521"/>
              <a:gd name="connsiteX62" fmla="*/ 9232518 w 12193149"/>
              <a:gd name="connsiteY62" fmla="*/ 2711931 h 3163521"/>
              <a:gd name="connsiteX63" fmla="*/ 9156690 w 12193149"/>
              <a:gd name="connsiteY63" fmla="*/ 2722010 h 3163521"/>
              <a:gd name="connsiteX64" fmla="*/ 9054601 w 12193149"/>
              <a:gd name="connsiteY64" fmla="*/ 2729537 h 3163521"/>
              <a:gd name="connsiteX65" fmla="*/ 9006634 w 12193149"/>
              <a:gd name="connsiteY65" fmla="*/ 2732822 h 3163521"/>
              <a:gd name="connsiteX66" fmla="*/ 9006349 w 12193149"/>
              <a:gd name="connsiteY66" fmla="*/ 2732582 h 3163521"/>
              <a:gd name="connsiteX67" fmla="*/ 8997380 w 12193149"/>
              <a:gd name="connsiteY67" fmla="*/ 2733793 h 3163521"/>
              <a:gd name="connsiteX68" fmla="*/ 8991542 w 12193149"/>
              <a:gd name="connsiteY68" fmla="*/ 2735854 h 3163521"/>
              <a:gd name="connsiteX69" fmla="*/ 8975485 w 12193149"/>
              <a:gd name="connsiteY69" fmla="*/ 2739080 h 3163521"/>
              <a:gd name="connsiteX70" fmla="*/ 8969159 w 12193149"/>
              <a:gd name="connsiteY70" fmla="*/ 2738380 h 3163521"/>
              <a:gd name="connsiteX71" fmla="*/ 8964196 w 12193149"/>
              <a:gd name="connsiteY71" fmla="*/ 2736155 h 3163521"/>
              <a:gd name="connsiteX72" fmla="*/ 8930136 w 12193149"/>
              <a:gd name="connsiteY72" fmla="*/ 2732967 h 3163521"/>
              <a:gd name="connsiteX73" fmla="*/ 8753592 w 12193149"/>
              <a:gd name="connsiteY73" fmla="*/ 2752199 h 3163521"/>
              <a:gd name="connsiteX74" fmla="*/ 8708995 w 12193149"/>
              <a:gd name="connsiteY74" fmla="*/ 2754300 h 3163521"/>
              <a:gd name="connsiteX75" fmla="*/ 8597219 w 12193149"/>
              <a:gd name="connsiteY75" fmla="*/ 2762872 h 3163521"/>
              <a:gd name="connsiteX76" fmla="*/ 8526378 w 12193149"/>
              <a:gd name="connsiteY76" fmla="*/ 2748030 h 3163521"/>
              <a:gd name="connsiteX77" fmla="*/ 8512131 w 12193149"/>
              <a:gd name="connsiteY77" fmla="*/ 2753945 h 3163521"/>
              <a:gd name="connsiteX78" fmla="*/ 8507315 w 12193149"/>
              <a:gd name="connsiteY78" fmla="*/ 2756946 h 3163521"/>
              <a:gd name="connsiteX79" fmla="*/ 8499116 w 12193149"/>
              <a:gd name="connsiteY79" fmla="*/ 2759684 h 3163521"/>
              <a:gd name="connsiteX80" fmla="*/ 8498742 w 12193149"/>
              <a:gd name="connsiteY80" fmla="*/ 2759505 h 3163521"/>
              <a:gd name="connsiteX81" fmla="*/ 8491397 w 12193149"/>
              <a:gd name="connsiteY81" fmla="*/ 2762555 h 3163521"/>
              <a:gd name="connsiteX82" fmla="*/ 8368330 w 12193149"/>
              <a:gd name="connsiteY82" fmla="*/ 2776597 h 3163521"/>
              <a:gd name="connsiteX83" fmla="*/ 8354947 w 12193149"/>
              <a:gd name="connsiteY83" fmla="*/ 2776791 h 3163521"/>
              <a:gd name="connsiteX84" fmla="*/ 8321252 w 12193149"/>
              <a:gd name="connsiteY84" fmla="*/ 2793369 h 3163521"/>
              <a:gd name="connsiteX85" fmla="*/ 8315581 w 12193149"/>
              <a:gd name="connsiteY85" fmla="*/ 2793695 h 3163521"/>
              <a:gd name="connsiteX86" fmla="*/ 8296322 w 12193149"/>
              <a:gd name="connsiteY86" fmla="*/ 2807590 h 3163521"/>
              <a:gd name="connsiteX87" fmla="*/ 8285424 w 12193149"/>
              <a:gd name="connsiteY87" fmla="*/ 2813413 h 3163521"/>
              <a:gd name="connsiteX88" fmla="*/ 8284298 w 12193149"/>
              <a:gd name="connsiteY88" fmla="*/ 2817856 h 3163521"/>
              <a:gd name="connsiteX89" fmla="*/ 8267224 w 12193149"/>
              <a:gd name="connsiteY89" fmla="*/ 2825031 h 3163521"/>
              <a:gd name="connsiteX90" fmla="*/ 8264525 w 12193149"/>
              <a:gd name="connsiteY90" fmla="*/ 2824801 h 3163521"/>
              <a:gd name="connsiteX91" fmla="*/ 8253181 w 12193149"/>
              <a:gd name="connsiteY91" fmla="*/ 2834644 h 3163521"/>
              <a:gd name="connsiteX92" fmla="*/ 8246982 w 12193149"/>
              <a:gd name="connsiteY92" fmla="*/ 2847636 h 3163521"/>
              <a:gd name="connsiteX93" fmla="*/ 8091420 w 12193149"/>
              <a:gd name="connsiteY93" fmla="*/ 2893797 h 3163521"/>
              <a:gd name="connsiteX94" fmla="*/ 7906555 w 12193149"/>
              <a:gd name="connsiteY94" fmla="*/ 2935770 h 3163521"/>
              <a:gd name="connsiteX95" fmla="*/ 7719893 w 12193149"/>
              <a:gd name="connsiteY95" fmla="*/ 2961485 h 3163521"/>
              <a:gd name="connsiteX96" fmla="*/ 7615495 w 12193149"/>
              <a:gd name="connsiteY96" fmla="*/ 2958014 h 3163521"/>
              <a:gd name="connsiteX97" fmla="*/ 7528691 w 12193149"/>
              <a:gd name="connsiteY97" fmla="*/ 2963842 h 3163521"/>
              <a:gd name="connsiteX98" fmla="*/ 7520719 w 12193149"/>
              <a:gd name="connsiteY98" fmla="*/ 2966395 h 3163521"/>
              <a:gd name="connsiteX99" fmla="*/ 7508559 w 12193149"/>
              <a:gd name="connsiteY99" fmla="*/ 2967730 h 3163521"/>
              <a:gd name="connsiteX100" fmla="*/ 7508188 w 12193149"/>
              <a:gd name="connsiteY100" fmla="*/ 2967403 h 3163521"/>
              <a:gd name="connsiteX101" fmla="*/ 7496943 w 12193149"/>
              <a:gd name="connsiteY101" fmla="*/ 2969355 h 3163521"/>
              <a:gd name="connsiteX102" fmla="*/ 7219707 w 12193149"/>
              <a:gd name="connsiteY102" fmla="*/ 2975462 h 3163521"/>
              <a:gd name="connsiteX103" fmla="*/ 7202249 w 12193149"/>
              <a:gd name="connsiteY103" fmla="*/ 2980012 h 3163521"/>
              <a:gd name="connsiteX104" fmla="*/ 7198152 w 12193149"/>
              <a:gd name="connsiteY104" fmla="*/ 2985370 h 3163521"/>
              <a:gd name="connsiteX105" fmla="*/ 7171956 w 12193149"/>
              <a:gd name="connsiteY105" fmla="*/ 2990018 h 3163521"/>
              <a:gd name="connsiteX106" fmla="*/ 7098136 w 12193149"/>
              <a:gd name="connsiteY106" fmla="*/ 3002246 h 3163521"/>
              <a:gd name="connsiteX107" fmla="*/ 7019644 w 12193149"/>
              <a:gd name="connsiteY107" fmla="*/ 3001872 h 3163521"/>
              <a:gd name="connsiteX108" fmla="*/ 6905294 w 12193149"/>
              <a:gd name="connsiteY108" fmla="*/ 3031378 h 3163521"/>
              <a:gd name="connsiteX109" fmla="*/ 6709370 w 12193149"/>
              <a:gd name="connsiteY109" fmla="*/ 3059333 h 3163521"/>
              <a:gd name="connsiteX110" fmla="*/ 6550602 w 12193149"/>
              <a:gd name="connsiteY110" fmla="*/ 3088109 h 3163521"/>
              <a:gd name="connsiteX111" fmla="*/ 6318708 w 12193149"/>
              <a:gd name="connsiteY111" fmla="*/ 3134909 h 3163521"/>
              <a:gd name="connsiteX112" fmla="*/ 6169822 w 12193149"/>
              <a:gd name="connsiteY112" fmla="*/ 3136996 h 3163521"/>
              <a:gd name="connsiteX113" fmla="*/ 6074996 w 12193149"/>
              <a:gd name="connsiteY113" fmla="*/ 3157458 h 3163521"/>
              <a:gd name="connsiteX114" fmla="*/ 6069677 w 12193149"/>
              <a:gd name="connsiteY114" fmla="*/ 3155921 h 3163521"/>
              <a:gd name="connsiteX115" fmla="*/ 6049786 w 12193149"/>
              <a:gd name="connsiteY115" fmla="*/ 3156604 h 3163521"/>
              <a:gd name="connsiteX116" fmla="*/ 6042433 w 12193149"/>
              <a:gd name="connsiteY116" fmla="*/ 3148255 h 3163521"/>
              <a:gd name="connsiteX117" fmla="*/ 6011238 w 12193149"/>
              <a:gd name="connsiteY117" fmla="*/ 3143162 h 3163521"/>
              <a:gd name="connsiteX118" fmla="*/ 5958523 w 12193149"/>
              <a:gd name="connsiteY118" fmla="*/ 3146806 h 3163521"/>
              <a:gd name="connsiteX119" fmla="*/ 5760067 w 12193149"/>
              <a:gd name="connsiteY119" fmla="*/ 3162498 h 3163521"/>
              <a:gd name="connsiteX120" fmla="*/ 5628108 w 12193149"/>
              <a:gd name="connsiteY120" fmla="*/ 3163521 h 3163521"/>
              <a:gd name="connsiteX121" fmla="*/ 5472054 w 12193149"/>
              <a:gd name="connsiteY121" fmla="*/ 3149501 h 3163521"/>
              <a:gd name="connsiteX122" fmla="*/ 5433909 w 12193149"/>
              <a:gd name="connsiteY122" fmla="*/ 3138248 h 3163521"/>
              <a:gd name="connsiteX123" fmla="*/ 5382817 w 12193149"/>
              <a:gd name="connsiteY123" fmla="*/ 3120546 h 3163521"/>
              <a:gd name="connsiteX124" fmla="*/ 5262912 w 12193149"/>
              <a:gd name="connsiteY124" fmla="*/ 3100129 h 3163521"/>
              <a:gd name="connsiteX125" fmla="*/ 5224109 w 12193149"/>
              <a:gd name="connsiteY125" fmla="*/ 3089005 h 3163521"/>
              <a:gd name="connsiteX126" fmla="*/ 5175808 w 12193149"/>
              <a:gd name="connsiteY126" fmla="*/ 3086015 h 3163521"/>
              <a:gd name="connsiteX127" fmla="*/ 5157702 w 12193149"/>
              <a:gd name="connsiteY127" fmla="*/ 3078792 h 3163521"/>
              <a:gd name="connsiteX128" fmla="*/ 5143747 w 12193149"/>
              <a:gd name="connsiteY128" fmla="*/ 3075392 h 3163521"/>
              <a:gd name="connsiteX129" fmla="*/ 5140744 w 12193149"/>
              <a:gd name="connsiteY129" fmla="*/ 3073291 h 3163521"/>
              <a:gd name="connsiteX130" fmla="*/ 5122807 w 12193149"/>
              <a:gd name="connsiteY130" fmla="*/ 3062438 h 3163521"/>
              <a:gd name="connsiteX131" fmla="*/ 5066938 w 12193149"/>
              <a:gd name="connsiteY131" fmla="*/ 3069009 h 3163521"/>
              <a:gd name="connsiteX132" fmla="*/ 5012662 w 12193149"/>
              <a:gd name="connsiteY132" fmla="*/ 3052628 h 3163521"/>
              <a:gd name="connsiteX133" fmla="*/ 4841589 w 12193149"/>
              <a:gd name="connsiteY133" fmla="*/ 3028611 h 3163521"/>
              <a:gd name="connsiteX134" fmla="*/ 4763595 w 12193149"/>
              <a:gd name="connsiteY134" fmla="*/ 3000843 h 3163521"/>
              <a:gd name="connsiteX135" fmla="*/ 4724334 w 12193149"/>
              <a:gd name="connsiteY135" fmla="*/ 2991829 h 3163521"/>
              <a:gd name="connsiteX136" fmla="*/ 4722324 w 12193149"/>
              <a:gd name="connsiteY136" fmla="*/ 2991080 h 3163521"/>
              <a:gd name="connsiteX137" fmla="*/ 4723259 w 12193149"/>
              <a:gd name="connsiteY137" fmla="*/ 2990869 h 3163521"/>
              <a:gd name="connsiteX138" fmla="*/ 4718350 w 12193149"/>
              <a:gd name="connsiteY138" fmla="*/ 2989599 h 3163521"/>
              <a:gd name="connsiteX139" fmla="*/ 4722324 w 12193149"/>
              <a:gd name="connsiteY139" fmla="*/ 2991080 h 3163521"/>
              <a:gd name="connsiteX140" fmla="*/ 4716674 w 12193149"/>
              <a:gd name="connsiteY140" fmla="*/ 2992355 h 3163521"/>
              <a:gd name="connsiteX141" fmla="*/ 4516962 w 12193149"/>
              <a:gd name="connsiteY141" fmla="*/ 2982453 h 3163521"/>
              <a:gd name="connsiteX142" fmla="*/ 4429691 w 12193149"/>
              <a:gd name="connsiteY142" fmla="*/ 2971802 h 3163521"/>
              <a:gd name="connsiteX143" fmla="*/ 4364023 w 12193149"/>
              <a:gd name="connsiteY143" fmla="*/ 2970456 h 3163521"/>
              <a:gd name="connsiteX144" fmla="*/ 4318114 w 12193149"/>
              <a:gd name="connsiteY144" fmla="*/ 2977071 h 3163521"/>
              <a:gd name="connsiteX145" fmla="*/ 4316258 w 12193149"/>
              <a:gd name="connsiteY145" fmla="*/ 2975730 h 3163521"/>
              <a:gd name="connsiteX146" fmla="*/ 4296292 w 12193149"/>
              <a:gd name="connsiteY146" fmla="*/ 2973851 h 3163521"/>
              <a:gd name="connsiteX147" fmla="*/ 4291212 w 12193149"/>
              <a:gd name="connsiteY147" fmla="*/ 2976768 h 3163521"/>
              <a:gd name="connsiteX148" fmla="*/ 4277290 w 12193149"/>
              <a:gd name="connsiteY148" fmla="*/ 2976522 h 3163521"/>
              <a:gd name="connsiteX149" fmla="*/ 4249265 w 12193149"/>
              <a:gd name="connsiteY149" fmla="*/ 2978846 h 3163521"/>
              <a:gd name="connsiteX150" fmla="*/ 4203199 w 12193149"/>
              <a:gd name="connsiteY150" fmla="*/ 2976051 h 3163521"/>
              <a:gd name="connsiteX151" fmla="*/ 4202893 w 12193149"/>
              <a:gd name="connsiteY151" fmla="*/ 2974792 h 3163521"/>
              <a:gd name="connsiteX152" fmla="*/ 4192396 w 12193149"/>
              <a:gd name="connsiteY152" fmla="*/ 2969158 h 3163521"/>
              <a:gd name="connsiteX153" fmla="*/ 4143893 w 12193149"/>
              <a:gd name="connsiteY153" fmla="*/ 2953293 h 3163521"/>
              <a:gd name="connsiteX154" fmla="*/ 4084245 w 12193149"/>
              <a:gd name="connsiteY154" fmla="*/ 2926760 h 3163521"/>
              <a:gd name="connsiteX155" fmla="*/ 4075694 w 12193149"/>
              <a:gd name="connsiteY155" fmla="*/ 2925925 h 3163521"/>
              <a:gd name="connsiteX156" fmla="*/ 4075575 w 12193149"/>
              <a:gd name="connsiteY156" fmla="*/ 2925626 h 3163521"/>
              <a:gd name="connsiteX157" fmla="*/ 4066658 w 12193149"/>
              <a:gd name="connsiteY157" fmla="*/ 2924182 h 3163521"/>
              <a:gd name="connsiteX158" fmla="*/ 4060102 w 12193149"/>
              <a:gd name="connsiteY158" fmla="*/ 2924400 h 3163521"/>
              <a:gd name="connsiteX159" fmla="*/ 4043512 w 12193149"/>
              <a:gd name="connsiteY159" fmla="*/ 2922779 h 3163521"/>
              <a:gd name="connsiteX160" fmla="*/ 4038145 w 12193149"/>
              <a:gd name="connsiteY160" fmla="*/ 2920345 h 3163521"/>
              <a:gd name="connsiteX161" fmla="*/ 4036511 w 12193149"/>
              <a:gd name="connsiteY161" fmla="*/ 2916678 h 3163521"/>
              <a:gd name="connsiteX162" fmla="*/ 4034926 w 12193149"/>
              <a:gd name="connsiteY162" fmla="*/ 2916913 h 3163521"/>
              <a:gd name="connsiteX163" fmla="*/ 4005686 w 12193149"/>
              <a:gd name="connsiteY163" fmla="*/ 2904345 h 3163521"/>
              <a:gd name="connsiteX164" fmla="*/ 3937994 w 12193149"/>
              <a:gd name="connsiteY164" fmla="*/ 2886888 h 3163521"/>
              <a:gd name="connsiteX165" fmla="*/ 3898423 w 12193149"/>
              <a:gd name="connsiteY165" fmla="*/ 2881233 h 3163521"/>
              <a:gd name="connsiteX166" fmla="*/ 3790908 w 12193149"/>
              <a:gd name="connsiteY166" fmla="*/ 2860995 h 3163521"/>
              <a:gd name="connsiteX167" fmla="*/ 3683661 w 12193149"/>
              <a:gd name="connsiteY167" fmla="*/ 2837072 h 3163521"/>
              <a:gd name="connsiteX168" fmla="*/ 3611183 w 12193149"/>
              <a:gd name="connsiteY168" fmla="*/ 2804801 h 3163521"/>
              <a:gd name="connsiteX169" fmla="*/ 3605003 w 12193149"/>
              <a:gd name="connsiteY169" fmla="*/ 2806163 h 3163521"/>
              <a:gd name="connsiteX170" fmla="*/ 3595884 w 12193149"/>
              <a:gd name="connsiteY170" fmla="*/ 2806327 h 3163521"/>
              <a:gd name="connsiteX171" fmla="*/ 3595649 w 12193149"/>
              <a:gd name="connsiteY171" fmla="*/ 2806058 h 3163521"/>
              <a:gd name="connsiteX172" fmla="*/ 3587126 w 12193149"/>
              <a:gd name="connsiteY172" fmla="*/ 2806748 h 3163521"/>
              <a:gd name="connsiteX173" fmla="*/ 3537283 w 12193149"/>
              <a:gd name="connsiteY173" fmla="*/ 2797049 h 3163521"/>
              <a:gd name="connsiteX174" fmla="*/ 3474371 w 12193149"/>
              <a:gd name="connsiteY174" fmla="*/ 2793388 h 3163521"/>
              <a:gd name="connsiteX175" fmla="*/ 3401876 w 12193149"/>
              <a:gd name="connsiteY175" fmla="*/ 2781340 h 3163521"/>
              <a:gd name="connsiteX176" fmla="*/ 3365036 w 12193149"/>
              <a:gd name="connsiteY176" fmla="*/ 2798292 h 3163521"/>
              <a:gd name="connsiteX177" fmla="*/ 3345174 w 12193149"/>
              <a:gd name="connsiteY177" fmla="*/ 2799974 h 3163521"/>
              <a:gd name="connsiteX178" fmla="*/ 3342846 w 12193149"/>
              <a:gd name="connsiteY178" fmla="*/ 2798999 h 3163521"/>
              <a:gd name="connsiteX179" fmla="*/ 3263504 w 12193149"/>
              <a:gd name="connsiteY179" fmla="*/ 2804876 h 3163521"/>
              <a:gd name="connsiteX180" fmla="*/ 3143704 w 12193149"/>
              <a:gd name="connsiteY180" fmla="*/ 2812651 h 3163521"/>
              <a:gd name="connsiteX181" fmla="*/ 3031439 w 12193149"/>
              <a:gd name="connsiteY181" fmla="*/ 2815294 h 3163521"/>
              <a:gd name="connsiteX182" fmla="*/ 2782717 w 12193149"/>
              <a:gd name="connsiteY182" fmla="*/ 2837115 h 3163521"/>
              <a:gd name="connsiteX183" fmla="*/ 2647675 w 12193149"/>
              <a:gd name="connsiteY183" fmla="*/ 2847651 h 3163521"/>
              <a:gd name="connsiteX184" fmla="*/ 2569176 w 12193149"/>
              <a:gd name="connsiteY184" fmla="*/ 2821410 h 3163521"/>
              <a:gd name="connsiteX185" fmla="*/ 2444403 w 12193149"/>
              <a:gd name="connsiteY185" fmla="*/ 2835311 h 3163521"/>
              <a:gd name="connsiteX186" fmla="*/ 2316260 w 12193149"/>
              <a:gd name="connsiteY186" fmla="*/ 2843778 h 3163521"/>
              <a:gd name="connsiteX187" fmla="*/ 2209726 w 12193149"/>
              <a:gd name="connsiteY187" fmla="*/ 2838545 h 3163521"/>
              <a:gd name="connsiteX188" fmla="*/ 2095813 w 12193149"/>
              <a:gd name="connsiteY188" fmla="*/ 2821834 h 3163521"/>
              <a:gd name="connsiteX189" fmla="*/ 1998504 w 12193149"/>
              <a:gd name="connsiteY189" fmla="*/ 2813814 h 3163521"/>
              <a:gd name="connsiteX190" fmla="*/ 1929320 w 12193149"/>
              <a:gd name="connsiteY190" fmla="*/ 2835759 h 3163521"/>
              <a:gd name="connsiteX191" fmla="*/ 1922798 w 12193149"/>
              <a:gd name="connsiteY191" fmla="*/ 2830928 h 3163521"/>
              <a:gd name="connsiteX192" fmla="*/ 1874228 w 12193149"/>
              <a:gd name="connsiteY192" fmla="*/ 2832523 h 3163521"/>
              <a:gd name="connsiteX193" fmla="*/ 1787803 w 12193149"/>
              <a:gd name="connsiteY193" fmla="*/ 2860145 h 3163521"/>
              <a:gd name="connsiteX194" fmla="*/ 1739352 w 12193149"/>
              <a:gd name="connsiteY194" fmla="*/ 2855094 h 3163521"/>
              <a:gd name="connsiteX195" fmla="*/ 1676219 w 12193149"/>
              <a:gd name="connsiteY195" fmla="*/ 2838745 h 3163521"/>
              <a:gd name="connsiteX196" fmla="*/ 1609817 w 12193149"/>
              <a:gd name="connsiteY196" fmla="*/ 2831848 h 3163521"/>
              <a:gd name="connsiteX197" fmla="*/ 1497258 w 12193149"/>
              <a:gd name="connsiteY197" fmla="*/ 2806258 h 3163521"/>
              <a:gd name="connsiteX198" fmla="*/ 1151127 w 12193149"/>
              <a:gd name="connsiteY198" fmla="*/ 2756823 h 3163521"/>
              <a:gd name="connsiteX199" fmla="*/ 859417 w 12193149"/>
              <a:gd name="connsiteY199" fmla="*/ 2747390 h 3163521"/>
              <a:gd name="connsiteX200" fmla="*/ 838688 w 12193149"/>
              <a:gd name="connsiteY200" fmla="*/ 2748603 h 3163521"/>
              <a:gd name="connsiteX201" fmla="*/ 817957 w 12193149"/>
              <a:gd name="connsiteY201" fmla="*/ 2746639 h 3163521"/>
              <a:gd name="connsiteX202" fmla="*/ 812654 w 12193149"/>
              <a:gd name="connsiteY202" fmla="*/ 2749533 h 3163521"/>
              <a:gd name="connsiteX203" fmla="*/ 721195 w 12193149"/>
              <a:gd name="connsiteY203" fmla="*/ 2748443 h 3163521"/>
              <a:gd name="connsiteX204" fmla="*/ 720890 w 12193149"/>
              <a:gd name="connsiteY204" fmla="*/ 2747181 h 3163521"/>
              <a:gd name="connsiteX205" fmla="*/ 710023 w 12193149"/>
              <a:gd name="connsiteY205" fmla="*/ 2741504 h 3163521"/>
              <a:gd name="connsiteX206" fmla="*/ 597940 w 12193149"/>
              <a:gd name="connsiteY206" fmla="*/ 2698646 h 3163521"/>
              <a:gd name="connsiteX207" fmla="*/ 579683 w 12193149"/>
              <a:gd name="connsiteY207" fmla="*/ 2695994 h 3163521"/>
              <a:gd name="connsiteX208" fmla="*/ 572865 w 12193149"/>
              <a:gd name="connsiteY208" fmla="*/ 2696183 h 3163521"/>
              <a:gd name="connsiteX209" fmla="*/ 446247 w 12193149"/>
              <a:gd name="connsiteY209" fmla="*/ 2658153 h 3163521"/>
              <a:gd name="connsiteX210" fmla="*/ 405163 w 12193149"/>
              <a:gd name="connsiteY210" fmla="*/ 2652330 h 3163521"/>
              <a:gd name="connsiteX211" fmla="*/ 293583 w 12193149"/>
              <a:gd name="connsiteY211" fmla="*/ 2631634 h 3163521"/>
              <a:gd name="connsiteX212" fmla="*/ 119529 w 12193149"/>
              <a:gd name="connsiteY212" fmla="*/ 2579829 h 3163521"/>
              <a:gd name="connsiteX213" fmla="*/ 16674 w 12193149"/>
              <a:gd name="connsiteY213" fmla="*/ 2576973 h 3163521"/>
              <a:gd name="connsiteX214" fmla="*/ 1150 w 12193149"/>
              <a:gd name="connsiteY214" fmla="*/ 2571504 h 3163521"/>
              <a:gd name="connsiteX215" fmla="*/ 1148 w 12193149"/>
              <a:gd name="connsiteY215" fmla="*/ 1040995 h 3163521"/>
              <a:gd name="connsiteX216" fmla="*/ 1148 w 12193149"/>
              <a:gd name="connsiteY216" fmla="*/ 818782 h 3163521"/>
              <a:gd name="connsiteX0" fmla="*/ 1148 w 12193149"/>
              <a:gd name="connsiteY0" fmla="*/ 0 h 3171710"/>
              <a:gd name="connsiteX1" fmla="*/ 12181789 w 12193149"/>
              <a:gd name="connsiteY1" fmla="*/ 8189 h 3171710"/>
              <a:gd name="connsiteX2" fmla="*/ 12193149 w 12193149"/>
              <a:gd name="connsiteY2" fmla="*/ 1406710 h 3171710"/>
              <a:gd name="connsiteX3" fmla="*/ 12185986 w 12193149"/>
              <a:gd name="connsiteY3" fmla="*/ 1411160 h 3171710"/>
              <a:gd name="connsiteX4" fmla="*/ 12156363 w 12193149"/>
              <a:gd name="connsiteY4" fmla="*/ 1424337 h 3171710"/>
              <a:gd name="connsiteX5" fmla="*/ 12139215 w 12193149"/>
              <a:gd name="connsiteY5" fmla="*/ 1450150 h 3171710"/>
              <a:gd name="connsiteX6" fmla="*/ 12126327 w 12193149"/>
              <a:gd name="connsiteY6" fmla="*/ 1451661 h 3171710"/>
              <a:gd name="connsiteX7" fmla="*/ 12124007 w 12193149"/>
              <a:gd name="connsiteY7" fmla="*/ 1451765 h 3171710"/>
              <a:gd name="connsiteX8" fmla="*/ 12116854 w 12193149"/>
              <a:gd name="connsiteY8" fmla="*/ 1455579 h 3171710"/>
              <a:gd name="connsiteX9" fmla="*/ 12099497 w 12193149"/>
              <a:gd name="connsiteY9" fmla="*/ 1455110 h 3171710"/>
              <a:gd name="connsiteX10" fmla="*/ 12087073 w 12193149"/>
              <a:gd name="connsiteY10" fmla="*/ 1463312 h 3171710"/>
              <a:gd name="connsiteX11" fmla="*/ 12031073 w 12193149"/>
              <a:gd name="connsiteY11" fmla="*/ 1506980 h 3171710"/>
              <a:gd name="connsiteX12" fmla="*/ 11995833 w 12193149"/>
              <a:gd name="connsiteY12" fmla="*/ 1530429 h 3171710"/>
              <a:gd name="connsiteX13" fmla="*/ 11979717 w 12193149"/>
              <a:gd name="connsiteY13" fmla="*/ 1535132 h 3171710"/>
              <a:gd name="connsiteX14" fmla="*/ 11959046 w 12193149"/>
              <a:gd name="connsiteY14" fmla="*/ 1544529 h 3171710"/>
              <a:gd name="connsiteX15" fmla="*/ 11920454 w 12193149"/>
              <a:gd name="connsiteY15" fmla="*/ 1557854 h 3171710"/>
              <a:gd name="connsiteX16" fmla="*/ 11903656 w 12193149"/>
              <a:gd name="connsiteY16" fmla="*/ 1569397 h 3171710"/>
              <a:gd name="connsiteX17" fmla="*/ 11895048 w 12193149"/>
              <a:gd name="connsiteY17" fmla="*/ 1571762 h 3171710"/>
              <a:gd name="connsiteX18" fmla="*/ 11891968 w 12193149"/>
              <a:gd name="connsiteY18" fmla="*/ 1582700 h 3171710"/>
              <a:gd name="connsiteX19" fmla="*/ 11870776 w 12193149"/>
              <a:gd name="connsiteY19" fmla="*/ 1604787 h 3171710"/>
              <a:gd name="connsiteX20" fmla="*/ 11813376 w 12193149"/>
              <a:gd name="connsiteY20" fmla="*/ 1624630 h 3171710"/>
              <a:gd name="connsiteX21" fmla="*/ 11590693 w 12193149"/>
              <a:gd name="connsiteY21" fmla="*/ 1790748 h 3171710"/>
              <a:gd name="connsiteX22" fmla="*/ 11506817 w 12193149"/>
              <a:gd name="connsiteY22" fmla="*/ 1860594 h 3171710"/>
              <a:gd name="connsiteX23" fmla="*/ 11280332 w 12193149"/>
              <a:gd name="connsiteY23" fmla="*/ 2050542 h 3171710"/>
              <a:gd name="connsiteX24" fmla="*/ 11228309 w 12193149"/>
              <a:gd name="connsiteY24" fmla="*/ 2103207 h 3171710"/>
              <a:gd name="connsiteX25" fmla="*/ 11218087 w 12193149"/>
              <a:gd name="connsiteY25" fmla="*/ 2102932 h 3171710"/>
              <a:gd name="connsiteX26" fmla="*/ 11217184 w 12193149"/>
              <a:gd name="connsiteY26" fmla="*/ 2101989 h 3171710"/>
              <a:gd name="connsiteX27" fmla="*/ 11188885 w 12193149"/>
              <a:gd name="connsiteY27" fmla="*/ 2119354 h 3171710"/>
              <a:gd name="connsiteX28" fmla="*/ 11184501 w 12193149"/>
              <a:gd name="connsiteY28" fmla="*/ 2119496 h 3171710"/>
              <a:gd name="connsiteX29" fmla="*/ 11166854 w 12193149"/>
              <a:gd name="connsiteY29" fmla="*/ 2133583 h 3171710"/>
              <a:gd name="connsiteX30" fmla="*/ 11157311 w 12193149"/>
              <a:gd name="connsiteY30" fmla="*/ 2139385 h 3171710"/>
              <a:gd name="connsiteX31" fmla="*/ 11155496 w 12193149"/>
              <a:gd name="connsiteY31" fmla="*/ 2144068 h 3171710"/>
              <a:gd name="connsiteX32" fmla="*/ 11140961 w 12193149"/>
              <a:gd name="connsiteY32" fmla="*/ 2151086 h 3171710"/>
              <a:gd name="connsiteX33" fmla="*/ 11138961 w 12193149"/>
              <a:gd name="connsiteY33" fmla="*/ 2150743 h 3171710"/>
              <a:gd name="connsiteX34" fmla="*/ 11128208 w 12193149"/>
              <a:gd name="connsiteY34" fmla="*/ 2160803 h 3171710"/>
              <a:gd name="connsiteX35" fmla="*/ 11120691 w 12193149"/>
              <a:gd name="connsiteY35" fmla="*/ 2174395 h 3171710"/>
              <a:gd name="connsiteX36" fmla="*/ 10894683 w 12193149"/>
              <a:gd name="connsiteY36" fmla="*/ 2300370 h 3171710"/>
              <a:gd name="connsiteX37" fmla="*/ 10773300 w 12193149"/>
              <a:gd name="connsiteY37" fmla="*/ 2350162 h 3171710"/>
              <a:gd name="connsiteX38" fmla="*/ 10627668 w 12193149"/>
              <a:gd name="connsiteY38" fmla="*/ 2386200 h 3171710"/>
              <a:gd name="connsiteX39" fmla="*/ 10581895 w 12193149"/>
              <a:gd name="connsiteY39" fmla="*/ 2395660 h 3171710"/>
              <a:gd name="connsiteX40" fmla="*/ 10547790 w 12193149"/>
              <a:gd name="connsiteY40" fmla="*/ 2425394 h 3171710"/>
              <a:gd name="connsiteX41" fmla="*/ 10529643 w 12193149"/>
              <a:gd name="connsiteY41" fmla="*/ 2423878 h 3171710"/>
              <a:gd name="connsiteX42" fmla="*/ 10526446 w 12193149"/>
              <a:gd name="connsiteY42" fmla="*/ 2423382 h 3171710"/>
              <a:gd name="connsiteX43" fmla="*/ 10515129 w 12193149"/>
              <a:gd name="connsiteY43" fmla="*/ 2426508 h 3171710"/>
              <a:gd name="connsiteX44" fmla="*/ 10491735 w 12193149"/>
              <a:gd name="connsiteY44" fmla="*/ 2421127 h 3171710"/>
              <a:gd name="connsiteX45" fmla="*/ 10471418 w 12193149"/>
              <a:gd name="connsiteY45" fmla="*/ 2428664 h 3171710"/>
              <a:gd name="connsiteX46" fmla="*/ 10377042 w 12193149"/>
              <a:gd name="connsiteY46" fmla="*/ 2471569 h 3171710"/>
              <a:gd name="connsiteX47" fmla="*/ 10319338 w 12193149"/>
              <a:gd name="connsiteY47" fmla="*/ 2493192 h 3171710"/>
              <a:gd name="connsiteX48" fmla="*/ 10295467 w 12193149"/>
              <a:gd name="connsiteY48" fmla="*/ 2495050 h 3171710"/>
              <a:gd name="connsiteX49" fmla="*/ 10263443 w 12193149"/>
              <a:gd name="connsiteY49" fmla="*/ 2501919 h 3171710"/>
              <a:gd name="connsiteX50" fmla="*/ 10205418 w 12193149"/>
              <a:gd name="connsiteY50" fmla="*/ 2509120 h 3171710"/>
              <a:gd name="connsiteX51" fmla="*/ 10177759 w 12193149"/>
              <a:gd name="connsiteY51" fmla="*/ 2519914 h 3171710"/>
              <a:gd name="connsiteX52" fmla="*/ 10165070 w 12193149"/>
              <a:gd name="connsiteY52" fmla="*/ 2520710 h 3171710"/>
              <a:gd name="connsiteX53" fmla="*/ 10156308 w 12193149"/>
              <a:gd name="connsiteY53" fmla="*/ 2534458 h 3171710"/>
              <a:gd name="connsiteX54" fmla="*/ 10118267 w 12193149"/>
              <a:gd name="connsiteY54" fmla="*/ 2558113 h 3171710"/>
              <a:gd name="connsiteX55" fmla="*/ 10083317 w 12193149"/>
              <a:gd name="connsiteY55" fmla="*/ 2570267 h 3171710"/>
              <a:gd name="connsiteX56" fmla="*/ 10040388 w 12193149"/>
              <a:gd name="connsiteY56" fmla="*/ 2568603 h 3171710"/>
              <a:gd name="connsiteX57" fmla="*/ 9961167 w 12193149"/>
              <a:gd name="connsiteY57" fmla="*/ 2584118 h 3171710"/>
              <a:gd name="connsiteX58" fmla="*/ 9848940 w 12193149"/>
              <a:gd name="connsiteY58" fmla="*/ 2590886 h 3171710"/>
              <a:gd name="connsiteX59" fmla="*/ 9729457 w 12193149"/>
              <a:gd name="connsiteY59" fmla="*/ 2611093 h 3171710"/>
              <a:gd name="connsiteX60" fmla="*/ 9613704 w 12193149"/>
              <a:gd name="connsiteY60" fmla="*/ 2639342 h 3171710"/>
              <a:gd name="connsiteX61" fmla="*/ 9338590 w 12193149"/>
              <a:gd name="connsiteY61" fmla="*/ 2696264 h 3171710"/>
              <a:gd name="connsiteX62" fmla="*/ 9232518 w 12193149"/>
              <a:gd name="connsiteY62" fmla="*/ 2720120 h 3171710"/>
              <a:gd name="connsiteX63" fmla="*/ 9156690 w 12193149"/>
              <a:gd name="connsiteY63" fmla="*/ 2730199 h 3171710"/>
              <a:gd name="connsiteX64" fmla="*/ 9054601 w 12193149"/>
              <a:gd name="connsiteY64" fmla="*/ 2737726 h 3171710"/>
              <a:gd name="connsiteX65" fmla="*/ 9006634 w 12193149"/>
              <a:gd name="connsiteY65" fmla="*/ 2741011 h 3171710"/>
              <a:gd name="connsiteX66" fmla="*/ 9006349 w 12193149"/>
              <a:gd name="connsiteY66" fmla="*/ 2740771 h 3171710"/>
              <a:gd name="connsiteX67" fmla="*/ 8997380 w 12193149"/>
              <a:gd name="connsiteY67" fmla="*/ 2741982 h 3171710"/>
              <a:gd name="connsiteX68" fmla="*/ 8991542 w 12193149"/>
              <a:gd name="connsiteY68" fmla="*/ 2744043 h 3171710"/>
              <a:gd name="connsiteX69" fmla="*/ 8975485 w 12193149"/>
              <a:gd name="connsiteY69" fmla="*/ 2747269 h 3171710"/>
              <a:gd name="connsiteX70" fmla="*/ 8969159 w 12193149"/>
              <a:gd name="connsiteY70" fmla="*/ 2746569 h 3171710"/>
              <a:gd name="connsiteX71" fmla="*/ 8964196 w 12193149"/>
              <a:gd name="connsiteY71" fmla="*/ 2744344 h 3171710"/>
              <a:gd name="connsiteX72" fmla="*/ 8930136 w 12193149"/>
              <a:gd name="connsiteY72" fmla="*/ 2741156 h 3171710"/>
              <a:gd name="connsiteX73" fmla="*/ 8753592 w 12193149"/>
              <a:gd name="connsiteY73" fmla="*/ 2760388 h 3171710"/>
              <a:gd name="connsiteX74" fmla="*/ 8708995 w 12193149"/>
              <a:gd name="connsiteY74" fmla="*/ 2762489 h 3171710"/>
              <a:gd name="connsiteX75" fmla="*/ 8597219 w 12193149"/>
              <a:gd name="connsiteY75" fmla="*/ 2771061 h 3171710"/>
              <a:gd name="connsiteX76" fmla="*/ 8526378 w 12193149"/>
              <a:gd name="connsiteY76" fmla="*/ 2756219 h 3171710"/>
              <a:gd name="connsiteX77" fmla="*/ 8512131 w 12193149"/>
              <a:gd name="connsiteY77" fmla="*/ 2762134 h 3171710"/>
              <a:gd name="connsiteX78" fmla="*/ 8507315 w 12193149"/>
              <a:gd name="connsiteY78" fmla="*/ 2765135 h 3171710"/>
              <a:gd name="connsiteX79" fmla="*/ 8499116 w 12193149"/>
              <a:gd name="connsiteY79" fmla="*/ 2767873 h 3171710"/>
              <a:gd name="connsiteX80" fmla="*/ 8498742 w 12193149"/>
              <a:gd name="connsiteY80" fmla="*/ 2767694 h 3171710"/>
              <a:gd name="connsiteX81" fmla="*/ 8491397 w 12193149"/>
              <a:gd name="connsiteY81" fmla="*/ 2770744 h 3171710"/>
              <a:gd name="connsiteX82" fmla="*/ 8368330 w 12193149"/>
              <a:gd name="connsiteY82" fmla="*/ 2784786 h 3171710"/>
              <a:gd name="connsiteX83" fmla="*/ 8354947 w 12193149"/>
              <a:gd name="connsiteY83" fmla="*/ 2784980 h 3171710"/>
              <a:gd name="connsiteX84" fmla="*/ 8321252 w 12193149"/>
              <a:gd name="connsiteY84" fmla="*/ 2801558 h 3171710"/>
              <a:gd name="connsiteX85" fmla="*/ 8315581 w 12193149"/>
              <a:gd name="connsiteY85" fmla="*/ 2801884 h 3171710"/>
              <a:gd name="connsiteX86" fmla="*/ 8296322 w 12193149"/>
              <a:gd name="connsiteY86" fmla="*/ 2815779 h 3171710"/>
              <a:gd name="connsiteX87" fmla="*/ 8285424 w 12193149"/>
              <a:gd name="connsiteY87" fmla="*/ 2821602 h 3171710"/>
              <a:gd name="connsiteX88" fmla="*/ 8284298 w 12193149"/>
              <a:gd name="connsiteY88" fmla="*/ 2826045 h 3171710"/>
              <a:gd name="connsiteX89" fmla="*/ 8267224 w 12193149"/>
              <a:gd name="connsiteY89" fmla="*/ 2833220 h 3171710"/>
              <a:gd name="connsiteX90" fmla="*/ 8264525 w 12193149"/>
              <a:gd name="connsiteY90" fmla="*/ 2832990 h 3171710"/>
              <a:gd name="connsiteX91" fmla="*/ 8253181 w 12193149"/>
              <a:gd name="connsiteY91" fmla="*/ 2842833 h 3171710"/>
              <a:gd name="connsiteX92" fmla="*/ 8246982 w 12193149"/>
              <a:gd name="connsiteY92" fmla="*/ 2855825 h 3171710"/>
              <a:gd name="connsiteX93" fmla="*/ 8091420 w 12193149"/>
              <a:gd name="connsiteY93" fmla="*/ 2901986 h 3171710"/>
              <a:gd name="connsiteX94" fmla="*/ 7906555 w 12193149"/>
              <a:gd name="connsiteY94" fmla="*/ 2943959 h 3171710"/>
              <a:gd name="connsiteX95" fmla="*/ 7719893 w 12193149"/>
              <a:gd name="connsiteY95" fmla="*/ 2969674 h 3171710"/>
              <a:gd name="connsiteX96" fmla="*/ 7615495 w 12193149"/>
              <a:gd name="connsiteY96" fmla="*/ 2966203 h 3171710"/>
              <a:gd name="connsiteX97" fmla="*/ 7528691 w 12193149"/>
              <a:gd name="connsiteY97" fmla="*/ 2972031 h 3171710"/>
              <a:gd name="connsiteX98" fmla="*/ 7520719 w 12193149"/>
              <a:gd name="connsiteY98" fmla="*/ 2974584 h 3171710"/>
              <a:gd name="connsiteX99" fmla="*/ 7508559 w 12193149"/>
              <a:gd name="connsiteY99" fmla="*/ 2975919 h 3171710"/>
              <a:gd name="connsiteX100" fmla="*/ 7508188 w 12193149"/>
              <a:gd name="connsiteY100" fmla="*/ 2975592 h 3171710"/>
              <a:gd name="connsiteX101" fmla="*/ 7496943 w 12193149"/>
              <a:gd name="connsiteY101" fmla="*/ 2977544 h 3171710"/>
              <a:gd name="connsiteX102" fmla="*/ 7219707 w 12193149"/>
              <a:gd name="connsiteY102" fmla="*/ 2983651 h 3171710"/>
              <a:gd name="connsiteX103" fmla="*/ 7202249 w 12193149"/>
              <a:gd name="connsiteY103" fmla="*/ 2988201 h 3171710"/>
              <a:gd name="connsiteX104" fmla="*/ 7198152 w 12193149"/>
              <a:gd name="connsiteY104" fmla="*/ 2993559 h 3171710"/>
              <a:gd name="connsiteX105" fmla="*/ 7171956 w 12193149"/>
              <a:gd name="connsiteY105" fmla="*/ 2998207 h 3171710"/>
              <a:gd name="connsiteX106" fmla="*/ 7098136 w 12193149"/>
              <a:gd name="connsiteY106" fmla="*/ 3010435 h 3171710"/>
              <a:gd name="connsiteX107" fmla="*/ 7019644 w 12193149"/>
              <a:gd name="connsiteY107" fmla="*/ 3010061 h 3171710"/>
              <a:gd name="connsiteX108" fmla="*/ 6905294 w 12193149"/>
              <a:gd name="connsiteY108" fmla="*/ 3039567 h 3171710"/>
              <a:gd name="connsiteX109" fmla="*/ 6709370 w 12193149"/>
              <a:gd name="connsiteY109" fmla="*/ 3067522 h 3171710"/>
              <a:gd name="connsiteX110" fmla="*/ 6550602 w 12193149"/>
              <a:gd name="connsiteY110" fmla="*/ 3096298 h 3171710"/>
              <a:gd name="connsiteX111" fmla="*/ 6318708 w 12193149"/>
              <a:gd name="connsiteY111" fmla="*/ 3143098 h 3171710"/>
              <a:gd name="connsiteX112" fmla="*/ 6169822 w 12193149"/>
              <a:gd name="connsiteY112" fmla="*/ 3145185 h 3171710"/>
              <a:gd name="connsiteX113" fmla="*/ 6074996 w 12193149"/>
              <a:gd name="connsiteY113" fmla="*/ 3165647 h 3171710"/>
              <a:gd name="connsiteX114" fmla="*/ 6069677 w 12193149"/>
              <a:gd name="connsiteY114" fmla="*/ 3164110 h 3171710"/>
              <a:gd name="connsiteX115" fmla="*/ 6049786 w 12193149"/>
              <a:gd name="connsiteY115" fmla="*/ 3164793 h 3171710"/>
              <a:gd name="connsiteX116" fmla="*/ 6042433 w 12193149"/>
              <a:gd name="connsiteY116" fmla="*/ 3156444 h 3171710"/>
              <a:gd name="connsiteX117" fmla="*/ 6011238 w 12193149"/>
              <a:gd name="connsiteY117" fmla="*/ 3151351 h 3171710"/>
              <a:gd name="connsiteX118" fmla="*/ 5958523 w 12193149"/>
              <a:gd name="connsiteY118" fmla="*/ 3154995 h 3171710"/>
              <a:gd name="connsiteX119" fmla="*/ 5760067 w 12193149"/>
              <a:gd name="connsiteY119" fmla="*/ 3170687 h 3171710"/>
              <a:gd name="connsiteX120" fmla="*/ 5628108 w 12193149"/>
              <a:gd name="connsiteY120" fmla="*/ 3171710 h 3171710"/>
              <a:gd name="connsiteX121" fmla="*/ 5472054 w 12193149"/>
              <a:gd name="connsiteY121" fmla="*/ 3157690 h 3171710"/>
              <a:gd name="connsiteX122" fmla="*/ 5433909 w 12193149"/>
              <a:gd name="connsiteY122" fmla="*/ 3146437 h 3171710"/>
              <a:gd name="connsiteX123" fmla="*/ 5382817 w 12193149"/>
              <a:gd name="connsiteY123" fmla="*/ 3128735 h 3171710"/>
              <a:gd name="connsiteX124" fmla="*/ 5262912 w 12193149"/>
              <a:gd name="connsiteY124" fmla="*/ 3108318 h 3171710"/>
              <a:gd name="connsiteX125" fmla="*/ 5224109 w 12193149"/>
              <a:gd name="connsiteY125" fmla="*/ 3097194 h 3171710"/>
              <a:gd name="connsiteX126" fmla="*/ 5175808 w 12193149"/>
              <a:gd name="connsiteY126" fmla="*/ 3094204 h 3171710"/>
              <a:gd name="connsiteX127" fmla="*/ 5157702 w 12193149"/>
              <a:gd name="connsiteY127" fmla="*/ 3086981 h 3171710"/>
              <a:gd name="connsiteX128" fmla="*/ 5143747 w 12193149"/>
              <a:gd name="connsiteY128" fmla="*/ 3083581 h 3171710"/>
              <a:gd name="connsiteX129" fmla="*/ 5140744 w 12193149"/>
              <a:gd name="connsiteY129" fmla="*/ 3081480 h 3171710"/>
              <a:gd name="connsiteX130" fmla="*/ 5122807 w 12193149"/>
              <a:gd name="connsiteY130" fmla="*/ 3070627 h 3171710"/>
              <a:gd name="connsiteX131" fmla="*/ 5066938 w 12193149"/>
              <a:gd name="connsiteY131" fmla="*/ 3077198 h 3171710"/>
              <a:gd name="connsiteX132" fmla="*/ 5012662 w 12193149"/>
              <a:gd name="connsiteY132" fmla="*/ 3060817 h 3171710"/>
              <a:gd name="connsiteX133" fmla="*/ 4841589 w 12193149"/>
              <a:gd name="connsiteY133" fmla="*/ 3036800 h 3171710"/>
              <a:gd name="connsiteX134" fmla="*/ 4763595 w 12193149"/>
              <a:gd name="connsiteY134" fmla="*/ 3009032 h 3171710"/>
              <a:gd name="connsiteX135" fmla="*/ 4724334 w 12193149"/>
              <a:gd name="connsiteY135" fmla="*/ 3000018 h 3171710"/>
              <a:gd name="connsiteX136" fmla="*/ 4722324 w 12193149"/>
              <a:gd name="connsiteY136" fmla="*/ 2999269 h 3171710"/>
              <a:gd name="connsiteX137" fmla="*/ 4723259 w 12193149"/>
              <a:gd name="connsiteY137" fmla="*/ 2999058 h 3171710"/>
              <a:gd name="connsiteX138" fmla="*/ 4718350 w 12193149"/>
              <a:gd name="connsiteY138" fmla="*/ 2997788 h 3171710"/>
              <a:gd name="connsiteX139" fmla="*/ 4722324 w 12193149"/>
              <a:gd name="connsiteY139" fmla="*/ 2999269 h 3171710"/>
              <a:gd name="connsiteX140" fmla="*/ 4716674 w 12193149"/>
              <a:gd name="connsiteY140" fmla="*/ 3000544 h 3171710"/>
              <a:gd name="connsiteX141" fmla="*/ 4516962 w 12193149"/>
              <a:gd name="connsiteY141" fmla="*/ 2990642 h 3171710"/>
              <a:gd name="connsiteX142" fmla="*/ 4429691 w 12193149"/>
              <a:gd name="connsiteY142" fmla="*/ 2979991 h 3171710"/>
              <a:gd name="connsiteX143" fmla="*/ 4364023 w 12193149"/>
              <a:gd name="connsiteY143" fmla="*/ 2978645 h 3171710"/>
              <a:gd name="connsiteX144" fmla="*/ 4318114 w 12193149"/>
              <a:gd name="connsiteY144" fmla="*/ 2985260 h 3171710"/>
              <a:gd name="connsiteX145" fmla="*/ 4316258 w 12193149"/>
              <a:gd name="connsiteY145" fmla="*/ 2983919 h 3171710"/>
              <a:gd name="connsiteX146" fmla="*/ 4296292 w 12193149"/>
              <a:gd name="connsiteY146" fmla="*/ 2982040 h 3171710"/>
              <a:gd name="connsiteX147" fmla="*/ 4291212 w 12193149"/>
              <a:gd name="connsiteY147" fmla="*/ 2984957 h 3171710"/>
              <a:gd name="connsiteX148" fmla="*/ 4277290 w 12193149"/>
              <a:gd name="connsiteY148" fmla="*/ 2984711 h 3171710"/>
              <a:gd name="connsiteX149" fmla="*/ 4249265 w 12193149"/>
              <a:gd name="connsiteY149" fmla="*/ 2987035 h 3171710"/>
              <a:gd name="connsiteX150" fmla="*/ 4203199 w 12193149"/>
              <a:gd name="connsiteY150" fmla="*/ 2984240 h 3171710"/>
              <a:gd name="connsiteX151" fmla="*/ 4202893 w 12193149"/>
              <a:gd name="connsiteY151" fmla="*/ 2982981 h 3171710"/>
              <a:gd name="connsiteX152" fmla="*/ 4192396 w 12193149"/>
              <a:gd name="connsiteY152" fmla="*/ 2977347 h 3171710"/>
              <a:gd name="connsiteX153" fmla="*/ 4143893 w 12193149"/>
              <a:gd name="connsiteY153" fmla="*/ 2961482 h 3171710"/>
              <a:gd name="connsiteX154" fmla="*/ 4084245 w 12193149"/>
              <a:gd name="connsiteY154" fmla="*/ 2934949 h 3171710"/>
              <a:gd name="connsiteX155" fmla="*/ 4075694 w 12193149"/>
              <a:gd name="connsiteY155" fmla="*/ 2934114 h 3171710"/>
              <a:gd name="connsiteX156" fmla="*/ 4075575 w 12193149"/>
              <a:gd name="connsiteY156" fmla="*/ 2933815 h 3171710"/>
              <a:gd name="connsiteX157" fmla="*/ 4066658 w 12193149"/>
              <a:gd name="connsiteY157" fmla="*/ 2932371 h 3171710"/>
              <a:gd name="connsiteX158" fmla="*/ 4060102 w 12193149"/>
              <a:gd name="connsiteY158" fmla="*/ 2932589 h 3171710"/>
              <a:gd name="connsiteX159" fmla="*/ 4043512 w 12193149"/>
              <a:gd name="connsiteY159" fmla="*/ 2930968 h 3171710"/>
              <a:gd name="connsiteX160" fmla="*/ 4038145 w 12193149"/>
              <a:gd name="connsiteY160" fmla="*/ 2928534 h 3171710"/>
              <a:gd name="connsiteX161" fmla="*/ 4036511 w 12193149"/>
              <a:gd name="connsiteY161" fmla="*/ 2924867 h 3171710"/>
              <a:gd name="connsiteX162" fmla="*/ 4034926 w 12193149"/>
              <a:gd name="connsiteY162" fmla="*/ 2925102 h 3171710"/>
              <a:gd name="connsiteX163" fmla="*/ 4005686 w 12193149"/>
              <a:gd name="connsiteY163" fmla="*/ 2912534 h 3171710"/>
              <a:gd name="connsiteX164" fmla="*/ 3937994 w 12193149"/>
              <a:gd name="connsiteY164" fmla="*/ 2895077 h 3171710"/>
              <a:gd name="connsiteX165" fmla="*/ 3898423 w 12193149"/>
              <a:gd name="connsiteY165" fmla="*/ 2889422 h 3171710"/>
              <a:gd name="connsiteX166" fmla="*/ 3790908 w 12193149"/>
              <a:gd name="connsiteY166" fmla="*/ 2869184 h 3171710"/>
              <a:gd name="connsiteX167" fmla="*/ 3683661 w 12193149"/>
              <a:gd name="connsiteY167" fmla="*/ 2845261 h 3171710"/>
              <a:gd name="connsiteX168" fmla="*/ 3611183 w 12193149"/>
              <a:gd name="connsiteY168" fmla="*/ 2812990 h 3171710"/>
              <a:gd name="connsiteX169" fmla="*/ 3605003 w 12193149"/>
              <a:gd name="connsiteY169" fmla="*/ 2814352 h 3171710"/>
              <a:gd name="connsiteX170" fmla="*/ 3595884 w 12193149"/>
              <a:gd name="connsiteY170" fmla="*/ 2814516 h 3171710"/>
              <a:gd name="connsiteX171" fmla="*/ 3595649 w 12193149"/>
              <a:gd name="connsiteY171" fmla="*/ 2814247 h 3171710"/>
              <a:gd name="connsiteX172" fmla="*/ 3587126 w 12193149"/>
              <a:gd name="connsiteY172" fmla="*/ 2814937 h 3171710"/>
              <a:gd name="connsiteX173" fmla="*/ 3537283 w 12193149"/>
              <a:gd name="connsiteY173" fmla="*/ 2805238 h 3171710"/>
              <a:gd name="connsiteX174" fmla="*/ 3474371 w 12193149"/>
              <a:gd name="connsiteY174" fmla="*/ 2801577 h 3171710"/>
              <a:gd name="connsiteX175" fmla="*/ 3401876 w 12193149"/>
              <a:gd name="connsiteY175" fmla="*/ 2789529 h 3171710"/>
              <a:gd name="connsiteX176" fmla="*/ 3365036 w 12193149"/>
              <a:gd name="connsiteY176" fmla="*/ 2806481 h 3171710"/>
              <a:gd name="connsiteX177" fmla="*/ 3345174 w 12193149"/>
              <a:gd name="connsiteY177" fmla="*/ 2808163 h 3171710"/>
              <a:gd name="connsiteX178" fmla="*/ 3342846 w 12193149"/>
              <a:gd name="connsiteY178" fmla="*/ 2807188 h 3171710"/>
              <a:gd name="connsiteX179" fmla="*/ 3263504 w 12193149"/>
              <a:gd name="connsiteY179" fmla="*/ 2813065 h 3171710"/>
              <a:gd name="connsiteX180" fmla="*/ 3143704 w 12193149"/>
              <a:gd name="connsiteY180" fmla="*/ 2820840 h 3171710"/>
              <a:gd name="connsiteX181" fmla="*/ 3031439 w 12193149"/>
              <a:gd name="connsiteY181" fmla="*/ 2823483 h 3171710"/>
              <a:gd name="connsiteX182" fmla="*/ 2782717 w 12193149"/>
              <a:gd name="connsiteY182" fmla="*/ 2845304 h 3171710"/>
              <a:gd name="connsiteX183" fmla="*/ 2647675 w 12193149"/>
              <a:gd name="connsiteY183" fmla="*/ 2855840 h 3171710"/>
              <a:gd name="connsiteX184" fmla="*/ 2569176 w 12193149"/>
              <a:gd name="connsiteY184" fmla="*/ 2829599 h 3171710"/>
              <a:gd name="connsiteX185" fmla="*/ 2444403 w 12193149"/>
              <a:gd name="connsiteY185" fmla="*/ 2843500 h 3171710"/>
              <a:gd name="connsiteX186" fmla="*/ 2316260 w 12193149"/>
              <a:gd name="connsiteY186" fmla="*/ 2851967 h 3171710"/>
              <a:gd name="connsiteX187" fmla="*/ 2209726 w 12193149"/>
              <a:gd name="connsiteY187" fmla="*/ 2846734 h 3171710"/>
              <a:gd name="connsiteX188" fmla="*/ 2095813 w 12193149"/>
              <a:gd name="connsiteY188" fmla="*/ 2830023 h 3171710"/>
              <a:gd name="connsiteX189" fmla="*/ 1998504 w 12193149"/>
              <a:gd name="connsiteY189" fmla="*/ 2822003 h 3171710"/>
              <a:gd name="connsiteX190" fmla="*/ 1929320 w 12193149"/>
              <a:gd name="connsiteY190" fmla="*/ 2843948 h 3171710"/>
              <a:gd name="connsiteX191" fmla="*/ 1922798 w 12193149"/>
              <a:gd name="connsiteY191" fmla="*/ 2839117 h 3171710"/>
              <a:gd name="connsiteX192" fmla="*/ 1874228 w 12193149"/>
              <a:gd name="connsiteY192" fmla="*/ 2840712 h 3171710"/>
              <a:gd name="connsiteX193" fmla="*/ 1787803 w 12193149"/>
              <a:gd name="connsiteY193" fmla="*/ 2868334 h 3171710"/>
              <a:gd name="connsiteX194" fmla="*/ 1739352 w 12193149"/>
              <a:gd name="connsiteY194" fmla="*/ 2863283 h 3171710"/>
              <a:gd name="connsiteX195" fmla="*/ 1676219 w 12193149"/>
              <a:gd name="connsiteY195" fmla="*/ 2846934 h 3171710"/>
              <a:gd name="connsiteX196" fmla="*/ 1609817 w 12193149"/>
              <a:gd name="connsiteY196" fmla="*/ 2840037 h 3171710"/>
              <a:gd name="connsiteX197" fmla="*/ 1497258 w 12193149"/>
              <a:gd name="connsiteY197" fmla="*/ 2814447 h 3171710"/>
              <a:gd name="connsiteX198" fmla="*/ 1151127 w 12193149"/>
              <a:gd name="connsiteY198" fmla="*/ 2765012 h 3171710"/>
              <a:gd name="connsiteX199" fmla="*/ 859417 w 12193149"/>
              <a:gd name="connsiteY199" fmla="*/ 2755579 h 3171710"/>
              <a:gd name="connsiteX200" fmla="*/ 838688 w 12193149"/>
              <a:gd name="connsiteY200" fmla="*/ 2756792 h 3171710"/>
              <a:gd name="connsiteX201" fmla="*/ 817957 w 12193149"/>
              <a:gd name="connsiteY201" fmla="*/ 2754828 h 3171710"/>
              <a:gd name="connsiteX202" fmla="*/ 812654 w 12193149"/>
              <a:gd name="connsiteY202" fmla="*/ 2757722 h 3171710"/>
              <a:gd name="connsiteX203" fmla="*/ 721195 w 12193149"/>
              <a:gd name="connsiteY203" fmla="*/ 2756632 h 3171710"/>
              <a:gd name="connsiteX204" fmla="*/ 720890 w 12193149"/>
              <a:gd name="connsiteY204" fmla="*/ 2755370 h 3171710"/>
              <a:gd name="connsiteX205" fmla="*/ 710023 w 12193149"/>
              <a:gd name="connsiteY205" fmla="*/ 2749693 h 3171710"/>
              <a:gd name="connsiteX206" fmla="*/ 597940 w 12193149"/>
              <a:gd name="connsiteY206" fmla="*/ 2706835 h 3171710"/>
              <a:gd name="connsiteX207" fmla="*/ 579683 w 12193149"/>
              <a:gd name="connsiteY207" fmla="*/ 2704183 h 3171710"/>
              <a:gd name="connsiteX208" fmla="*/ 572865 w 12193149"/>
              <a:gd name="connsiteY208" fmla="*/ 2704372 h 3171710"/>
              <a:gd name="connsiteX209" fmla="*/ 446247 w 12193149"/>
              <a:gd name="connsiteY209" fmla="*/ 2666342 h 3171710"/>
              <a:gd name="connsiteX210" fmla="*/ 405163 w 12193149"/>
              <a:gd name="connsiteY210" fmla="*/ 2660519 h 3171710"/>
              <a:gd name="connsiteX211" fmla="*/ 293583 w 12193149"/>
              <a:gd name="connsiteY211" fmla="*/ 2639823 h 3171710"/>
              <a:gd name="connsiteX212" fmla="*/ 119529 w 12193149"/>
              <a:gd name="connsiteY212" fmla="*/ 2588018 h 3171710"/>
              <a:gd name="connsiteX213" fmla="*/ 16674 w 12193149"/>
              <a:gd name="connsiteY213" fmla="*/ 2585162 h 3171710"/>
              <a:gd name="connsiteX214" fmla="*/ 1150 w 12193149"/>
              <a:gd name="connsiteY214" fmla="*/ 2579693 h 3171710"/>
              <a:gd name="connsiteX215" fmla="*/ 1148 w 12193149"/>
              <a:gd name="connsiteY215" fmla="*/ 1049184 h 3171710"/>
              <a:gd name="connsiteX216" fmla="*/ 1148 w 12193149"/>
              <a:gd name="connsiteY216" fmla="*/ 0 h 31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3171710">
                <a:moveTo>
                  <a:pt x="1148" y="0"/>
                </a:moveTo>
                <a:lnTo>
                  <a:pt x="12181789" y="8189"/>
                </a:lnTo>
                <a:cubicBezTo>
                  <a:pt x="12181789" y="201435"/>
                  <a:pt x="12193149" y="1213464"/>
                  <a:pt x="12193149" y="1406710"/>
                </a:cubicBezTo>
                <a:lnTo>
                  <a:pt x="12185986" y="1411160"/>
                </a:lnTo>
                <a:cubicBezTo>
                  <a:pt x="12156393" y="1404401"/>
                  <a:pt x="12176978" y="1415299"/>
                  <a:pt x="12156363" y="1424337"/>
                </a:cubicBezTo>
                <a:cubicBezTo>
                  <a:pt x="12172308" y="1438279"/>
                  <a:pt x="12127905" y="1429847"/>
                  <a:pt x="12139215" y="1450150"/>
                </a:cubicBezTo>
                <a:cubicBezTo>
                  <a:pt x="12135103" y="1451151"/>
                  <a:pt x="12130766" y="1451483"/>
                  <a:pt x="12126327" y="1451661"/>
                </a:cubicBezTo>
                <a:lnTo>
                  <a:pt x="12124007" y="1451765"/>
                </a:lnTo>
                <a:lnTo>
                  <a:pt x="12116854" y="1455579"/>
                </a:lnTo>
                <a:lnTo>
                  <a:pt x="12099497" y="1455110"/>
                </a:lnTo>
                <a:cubicBezTo>
                  <a:pt x="12095162" y="1456775"/>
                  <a:pt x="12090978" y="1459336"/>
                  <a:pt x="12087073" y="1463312"/>
                </a:cubicBezTo>
                <a:cubicBezTo>
                  <a:pt x="12078890" y="1483714"/>
                  <a:pt x="12040481" y="1480817"/>
                  <a:pt x="12031073" y="1506980"/>
                </a:cubicBezTo>
                <a:cubicBezTo>
                  <a:pt x="12026399" y="1515225"/>
                  <a:pt x="12004497" y="1532326"/>
                  <a:pt x="11995833" y="1530429"/>
                </a:cubicBezTo>
                <a:cubicBezTo>
                  <a:pt x="11990333" y="1532938"/>
                  <a:pt x="11986699" y="1539016"/>
                  <a:pt x="11979717" y="1535132"/>
                </a:cubicBezTo>
                <a:cubicBezTo>
                  <a:pt x="11970382" y="1531211"/>
                  <a:pt x="11963763" y="1554233"/>
                  <a:pt x="11959046" y="1544529"/>
                </a:cubicBezTo>
                <a:lnTo>
                  <a:pt x="11920454" y="1557854"/>
                </a:lnTo>
                <a:cubicBezTo>
                  <a:pt x="11919152" y="1564914"/>
                  <a:pt x="11912619" y="1567116"/>
                  <a:pt x="11903656" y="1569397"/>
                </a:cubicBezTo>
                <a:lnTo>
                  <a:pt x="11895048" y="1571762"/>
                </a:lnTo>
                <a:lnTo>
                  <a:pt x="11891968" y="1582700"/>
                </a:lnTo>
                <a:cubicBezTo>
                  <a:pt x="11881074" y="1573372"/>
                  <a:pt x="11884523" y="1604713"/>
                  <a:pt x="11870776" y="1604787"/>
                </a:cubicBezTo>
                <a:lnTo>
                  <a:pt x="11813376" y="1624630"/>
                </a:lnTo>
                <a:lnTo>
                  <a:pt x="11590693" y="1790748"/>
                </a:lnTo>
                <a:cubicBezTo>
                  <a:pt x="11550201" y="1817685"/>
                  <a:pt x="11542649" y="1767741"/>
                  <a:pt x="11506817" y="1860594"/>
                </a:cubicBezTo>
                <a:cubicBezTo>
                  <a:pt x="11450023" y="1916431"/>
                  <a:pt x="11337127" y="2017145"/>
                  <a:pt x="11280332" y="2050542"/>
                </a:cubicBezTo>
                <a:cubicBezTo>
                  <a:pt x="11267547" y="2058142"/>
                  <a:pt x="11229147" y="2123560"/>
                  <a:pt x="11228309" y="2103207"/>
                </a:cubicBezTo>
                <a:cubicBezTo>
                  <a:pt x="11223950" y="2105174"/>
                  <a:pt x="11220761" y="2104651"/>
                  <a:pt x="11218087" y="2102932"/>
                </a:cubicBezTo>
                <a:lnTo>
                  <a:pt x="11217184" y="2101989"/>
                </a:lnTo>
                <a:lnTo>
                  <a:pt x="11188885" y="2119354"/>
                </a:lnTo>
                <a:lnTo>
                  <a:pt x="11184501" y="2119496"/>
                </a:lnTo>
                <a:lnTo>
                  <a:pt x="11166854" y="2133583"/>
                </a:lnTo>
                <a:lnTo>
                  <a:pt x="11157311" y="2139385"/>
                </a:lnTo>
                <a:lnTo>
                  <a:pt x="11155496" y="2144068"/>
                </a:lnTo>
                <a:cubicBezTo>
                  <a:pt x="11153045" y="2147436"/>
                  <a:pt x="11148902" y="2150083"/>
                  <a:pt x="11140961" y="2151086"/>
                </a:cubicBezTo>
                <a:lnTo>
                  <a:pt x="11138961" y="2150743"/>
                </a:lnTo>
                <a:lnTo>
                  <a:pt x="11128208" y="2160803"/>
                </a:lnTo>
                <a:cubicBezTo>
                  <a:pt x="11124962" y="2164785"/>
                  <a:pt x="11122359" y="2169258"/>
                  <a:pt x="11120691" y="2174395"/>
                </a:cubicBezTo>
                <a:cubicBezTo>
                  <a:pt x="11081770" y="2197656"/>
                  <a:pt x="10952581" y="2271077"/>
                  <a:pt x="10894683" y="2300370"/>
                </a:cubicBezTo>
                <a:cubicBezTo>
                  <a:pt x="10861781" y="2315405"/>
                  <a:pt x="10817803" y="2335857"/>
                  <a:pt x="10773300" y="2350162"/>
                </a:cubicBezTo>
                <a:cubicBezTo>
                  <a:pt x="10733414" y="2394390"/>
                  <a:pt x="10677791" y="2353706"/>
                  <a:pt x="10627668" y="2386200"/>
                </a:cubicBezTo>
                <a:cubicBezTo>
                  <a:pt x="10590276" y="2369074"/>
                  <a:pt x="10613693" y="2389253"/>
                  <a:pt x="10581895" y="2395660"/>
                </a:cubicBezTo>
                <a:cubicBezTo>
                  <a:pt x="10597733" y="2418627"/>
                  <a:pt x="10540912" y="2395212"/>
                  <a:pt x="10547790" y="2425394"/>
                </a:cubicBezTo>
                <a:cubicBezTo>
                  <a:pt x="10541784" y="2425603"/>
                  <a:pt x="10535750" y="2424857"/>
                  <a:pt x="10529643" y="2423878"/>
                </a:cubicBezTo>
                <a:lnTo>
                  <a:pt x="10526446" y="2423382"/>
                </a:lnTo>
                <a:lnTo>
                  <a:pt x="10515129" y="2426508"/>
                </a:lnTo>
                <a:lnTo>
                  <a:pt x="10491735" y="2421127"/>
                </a:lnTo>
                <a:cubicBezTo>
                  <a:pt x="10485147" y="2422161"/>
                  <a:pt x="10478389" y="2424430"/>
                  <a:pt x="10471418" y="2428664"/>
                </a:cubicBezTo>
                <a:cubicBezTo>
                  <a:pt x="10451763" y="2453636"/>
                  <a:pt x="10400774" y="2439247"/>
                  <a:pt x="10377042" y="2471569"/>
                </a:cubicBezTo>
                <a:cubicBezTo>
                  <a:pt x="10367240" y="2481286"/>
                  <a:pt x="10330319" y="2498097"/>
                  <a:pt x="10319338" y="2493192"/>
                </a:cubicBezTo>
                <a:cubicBezTo>
                  <a:pt x="10310813" y="2495031"/>
                  <a:pt x="10303331" y="2502144"/>
                  <a:pt x="10295467" y="2495050"/>
                </a:cubicBezTo>
                <a:cubicBezTo>
                  <a:pt x="10284420" y="2487261"/>
                  <a:pt x="10265794" y="2516157"/>
                  <a:pt x="10263443" y="2501919"/>
                </a:cubicBezTo>
                <a:lnTo>
                  <a:pt x="10205418" y="2509120"/>
                </a:lnTo>
                <a:cubicBezTo>
                  <a:pt x="10200696" y="2518180"/>
                  <a:pt x="10190895" y="2519327"/>
                  <a:pt x="10177759" y="2519914"/>
                </a:cubicBezTo>
                <a:lnTo>
                  <a:pt x="10165070" y="2520710"/>
                </a:lnTo>
                <a:lnTo>
                  <a:pt x="10156308" y="2534458"/>
                </a:lnTo>
                <a:cubicBezTo>
                  <a:pt x="10145406" y="2519028"/>
                  <a:pt x="10136981" y="2561781"/>
                  <a:pt x="10118267" y="2558113"/>
                </a:cubicBezTo>
                <a:lnTo>
                  <a:pt x="10083317" y="2570267"/>
                </a:lnTo>
                <a:cubicBezTo>
                  <a:pt x="10075718" y="2568198"/>
                  <a:pt x="10048011" y="2569526"/>
                  <a:pt x="10040388" y="2568603"/>
                </a:cubicBezTo>
                <a:cubicBezTo>
                  <a:pt x="9999609" y="2578704"/>
                  <a:pt x="9985545" y="2579194"/>
                  <a:pt x="9961167" y="2584118"/>
                </a:cubicBezTo>
                <a:cubicBezTo>
                  <a:pt x="9920131" y="2584260"/>
                  <a:pt x="9889892" y="2581061"/>
                  <a:pt x="9848940" y="2590886"/>
                </a:cubicBezTo>
                <a:lnTo>
                  <a:pt x="9729457" y="2611093"/>
                </a:lnTo>
                <a:cubicBezTo>
                  <a:pt x="9676207" y="2601507"/>
                  <a:pt x="9631235" y="2626730"/>
                  <a:pt x="9613704" y="2639342"/>
                </a:cubicBezTo>
                <a:cubicBezTo>
                  <a:pt x="9548152" y="2653618"/>
                  <a:pt x="9410970" y="2690964"/>
                  <a:pt x="9338590" y="2696264"/>
                </a:cubicBezTo>
                <a:lnTo>
                  <a:pt x="9232518" y="2720120"/>
                </a:lnTo>
                <a:lnTo>
                  <a:pt x="9156690" y="2730199"/>
                </a:lnTo>
                <a:lnTo>
                  <a:pt x="9054601" y="2737726"/>
                </a:lnTo>
                <a:lnTo>
                  <a:pt x="9006634" y="2741011"/>
                </a:lnTo>
                <a:lnTo>
                  <a:pt x="9006349" y="2740771"/>
                </a:lnTo>
                <a:cubicBezTo>
                  <a:pt x="9004294" y="2740551"/>
                  <a:pt x="9001475" y="2740879"/>
                  <a:pt x="8997380" y="2741982"/>
                </a:cubicBezTo>
                <a:lnTo>
                  <a:pt x="8991542" y="2744043"/>
                </a:lnTo>
                <a:lnTo>
                  <a:pt x="8975485" y="2747269"/>
                </a:lnTo>
                <a:lnTo>
                  <a:pt x="8969159" y="2746569"/>
                </a:lnTo>
                <a:lnTo>
                  <a:pt x="8964196" y="2744344"/>
                </a:lnTo>
                <a:cubicBezTo>
                  <a:pt x="8955841" y="2752295"/>
                  <a:pt x="8956668" y="2761243"/>
                  <a:pt x="8930136" y="2741156"/>
                </a:cubicBezTo>
                <a:cubicBezTo>
                  <a:pt x="8899182" y="2742176"/>
                  <a:pt x="8790451" y="2756831"/>
                  <a:pt x="8753592" y="2760388"/>
                </a:cubicBezTo>
                <a:cubicBezTo>
                  <a:pt x="8720970" y="2771108"/>
                  <a:pt x="8749345" y="2757447"/>
                  <a:pt x="8708995" y="2762489"/>
                </a:cubicBezTo>
                <a:cubicBezTo>
                  <a:pt x="8672757" y="2782024"/>
                  <a:pt x="8640293" y="2765584"/>
                  <a:pt x="8597219" y="2771061"/>
                </a:cubicBezTo>
                <a:lnTo>
                  <a:pt x="8526378" y="2756219"/>
                </a:lnTo>
                <a:lnTo>
                  <a:pt x="8512131" y="2762134"/>
                </a:lnTo>
                <a:lnTo>
                  <a:pt x="8507315" y="2765135"/>
                </a:lnTo>
                <a:cubicBezTo>
                  <a:pt x="8503797" y="2766912"/>
                  <a:pt x="8501196" y="2767723"/>
                  <a:pt x="8499116" y="2767873"/>
                </a:cubicBezTo>
                <a:lnTo>
                  <a:pt x="8498742" y="2767694"/>
                </a:lnTo>
                <a:lnTo>
                  <a:pt x="8491397" y="2770744"/>
                </a:lnTo>
                <a:lnTo>
                  <a:pt x="8368330" y="2784786"/>
                </a:lnTo>
                <a:cubicBezTo>
                  <a:pt x="8363173" y="2786811"/>
                  <a:pt x="8358881" y="2786463"/>
                  <a:pt x="8354947" y="2784980"/>
                </a:cubicBezTo>
                <a:lnTo>
                  <a:pt x="8321252" y="2801558"/>
                </a:lnTo>
                <a:lnTo>
                  <a:pt x="8315581" y="2801884"/>
                </a:lnTo>
                <a:lnTo>
                  <a:pt x="8296322" y="2815779"/>
                </a:lnTo>
                <a:lnTo>
                  <a:pt x="8285424" y="2821602"/>
                </a:lnTo>
                <a:lnTo>
                  <a:pt x="8284298" y="2826045"/>
                </a:lnTo>
                <a:cubicBezTo>
                  <a:pt x="8281994" y="2829290"/>
                  <a:pt x="8277300" y="2831938"/>
                  <a:pt x="8267224" y="2833220"/>
                </a:cubicBezTo>
                <a:lnTo>
                  <a:pt x="8264525" y="2832990"/>
                </a:lnTo>
                <a:lnTo>
                  <a:pt x="8253181" y="2842833"/>
                </a:lnTo>
                <a:cubicBezTo>
                  <a:pt x="8250007" y="2846683"/>
                  <a:pt x="8247795" y="2850965"/>
                  <a:pt x="8246982" y="2855825"/>
                </a:cubicBezTo>
                <a:cubicBezTo>
                  <a:pt x="8182975" y="2852918"/>
                  <a:pt x="8148279" y="2887040"/>
                  <a:pt x="8091420" y="2901986"/>
                </a:cubicBezTo>
                <a:cubicBezTo>
                  <a:pt x="8026616" y="2925128"/>
                  <a:pt x="7968218" y="2946364"/>
                  <a:pt x="7906555" y="2943959"/>
                </a:cubicBezTo>
                <a:cubicBezTo>
                  <a:pt x="7836267" y="2958871"/>
                  <a:pt x="7782114" y="2961102"/>
                  <a:pt x="7719893" y="2969674"/>
                </a:cubicBezTo>
                <a:lnTo>
                  <a:pt x="7615495" y="2966203"/>
                </a:lnTo>
                <a:lnTo>
                  <a:pt x="7528691" y="2972031"/>
                </a:lnTo>
                <a:lnTo>
                  <a:pt x="7520719" y="2974584"/>
                </a:lnTo>
                <a:cubicBezTo>
                  <a:pt x="7515141" y="2975923"/>
                  <a:pt x="7511320" y="2976273"/>
                  <a:pt x="7508559" y="2975919"/>
                </a:cubicBezTo>
                <a:lnTo>
                  <a:pt x="7508188" y="2975592"/>
                </a:lnTo>
                <a:lnTo>
                  <a:pt x="7496943" y="2977544"/>
                </a:lnTo>
                <a:lnTo>
                  <a:pt x="7219707" y="2983651"/>
                </a:lnTo>
                <a:lnTo>
                  <a:pt x="7202249" y="2988201"/>
                </a:lnTo>
                <a:lnTo>
                  <a:pt x="7198152" y="2993559"/>
                </a:lnTo>
                <a:cubicBezTo>
                  <a:pt x="7193259" y="2997082"/>
                  <a:pt x="7185654" y="2999221"/>
                  <a:pt x="7171956" y="2998207"/>
                </a:cubicBezTo>
                <a:lnTo>
                  <a:pt x="7098136" y="3010435"/>
                </a:lnTo>
                <a:cubicBezTo>
                  <a:pt x="7062296" y="3011413"/>
                  <a:pt x="7051336" y="3012390"/>
                  <a:pt x="7019644" y="3010061"/>
                </a:cubicBezTo>
                <a:cubicBezTo>
                  <a:pt x="6938675" y="3020999"/>
                  <a:pt x="6944793" y="3045165"/>
                  <a:pt x="6905294" y="3039567"/>
                </a:cubicBezTo>
                <a:cubicBezTo>
                  <a:pt x="6873070" y="3034359"/>
                  <a:pt x="6789137" y="3053433"/>
                  <a:pt x="6709370" y="3067522"/>
                </a:cubicBezTo>
                <a:cubicBezTo>
                  <a:pt x="6650254" y="3076977"/>
                  <a:pt x="6629253" y="3091078"/>
                  <a:pt x="6550602" y="3096298"/>
                </a:cubicBezTo>
                <a:cubicBezTo>
                  <a:pt x="6473302" y="3140388"/>
                  <a:pt x="6410843" y="3116665"/>
                  <a:pt x="6318708" y="3143098"/>
                </a:cubicBezTo>
                <a:cubicBezTo>
                  <a:pt x="6298698" y="3158620"/>
                  <a:pt x="6210439" y="3141427"/>
                  <a:pt x="6169822" y="3145185"/>
                </a:cubicBezTo>
                <a:cubicBezTo>
                  <a:pt x="6129203" y="3148943"/>
                  <a:pt x="6091688" y="3162491"/>
                  <a:pt x="6074996" y="3165647"/>
                </a:cubicBezTo>
                <a:lnTo>
                  <a:pt x="6069677" y="3164110"/>
                </a:lnTo>
                <a:lnTo>
                  <a:pt x="6049786" y="3164793"/>
                </a:lnTo>
                <a:lnTo>
                  <a:pt x="6042433" y="3156444"/>
                </a:lnTo>
                <a:lnTo>
                  <a:pt x="6011238" y="3151351"/>
                </a:lnTo>
                <a:cubicBezTo>
                  <a:pt x="5999830" y="3150764"/>
                  <a:pt x="5971276" y="3151677"/>
                  <a:pt x="5958523" y="3154995"/>
                </a:cubicBezTo>
                <a:lnTo>
                  <a:pt x="5760067" y="3170687"/>
                </a:lnTo>
                <a:lnTo>
                  <a:pt x="5628108" y="3171710"/>
                </a:lnTo>
                <a:lnTo>
                  <a:pt x="5472054" y="3157690"/>
                </a:lnTo>
                <a:cubicBezTo>
                  <a:pt x="5479284" y="3144662"/>
                  <a:pt x="5440157" y="3158728"/>
                  <a:pt x="5433909" y="3146437"/>
                </a:cubicBezTo>
                <a:cubicBezTo>
                  <a:pt x="5430517" y="3136405"/>
                  <a:pt x="5392976" y="3131721"/>
                  <a:pt x="5382817" y="3128735"/>
                </a:cubicBezTo>
                <a:lnTo>
                  <a:pt x="5262912" y="3108318"/>
                </a:lnTo>
                <a:cubicBezTo>
                  <a:pt x="5252746" y="3108134"/>
                  <a:pt x="5231699" y="3099824"/>
                  <a:pt x="5224109" y="3097194"/>
                </a:cubicBezTo>
                <a:lnTo>
                  <a:pt x="5175808" y="3094204"/>
                </a:lnTo>
                <a:lnTo>
                  <a:pt x="5157702" y="3086981"/>
                </a:lnTo>
                <a:lnTo>
                  <a:pt x="5143747" y="3083581"/>
                </a:lnTo>
                <a:lnTo>
                  <a:pt x="5140744" y="3081480"/>
                </a:lnTo>
                <a:cubicBezTo>
                  <a:pt x="5135026" y="3077440"/>
                  <a:pt x="5129229" y="3073629"/>
                  <a:pt x="5122807" y="3070627"/>
                </a:cubicBezTo>
                <a:cubicBezTo>
                  <a:pt x="5109467" y="3099246"/>
                  <a:pt x="5066004" y="3049810"/>
                  <a:pt x="5066938" y="3077198"/>
                </a:cubicBezTo>
                <a:cubicBezTo>
                  <a:pt x="5029345" y="3065682"/>
                  <a:pt x="5040096" y="3094771"/>
                  <a:pt x="5012662" y="3060817"/>
                </a:cubicBezTo>
                <a:cubicBezTo>
                  <a:pt x="4938174" y="3061200"/>
                  <a:pt x="4917504" y="3074207"/>
                  <a:pt x="4841589" y="3036800"/>
                </a:cubicBezTo>
                <a:cubicBezTo>
                  <a:pt x="4807890" y="3020158"/>
                  <a:pt x="4785258" y="3009012"/>
                  <a:pt x="4763595" y="3009032"/>
                </a:cubicBezTo>
                <a:cubicBezTo>
                  <a:pt x="4742475" y="3004532"/>
                  <a:pt x="4730631" y="3001709"/>
                  <a:pt x="4724334" y="3000018"/>
                </a:cubicBezTo>
                <a:lnTo>
                  <a:pt x="4722324" y="2999269"/>
                </a:lnTo>
                <a:lnTo>
                  <a:pt x="4723259" y="2999058"/>
                </a:lnTo>
                <a:cubicBezTo>
                  <a:pt x="4722296" y="2998416"/>
                  <a:pt x="4719415" y="2997810"/>
                  <a:pt x="4718350" y="2997788"/>
                </a:cubicBezTo>
                <a:lnTo>
                  <a:pt x="4722324" y="2999269"/>
                </a:lnTo>
                <a:lnTo>
                  <a:pt x="4716674" y="3000544"/>
                </a:lnTo>
                <a:cubicBezTo>
                  <a:pt x="4681300" y="2993588"/>
                  <a:pt x="4525895" y="2992780"/>
                  <a:pt x="4516962" y="2990642"/>
                </a:cubicBezTo>
                <a:cubicBezTo>
                  <a:pt x="4458971" y="2977530"/>
                  <a:pt x="4463810" y="2976789"/>
                  <a:pt x="4429691" y="2979991"/>
                </a:cubicBezTo>
                <a:cubicBezTo>
                  <a:pt x="4424455" y="2983362"/>
                  <a:pt x="4370126" y="2977068"/>
                  <a:pt x="4364023" y="2978645"/>
                </a:cubicBezTo>
                <a:lnTo>
                  <a:pt x="4318114" y="2985260"/>
                </a:lnTo>
                <a:lnTo>
                  <a:pt x="4316258" y="2983919"/>
                </a:lnTo>
                <a:cubicBezTo>
                  <a:pt x="4307275" y="2980548"/>
                  <a:pt x="4301145" y="2980549"/>
                  <a:pt x="4296292" y="2982040"/>
                </a:cubicBezTo>
                <a:lnTo>
                  <a:pt x="4291212" y="2984957"/>
                </a:lnTo>
                <a:lnTo>
                  <a:pt x="4277290" y="2984711"/>
                </a:lnTo>
                <a:lnTo>
                  <a:pt x="4249265" y="2987035"/>
                </a:lnTo>
                <a:lnTo>
                  <a:pt x="4203199" y="2984240"/>
                </a:lnTo>
                <a:cubicBezTo>
                  <a:pt x="4203096" y="2983820"/>
                  <a:pt x="4202995" y="2983401"/>
                  <a:pt x="4202893" y="2982981"/>
                </a:cubicBezTo>
                <a:cubicBezTo>
                  <a:pt x="4201267" y="2980144"/>
                  <a:pt x="4198292" y="2978025"/>
                  <a:pt x="4192396" y="2977347"/>
                </a:cubicBezTo>
                <a:cubicBezTo>
                  <a:pt x="4205365" y="2960058"/>
                  <a:pt x="4162425" y="2961953"/>
                  <a:pt x="4143893" y="2961482"/>
                </a:cubicBezTo>
                <a:cubicBezTo>
                  <a:pt x="4125868" y="2954416"/>
                  <a:pt x="4100250" y="2940836"/>
                  <a:pt x="4084245" y="2934949"/>
                </a:cubicBezTo>
                <a:lnTo>
                  <a:pt x="4075694" y="2934114"/>
                </a:lnTo>
                <a:cubicBezTo>
                  <a:pt x="4075655" y="2934013"/>
                  <a:pt x="4075614" y="2933914"/>
                  <a:pt x="4075575" y="2933815"/>
                </a:cubicBezTo>
                <a:cubicBezTo>
                  <a:pt x="4073829" y="2933031"/>
                  <a:pt x="4071057" y="2932530"/>
                  <a:pt x="4066658" y="2932371"/>
                </a:cubicBezTo>
                <a:lnTo>
                  <a:pt x="4060102" y="2932589"/>
                </a:lnTo>
                <a:lnTo>
                  <a:pt x="4043512" y="2930968"/>
                </a:lnTo>
                <a:lnTo>
                  <a:pt x="4038145" y="2928534"/>
                </a:lnTo>
                <a:lnTo>
                  <a:pt x="4036511" y="2924867"/>
                </a:lnTo>
                <a:lnTo>
                  <a:pt x="4034926" y="2925102"/>
                </a:lnTo>
                <a:cubicBezTo>
                  <a:pt x="4022576" y="2929966"/>
                  <a:pt x="4018025" y="2938342"/>
                  <a:pt x="4005686" y="2912534"/>
                </a:cubicBezTo>
                <a:lnTo>
                  <a:pt x="3937994" y="2895077"/>
                </a:lnTo>
                <a:cubicBezTo>
                  <a:pt x="3921658" y="2902801"/>
                  <a:pt x="3909686" y="2898112"/>
                  <a:pt x="3898423" y="2889422"/>
                </a:cubicBezTo>
                <a:cubicBezTo>
                  <a:pt x="3862243" y="2889918"/>
                  <a:pt x="3830779" y="2876048"/>
                  <a:pt x="3790908" y="2869184"/>
                </a:cubicBezTo>
                <a:cubicBezTo>
                  <a:pt x="3742158" y="2854478"/>
                  <a:pt x="3726280" y="2852501"/>
                  <a:pt x="3683661" y="2845261"/>
                </a:cubicBezTo>
                <a:lnTo>
                  <a:pt x="3611183" y="2812990"/>
                </a:lnTo>
                <a:lnTo>
                  <a:pt x="3605003" y="2814352"/>
                </a:lnTo>
                <a:cubicBezTo>
                  <a:pt x="3600731" y="2814971"/>
                  <a:pt x="3597877" y="2814971"/>
                  <a:pt x="3595884" y="2814516"/>
                </a:cubicBezTo>
                <a:lnTo>
                  <a:pt x="3595649" y="2814247"/>
                </a:lnTo>
                <a:lnTo>
                  <a:pt x="3587126" y="2814937"/>
                </a:lnTo>
                <a:cubicBezTo>
                  <a:pt x="3572774" y="2816728"/>
                  <a:pt x="3550540" y="2802529"/>
                  <a:pt x="3537283" y="2805238"/>
                </a:cubicBezTo>
                <a:cubicBezTo>
                  <a:pt x="3515092" y="2800942"/>
                  <a:pt x="3489773" y="2807207"/>
                  <a:pt x="3474371" y="2801577"/>
                </a:cubicBezTo>
                <a:lnTo>
                  <a:pt x="3401876" y="2789529"/>
                </a:lnTo>
                <a:lnTo>
                  <a:pt x="3365036" y="2806481"/>
                </a:lnTo>
                <a:cubicBezTo>
                  <a:pt x="3361007" y="2808779"/>
                  <a:pt x="3355145" y="2809857"/>
                  <a:pt x="3345174" y="2808163"/>
                </a:cubicBezTo>
                <a:lnTo>
                  <a:pt x="3342846" y="2807188"/>
                </a:lnTo>
                <a:cubicBezTo>
                  <a:pt x="3337528" y="2809659"/>
                  <a:pt x="3296694" y="2810789"/>
                  <a:pt x="3263504" y="2813065"/>
                </a:cubicBezTo>
                <a:cubicBezTo>
                  <a:pt x="3210873" y="2815406"/>
                  <a:pt x="3204538" y="2823378"/>
                  <a:pt x="3143704" y="2820840"/>
                </a:cubicBezTo>
                <a:cubicBezTo>
                  <a:pt x="3083839" y="2822069"/>
                  <a:pt x="3073438" y="2828075"/>
                  <a:pt x="3031439" y="2823483"/>
                </a:cubicBezTo>
                <a:lnTo>
                  <a:pt x="2782717" y="2845304"/>
                </a:lnTo>
                <a:cubicBezTo>
                  <a:pt x="2720447" y="2872959"/>
                  <a:pt x="2718750" y="2842390"/>
                  <a:pt x="2647675" y="2855840"/>
                </a:cubicBezTo>
                <a:cubicBezTo>
                  <a:pt x="2583664" y="2795905"/>
                  <a:pt x="2609849" y="2834173"/>
                  <a:pt x="2569176" y="2829599"/>
                </a:cubicBezTo>
                <a:lnTo>
                  <a:pt x="2444403" y="2843500"/>
                </a:lnTo>
                <a:cubicBezTo>
                  <a:pt x="2412730" y="2860060"/>
                  <a:pt x="2355175" y="2829971"/>
                  <a:pt x="2316260" y="2851967"/>
                </a:cubicBezTo>
                <a:cubicBezTo>
                  <a:pt x="2277148" y="2852505"/>
                  <a:pt x="2234330" y="2848310"/>
                  <a:pt x="2209726" y="2846734"/>
                </a:cubicBezTo>
                <a:cubicBezTo>
                  <a:pt x="2172984" y="2843077"/>
                  <a:pt x="2131016" y="2834145"/>
                  <a:pt x="2095813" y="2830023"/>
                </a:cubicBezTo>
                <a:cubicBezTo>
                  <a:pt x="2078687" y="2843632"/>
                  <a:pt x="2046700" y="2821328"/>
                  <a:pt x="1998504" y="2822003"/>
                </a:cubicBezTo>
                <a:cubicBezTo>
                  <a:pt x="1979851" y="2837650"/>
                  <a:pt x="1965997" y="2822267"/>
                  <a:pt x="1929320" y="2843948"/>
                </a:cubicBezTo>
                <a:cubicBezTo>
                  <a:pt x="1927506" y="2842156"/>
                  <a:pt x="1925308" y="2840529"/>
                  <a:pt x="1922798" y="2839117"/>
                </a:cubicBezTo>
                <a:cubicBezTo>
                  <a:pt x="1908224" y="2830923"/>
                  <a:pt x="1886476" y="2831636"/>
                  <a:pt x="1874228" y="2840712"/>
                </a:cubicBezTo>
                <a:cubicBezTo>
                  <a:pt x="1844711" y="2855471"/>
                  <a:pt x="1815838" y="2863248"/>
                  <a:pt x="1787803" y="2868334"/>
                </a:cubicBezTo>
                <a:lnTo>
                  <a:pt x="1739352" y="2863283"/>
                </a:lnTo>
                <a:cubicBezTo>
                  <a:pt x="1720756" y="2859717"/>
                  <a:pt x="1697809" y="2850808"/>
                  <a:pt x="1676219" y="2846934"/>
                </a:cubicBezTo>
                <a:cubicBezTo>
                  <a:pt x="1653856" y="2845729"/>
                  <a:pt x="1629782" y="2852334"/>
                  <a:pt x="1609817" y="2840037"/>
                </a:cubicBezTo>
                <a:cubicBezTo>
                  <a:pt x="1570834" y="2828361"/>
                  <a:pt x="1525521" y="2848516"/>
                  <a:pt x="1497258" y="2814447"/>
                </a:cubicBezTo>
                <a:cubicBezTo>
                  <a:pt x="1419429" y="2799738"/>
                  <a:pt x="1265224" y="2779725"/>
                  <a:pt x="1151127" y="2765012"/>
                </a:cubicBezTo>
                <a:cubicBezTo>
                  <a:pt x="1044820" y="2755201"/>
                  <a:pt x="911490" y="2756949"/>
                  <a:pt x="859417" y="2755579"/>
                </a:cubicBezTo>
                <a:lnTo>
                  <a:pt x="838688" y="2756792"/>
                </a:lnTo>
                <a:cubicBezTo>
                  <a:pt x="829380" y="2753383"/>
                  <a:pt x="823010" y="2753358"/>
                  <a:pt x="817957" y="2754828"/>
                </a:cubicBezTo>
                <a:lnTo>
                  <a:pt x="812654" y="2757722"/>
                </a:lnTo>
                <a:lnTo>
                  <a:pt x="721195" y="2756632"/>
                </a:lnTo>
                <a:cubicBezTo>
                  <a:pt x="721095" y="2756212"/>
                  <a:pt x="720991" y="2755791"/>
                  <a:pt x="720890" y="2755370"/>
                </a:cubicBezTo>
                <a:cubicBezTo>
                  <a:pt x="719222" y="2752527"/>
                  <a:pt x="716144" y="2750395"/>
                  <a:pt x="710023" y="2749693"/>
                </a:cubicBezTo>
                <a:cubicBezTo>
                  <a:pt x="689532" y="2741604"/>
                  <a:pt x="619665" y="2714421"/>
                  <a:pt x="597940" y="2706835"/>
                </a:cubicBezTo>
                <a:cubicBezTo>
                  <a:pt x="587430" y="2706236"/>
                  <a:pt x="583862" y="2704593"/>
                  <a:pt x="579683" y="2704183"/>
                </a:cubicBezTo>
                <a:lnTo>
                  <a:pt x="572865" y="2704372"/>
                </a:lnTo>
                <a:cubicBezTo>
                  <a:pt x="550627" y="2698066"/>
                  <a:pt x="474197" y="2673651"/>
                  <a:pt x="446247" y="2666342"/>
                </a:cubicBezTo>
                <a:cubicBezTo>
                  <a:pt x="429213" y="2673994"/>
                  <a:pt x="416808" y="2669256"/>
                  <a:pt x="405163" y="2660519"/>
                </a:cubicBezTo>
                <a:cubicBezTo>
                  <a:pt x="367566" y="2660861"/>
                  <a:pt x="334968" y="2646856"/>
                  <a:pt x="293583" y="2639823"/>
                </a:cubicBezTo>
                <a:lnTo>
                  <a:pt x="119529" y="2588018"/>
                </a:lnTo>
                <a:cubicBezTo>
                  <a:pt x="73377" y="2578908"/>
                  <a:pt x="36403" y="2586550"/>
                  <a:pt x="16674" y="2585162"/>
                </a:cubicBezTo>
                <a:lnTo>
                  <a:pt x="1150" y="2579693"/>
                </a:lnTo>
                <a:cubicBezTo>
                  <a:pt x="-1438" y="2323697"/>
                  <a:pt x="1148" y="1341304"/>
                  <a:pt x="1148" y="1049184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303DB-81F4-02E2-EEC7-7F59B405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916632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Cultural artifact narrative: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E391A-2C52-3D00-8D56-76C99DCD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7"/>
            <a:ext cx="8276026" cy="3685156"/>
          </a:xfrm>
        </p:spPr>
        <p:txBody>
          <a:bodyPr anchor="ctr">
            <a:normAutofit/>
          </a:bodyPr>
          <a:lstStyle/>
          <a:p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Macro‑regions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Puelmapu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Los Andes, Lima,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Huamanga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Pisco, New York,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Pachacámac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San Salvador.</a:t>
            </a:r>
          </a:p>
          <a:p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Rural zones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: La Guajira, San Andrés de los Pescadores,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Chincha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Baja,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Huachihue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Chol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Chol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La Vega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Xo'lsaqmajja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Oqobamba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Tunas Patas,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Tlalocan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(mythical place).</a:t>
            </a:r>
          </a:p>
          <a:p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Topographic features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altiplano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montes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 de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Saywa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Cumbres del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C0C0C0"/>
                </a:highlight>
              </a:rPr>
              <a:t>Markaqasa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montañas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lomas, lomitas, pendiente, Cerro San Jacinto,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desierto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pastizal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campos de col, selva, bosque, tierra.</a:t>
            </a:r>
          </a:p>
          <a:p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Hydro‑geographic features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: mar, la costa, río, arroyo, Laguna Yana Warmi,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puerto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Río Hacha.</a:t>
            </a:r>
          </a:p>
          <a:p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Human‑built spaces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: Plaza del pueblo,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iglesia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escuela, corral, chacra,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huerta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quinta,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troje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mercado,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Cárcel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17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Cangallo</a:t>
            </a: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, Calle 24.</a:t>
            </a:r>
          </a:p>
          <a:p>
            <a:endParaRPr lang="en-US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E7ED9-9AD3-7A21-C46D-FAE34CAD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Cultural artifact narrative: Food</a:t>
            </a:r>
            <a:br>
              <a:rPr lang="en-US"/>
            </a:br>
            <a:r>
              <a:rPr lang="en-US" i="1"/>
              <a:t>El Caballero Carmelo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F6925-A654-D1BC-C79D-648F7E87F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8362"/>
            <a:ext cx="5767349" cy="4255447"/>
          </a:xfrm>
        </p:spPr>
        <p:txBody>
          <a:bodyPr>
            <a:normAutofit/>
          </a:bodyPr>
          <a:lstStyle/>
          <a:p>
            <a:r>
              <a:rPr lang="en-US" sz="1600"/>
              <a:t>Baked goods: </a:t>
            </a:r>
            <a:r>
              <a:rPr lang="en-US" sz="1600">
                <a:highlight>
                  <a:srgbClr val="FFFF00"/>
                </a:highlight>
              </a:rPr>
              <a:t>pan </a:t>
            </a:r>
            <a:r>
              <a:rPr lang="en-US" sz="1600" err="1">
                <a:highlight>
                  <a:srgbClr val="FFFF00"/>
                </a:highlight>
              </a:rPr>
              <a:t>hogazas</a:t>
            </a:r>
            <a:r>
              <a:rPr lang="en-US" sz="1600"/>
              <a:t>; </a:t>
            </a:r>
            <a:r>
              <a:rPr lang="en-US" sz="1600">
                <a:highlight>
                  <a:srgbClr val="FFFF00"/>
                </a:highlight>
              </a:rPr>
              <a:t>pan francés</a:t>
            </a:r>
            <a:r>
              <a:rPr lang="en-US" sz="1600"/>
              <a:t>; </a:t>
            </a:r>
            <a:r>
              <a:rPr lang="en-US" sz="1600">
                <a:highlight>
                  <a:srgbClr val="FFFF00"/>
                </a:highlight>
              </a:rPr>
              <a:t>pan </a:t>
            </a:r>
            <a:r>
              <a:rPr lang="en-US" sz="1600" err="1">
                <a:highlight>
                  <a:srgbClr val="FFFF00"/>
                </a:highlight>
              </a:rPr>
              <a:t>mantecado</a:t>
            </a:r>
            <a:r>
              <a:rPr lang="en-US" sz="1600"/>
              <a:t>; </a:t>
            </a:r>
            <a:r>
              <a:rPr lang="en-US" sz="1600" err="1"/>
              <a:t>rosquillas</a:t>
            </a:r>
            <a:r>
              <a:rPr lang="en-US" sz="1600"/>
              <a:t>; </a:t>
            </a:r>
            <a:r>
              <a:rPr lang="en-US" sz="1600" err="1"/>
              <a:t>bizcochuelos</a:t>
            </a:r>
            <a:r>
              <a:rPr lang="en-US" sz="1600"/>
              <a:t> </a:t>
            </a:r>
          </a:p>
          <a:p>
            <a:r>
              <a:rPr lang="en-US" sz="1600"/>
              <a:t>Dairy: </a:t>
            </a:r>
            <a:r>
              <a:rPr lang="en-US" sz="1600" err="1">
                <a:highlight>
                  <a:srgbClr val="FFFF00"/>
                </a:highlight>
              </a:rPr>
              <a:t>quesos</a:t>
            </a:r>
            <a:r>
              <a:rPr lang="en-US" sz="1600"/>
              <a:t> </a:t>
            </a:r>
            <a:r>
              <a:rPr lang="en-US" sz="1600">
                <a:highlight>
                  <a:srgbClr val="C0C0C0"/>
                </a:highlight>
              </a:rPr>
              <a:t>frescos</a:t>
            </a:r>
            <a:r>
              <a:rPr lang="es-ES" sz="1600">
                <a:highlight>
                  <a:srgbClr val="C0C0C0"/>
                </a:highlight>
              </a:rPr>
              <a:t> envueltos por la cintura con paja de cebada de la quebrada de </a:t>
            </a:r>
            <a:r>
              <a:rPr lang="es-ES" sz="1600" err="1">
                <a:highlight>
                  <a:srgbClr val="C0C0C0"/>
                </a:highlight>
              </a:rPr>
              <a:t>Humay</a:t>
            </a:r>
            <a:endParaRPr lang="en-US" sz="1600">
              <a:highlight>
                <a:srgbClr val="C0C0C0"/>
              </a:highlight>
            </a:endParaRPr>
          </a:p>
          <a:p>
            <a:r>
              <a:rPr lang="en-US" sz="1600"/>
              <a:t>Legumes &amp; grains: frijoles </a:t>
            </a:r>
            <a:r>
              <a:rPr lang="en-US" sz="1600" err="1"/>
              <a:t>colados</a:t>
            </a:r>
            <a:r>
              <a:rPr lang="es-ES" sz="1600"/>
              <a:t> en sus redondas calabacitas, pintadas encima con un rectángulo del propio dulce</a:t>
            </a:r>
            <a:r>
              <a:rPr lang="en-US" sz="1600"/>
              <a:t>; </a:t>
            </a:r>
            <a:r>
              <a:rPr lang="en-US" sz="1600" err="1"/>
              <a:t>mazorcas</a:t>
            </a:r>
            <a:r>
              <a:rPr lang="en-US" sz="1600"/>
              <a:t>.</a:t>
            </a:r>
          </a:p>
          <a:p>
            <a:r>
              <a:rPr lang="en-US" sz="1600"/>
              <a:t>Fruit &amp; vegetables: </a:t>
            </a:r>
            <a:r>
              <a:rPr lang="en-US" sz="1600" err="1"/>
              <a:t>sandía</a:t>
            </a:r>
            <a:r>
              <a:rPr lang="en-US" sz="1600"/>
              <a:t>, </a:t>
            </a:r>
            <a:r>
              <a:rPr lang="en-US" sz="1600" err="1"/>
              <a:t>calabacitas</a:t>
            </a:r>
            <a:r>
              <a:rPr lang="en-US" sz="1600"/>
              <a:t>.</a:t>
            </a:r>
          </a:p>
          <a:p>
            <a:pPr lvl="0"/>
            <a:r>
              <a:rPr lang="en-US" sz="1600"/>
              <a:t>Seafood: corvinas frescas, </a:t>
            </a:r>
            <a:r>
              <a:rPr lang="es-ES" sz="1600"/>
              <a:t>Pescado fresco asado en brasas y anegado de cebollones y vinagre </a:t>
            </a:r>
            <a:endParaRPr lang="en-US" sz="1600"/>
          </a:p>
          <a:p>
            <a:r>
              <a:rPr lang="en-US" sz="1600"/>
              <a:t>Sweets : </a:t>
            </a:r>
            <a:r>
              <a:rPr lang="en-US" sz="1600" err="1"/>
              <a:t>manjar</a:t>
            </a:r>
            <a:r>
              <a:rPr lang="en-US" sz="1600"/>
              <a:t> </a:t>
            </a:r>
            <a:r>
              <a:rPr lang="en-US" sz="1600" err="1"/>
              <a:t>blanco</a:t>
            </a:r>
            <a:r>
              <a:rPr lang="en-US" sz="1600"/>
              <a:t>, </a:t>
            </a:r>
            <a:r>
              <a:rPr lang="es-ES" sz="1600"/>
              <a:t>chancacas hechas con coco, nueces, maíz y almendras</a:t>
            </a:r>
            <a:r>
              <a:rPr lang="en-US" sz="1600"/>
              <a:t>; </a:t>
            </a:r>
            <a:r>
              <a:rPr lang="en-US" sz="1600" err="1"/>
              <a:t>tejas</a:t>
            </a:r>
            <a:r>
              <a:rPr lang="en-US" sz="1600"/>
              <a:t> rellenas.</a:t>
            </a:r>
          </a:p>
          <a:p>
            <a:r>
              <a:rPr lang="en-US" sz="1600"/>
              <a:t>Drink &amp; fermentation: café, chicha.</a:t>
            </a:r>
          </a:p>
          <a:p>
            <a:r>
              <a:rPr lang="en-US" sz="1600"/>
              <a:t>Sandwiches: </a:t>
            </a:r>
            <a:r>
              <a:rPr lang="en-US" sz="1600" err="1"/>
              <a:t>butifarras</a:t>
            </a:r>
            <a:r>
              <a:rPr lang="en-US" sz="1600"/>
              <a:t>.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584D7-AD33-830A-EE21-6326061BE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21" y="1619688"/>
            <a:ext cx="4402667" cy="44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2C2956-05E3-D1F1-AC76-DCBF1BB9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7C025-9478-1C9A-2363-E22B306E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884" y="4772484"/>
            <a:ext cx="6716578" cy="992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Artifacts: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1C797-C8E6-0883-B361-A8502A91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8" b="16931"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AE456-5C0F-A5C7-B22D-2685EE006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r="-2" b="-2"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B773C-658B-165D-9FF0-B777BB42269A}"/>
              </a:ext>
            </a:extLst>
          </p:cNvPr>
          <p:cNvSpPr txBox="1"/>
          <p:nvPr/>
        </p:nvSpPr>
        <p:spPr>
          <a:xfrm>
            <a:off x="194398" y="4147198"/>
            <a:ext cx="5320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“Los </a:t>
            </a:r>
            <a:r>
              <a:rPr lang="en-US" sz="1400" err="1"/>
              <a:t>Animales</a:t>
            </a:r>
            <a:r>
              <a:rPr lang="en-US" sz="1400"/>
              <a:t> de la Montaña” by Maya K’iche’ grandparents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F3F52-5FAE-7C27-A69D-358A6F6562FA}"/>
              </a:ext>
            </a:extLst>
          </p:cNvPr>
          <p:cNvSpPr txBox="1"/>
          <p:nvPr/>
        </p:nvSpPr>
        <p:spPr>
          <a:xfrm>
            <a:off x="7473599" y="5248381"/>
            <a:ext cx="346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“Los Hijos del Viento” by Julián Pérez</a:t>
            </a:r>
          </a:p>
        </p:txBody>
      </p:sp>
    </p:spTree>
    <p:extLst>
      <p:ext uri="{BB962C8B-B14F-4D97-AF65-F5344CB8AC3E}">
        <p14:creationId xmlns:p14="http://schemas.microsoft.com/office/powerpoint/2010/main" val="36440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7EFAC-B7D3-E90A-24CB-F73111DCA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26747-4AAA-5508-C276-3879D59C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7" y="5279509"/>
            <a:ext cx="9707911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Cultural artifact: Art</a:t>
            </a:r>
            <a:endParaRPr lang="en-US" sz="3600" i="1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76F0CD-2E5A-0AA1-0457-8FFF5F74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2974"/>
          <a:stretch>
            <a:fillRect/>
          </a:stretch>
        </p:blipFill>
        <p:spPr>
          <a:xfrm>
            <a:off x="757633" y="1310721"/>
            <a:ext cx="2429660" cy="2676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2B7D71-E957-20CB-A7CD-8F400D929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r="4" b="455"/>
          <a:stretch>
            <a:fillRect/>
          </a:stretch>
        </p:blipFill>
        <p:spPr>
          <a:xfrm>
            <a:off x="3508753" y="1317200"/>
            <a:ext cx="2429660" cy="2663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DE9574-2B9B-7E8F-5646-C903F55AC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650" b="-3"/>
          <a:stretch>
            <a:fillRect/>
          </a:stretch>
        </p:blipFill>
        <p:spPr>
          <a:xfrm>
            <a:off x="6259600" y="1312732"/>
            <a:ext cx="2429660" cy="2672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CE23F-6D5C-79AE-3484-40283A346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4" r="2" b="4870"/>
          <a:stretch>
            <a:fillRect/>
          </a:stretch>
        </p:blipFill>
        <p:spPr>
          <a:xfrm>
            <a:off x="8884809" y="2296898"/>
            <a:ext cx="2876757" cy="1690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8BFCD0-AD71-1F2F-1DB9-9802724E4F73}"/>
              </a:ext>
            </a:extLst>
          </p:cNvPr>
          <p:cNvSpPr txBox="1"/>
          <p:nvPr/>
        </p:nvSpPr>
        <p:spPr>
          <a:xfrm>
            <a:off x="698400" y="3987329"/>
            <a:ext cx="22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“Condor Mallku” by Aymara author Osvaldo Torres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C257B-537A-1F23-0FA4-E750C09B1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7" y="95466"/>
            <a:ext cx="1603293" cy="170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83D1A-D935-87A9-792C-9419C9C2F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7" y="1771362"/>
            <a:ext cx="850893" cy="2221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3E988-D264-D930-84E6-D14B85FCADA8}"/>
              </a:ext>
            </a:extLst>
          </p:cNvPr>
          <p:cNvSpPr txBox="1"/>
          <p:nvPr/>
        </p:nvSpPr>
        <p:spPr>
          <a:xfrm>
            <a:off x="3583400" y="3987329"/>
            <a:ext cx="200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“El Conejo y el </a:t>
            </a:r>
            <a:r>
              <a:rPr lang="en-US" sz="1200" err="1"/>
              <a:t>Mapurite</a:t>
            </a:r>
            <a:r>
              <a:rPr lang="en-US" sz="1200"/>
              <a:t>” compiled by Wayuu author Ramón Paz Ipuana</a:t>
            </a:r>
            <a:endParaRPr lang="en-US"/>
          </a:p>
          <a:p>
            <a:endParaRPr lang="en-US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0B98D3-65E2-2445-71F9-D00789B4F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80" y="95466"/>
            <a:ext cx="1292507" cy="1688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A1B0A-0947-AB7F-B547-140A0009A4E7}"/>
              </a:ext>
            </a:extLst>
          </p:cNvPr>
          <p:cNvSpPr txBox="1"/>
          <p:nvPr/>
        </p:nvSpPr>
        <p:spPr>
          <a:xfrm>
            <a:off x="6259600" y="4009033"/>
            <a:ext cx="20016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"Qoricha” by Quechua writer Elva Ambía Rebatta</a:t>
            </a:r>
          </a:p>
          <a:p>
            <a:endParaRPr lang="en-US"/>
          </a:p>
          <a:p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BB200C-0C13-D507-621D-CCFB04FA05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58" y="-2069"/>
            <a:ext cx="1358902" cy="1508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4929B7-02B6-1B70-4578-D57EBFD0F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89" y="0"/>
            <a:ext cx="1314657" cy="139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1347CF-4370-1644-5132-ED6F7F73454A}"/>
              </a:ext>
            </a:extLst>
          </p:cNvPr>
          <p:cNvSpPr txBox="1"/>
          <p:nvPr/>
        </p:nvSpPr>
        <p:spPr>
          <a:xfrm>
            <a:off x="9363860" y="4033495"/>
            <a:ext cx="222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“</a:t>
            </a:r>
            <a:r>
              <a:rPr lang="en-US" sz="1200" err="1"/>
              <a:t>Tráeme</a:t>
            </a:r>
            <a:r>
              <a:rPr lang="en-US" sz="1200"/>
              <a:t> un </a:t>
            </a:r>
            <a:r>
              <a:rPr lang="en-US" sz="1200" err="1"/>
              <a:t>Arcoíris</a:t>
            </a:r>
            <a:r>
              <a:rPr lang="en-US" sz="1200"/>
              <a:t>” by Mapuche author Jaime Huenún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DD20DE-D680-A83D-891E-2FF660241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42" y="79740"/>
            <a:ext cx="1677359" cy="22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8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10273-8AEC-256B-2805-83850A24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A7D2D41-DCDC-4AE1-ACC1-A4463DA7C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26D48B9-F8BB-A820-3DE5-7D8F8E63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89784-FB1C-3F5A-6703-DB61B445C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00" y="5789877"/>
            <a:ext cx="9707911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By/With mainstream publishing</a:t>
            </a:r>
            <a:endParaRPr lang="en-US" sz="36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43F3F-535D-E19A-EEEE-471733445692}"/>
              </a:ext>
            </a:extLst>
          </p:cNvPr>
          <p:cNvSpPr txBox="1"/>
          <p:nvPr/>
        </p:nvSpPr>
        <p:spPr>
          <a:xfrm>
            <a:off x="8703660" y="573676"/>
            <a:ext cx="26535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Collaborative, but within a colonized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Kiddie target audience based on the market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Historical omission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FC67F-BE57-18F6-789A-309DF28A3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14254" r="-1937" b="8298"/>
          <a:stretch>
            <a:fillRect/>
          </a:stretch>
        </p:blipFill>
        <p:spPr>
          <a:xfrm rot="5400000">
            <a:off x="-609237" y="1328423"/>
            <a:ext cx="5333005" cy="321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AF87E4-7BFC-98C9-8FAF-7DAF43FDB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114" y="251369"/>
            <a:ext cx="3804730" cy="4857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4DD6F-37EF-E560-FDF9-882610616904}"/>
              </a:ext>
            </a:extLst>
          </p:cNvPr>
          <p:cNvSpPr txBox="1"/>
          <p:nvPr/>
        </p:nvSpPr>
        <p:spPr>
          <a:xfrm>
            <a:off x="4434114" y="5220000"/>
            <a:ext cx="380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“La Fiesta de las Tortillas” by Jorge Argueta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7CA96-EC62-EFD9-F3F3-BEFE779FB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4" y="2796485"/>
            <a:ext cx="1531556" cy="22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16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6063D-7EFF-7D65-01EF-CD1DACFC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1D684-DDF0-AF61-7E3C-208108F0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Challenges</a:t>
            </a:r>
            <a:endParaRPr lang="en-US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5B3D0-11F5-D0C7-E7E8-4E597F7B415B}"/>
              </a:ext>
            </a:extLst>
          </p:cNvPr>
          <p:cNvSpPr txBox="1"/>
          <p:nvPr/>
        </p:nvSpPr>
        <p:spPr>
          <a:xfrm>
            <a:off x="1137034" y="2194102"/>
            <a:ext cx="315874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Highly formal Spanish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High-level vocabulary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Regional language vs. contemporary writing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May lack visual appeal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Cultural variations in what is "appropriate" for children's literature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Violence towards women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Imprisonment, massacres, human suffering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Tobacco use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753EE-F00A-685A-6C85-DF2D9543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3" b="3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960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CB4FE-DAFD-99AE-61BC-D7AA51BF7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D94A639-0549-F769-8A8D-3CB0AC831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A828AAE-E71F-594B-B18D-15660917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9CEFD-7456-567B-A76C-84C1916F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30" y="732989"/>
            <a:ext cx="4342878" cy="14890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/>
              <a:t>Acquisition: Moving beyond the peripheries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85F2B4-44E4-2B7B-CB4C-986822FF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20" y="578738"/>
            <a:ext cx="3764899" cy="19023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 algn="ctr">
              <a:buAutoNum type="arabicPeriod"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A48F9-4AB4-CF79-3100-9C16B0DD842D}"/>
              </a:ext>
            </a:extLst>
          </p:cNvPr>
          <p:cNvSpPr txBox="1"/>
          <p:nvPr/>
        </p:nvSpPr>
        <p:spPr>
          <a:xfrm>
            <a:off x="804939" y="2963918"/>
            <a:ext cx="3978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Intentional transcultural acquisitions rationale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Intentional cross-cultural acquisition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D67C-47BC-BD64-0643-43F8C844E0AC}"/>
              </a:ext>
            </a:extLst>
          </p:cNvPr>
          <p:cNvSpPr txBox="1"/>
          <p:nvPr/>
        </p:nvSpPr>
        <p:spPr>
          <a:xfrm>
            <a:off x="6966856" y="1188449"/>
            <a:ext cx="43645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Metasearches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Conversations with acquisition platforms (GOBI)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Approval plan specificity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Rejecting the “niche,” tokenism, and the illusion of culturally diverse books.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Authenticity vs. market view</a:t>
            </a:r>
          </a:p>
        </p:txBody>
      </p:sp>
    </p:spTree>
    <p:extLst>
      <p:ext uri="{BB962C8B-B14F-4D97-AF65-F5344CB8AC3E}">
        <p14:creationId xmlns:p14="http://schemas.microsoft.com/office/powerpoint/2010/main" val="35405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32B96-9DE2-2479-7795-E3E98D241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777B13-004C-7F8A-39A4-0AF15C707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440CC66-0DA5-8CD6-39C7-888E604E2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6F516-7FC9-9665-4D28-DB2836CC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In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CF951-5EA3-B3A9-C2BF-06B8E96A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198362"/>
            <a:ext cx="10064367" cy="4255447"/>
          </a:xfrm>
        </p:spPr>
        <p:txBody>
          <a:bodyPr>
            <a:normAutofit/>
          </a:bodyPr>
          <a:lstStyle/>
          <a:p>
            <a:r>
              <a:rPr lang="en-US"/>
              <a:t>Cross-cultural and transcultural</a:t>
            </a:r>
          </a:p>
          <a:p>
            <a:r>
              <a:rPr lang="en-US"/>
              <a:t>Moving beyond the peripheries acquisition</a:t>
            </a:r>
          </a:p>
          <a:p>
            <a:pPr lvl="1"/>
            <a:r>
              <a:rPr lang="en-US"/>
              <a:t>Make connections across academic disciplines and vendors</a:t>
            </a:r>
          </a:p>
          <a:p>
            <a:pPr lvl="1"/>
            <a:r>
              <a:rPr lang="en-US"/>
              <a:t>Funding</a:t>
            </a:r>
          </a:p>
          <a:p>
            <a:pPr lvl="1"/>
            <a:r>
              <a:rPr lang="en-US"/>
              <a:t>Reciprocity</a:t>
            </a:r>
          </a:p>
          <a:p>
            <a:pPr lvl="1"/>
            <a:r>
              <a:rPr lang="en-US"/>
              <a:t>Kinship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0F6436F-48FD-1775-80CA-3514E379D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5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6CA7D-C294-90EE-8BA0-DB38F1A0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2A04-4778-C645-7806-F688E34F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Q&amp;A: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E9E3-045D-9D2C-0086-9D42BE9BB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Why engage in these labor-intensive practices for acquisition beyond the peripheries? </a:t>
            </a:r>
          </a:p>
          <a:p>
            <a:pPr marL="514350" indent="-514350">
              <a:buAutoNum type="arabicPeriod"/>
            </a:pPr>
            <a:r>
              <a:rPr lang="en-US" sz="2800" dirty="0"/>
              <a:t>How do we balance the time constraints by leveraging vendor relationships?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Are we contributing to </a:t>
            </a:r>
            <a:r>
              <a:rPr lang="en-US"/>
              <a:t>tokenism?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/>
              <a:t>Are </a:t>
            </a:r>
            <a:r>
              <a:rPr lang="en-US" dirty="0"/>
              <a:t>we providing an authentic representation?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1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DD9D-C18D-A784-26B2-F5660219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AEEF-A952-1AC0-E7A1-8DFA53AB4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400">
                <a:ea typeface="+mn-lt"/>
                <a:cs typeface="+mn-lt"/>
              </a:rPr>
              <a:t>American Indians in Children's Literature. 2014. "NOT RECOMMENDED: Paul Goble's THE GIRL WHO LOVED WILD HORSES (updated re Goble's identity)". Accessed May 11, 2026. </a:t>
            </a:r>
            <a:r>
              <a:rPr lang="en-US" sz="1400">
                <a:ea typeface="+mn-lt"/>
                <a:cs typeface="+mn-lt"/>
                <a:hlinkClick r:id="rId3"/>
              </a:rPr>
              <a:t>https://americanindiansinchildrensliterature.blogspot.com/2014/06/paul-gobles-girl-who-loved-wild-horses.html</a:t>
            </a:r>
            <a:r>
              <a:rPr lang="en-US" sz="1400">
                <a:ea typeface="+mn-lt"/>
                <a:cs typeface="+mn-lt"/>
              </a:rPr>
              <a:t> </a:t>
            </a:r>
          </a:p>
          <a:p>
            <a:r>
              <a:rPr lang="en-US" sz="1400">
                <a:ea typeface="+mn-lt"/>
                <a:cs typeface="+mn-lt"/>
              </a:rPr>
              <a:t>American Indians in Children's Literature. 2017. "Not recommended: STOLEN WORDS by Melanie Florence" . Accessed May 11, 2026. https://americanindiansinchildrensliterature.blogspot.com/2017/12/not-recommended-stolen-words-by-melanie.html</a:t>
            </a:r>
          </a:p>
          <a:p>
            <a:r>
              <a:rPr lang="en-US" sz="1400">
                <a:ea typeface="+mn-lt"/>
                <a:cs typeface="+mn-lt"/>
              </a:rPr>
              <a:t>Gonzales, Patrisia. 2012. </a:t>
            </a:r>
            <a:r>
              <a:rPr lang="en-US" sz="1400" i="1">
                <a:ea typeface="+mn-lt"/>
                <a:cs typeface="+mn-lt"/>
              </a:rPr>
              <a:t>Red Medicine: Traditional Indigenous Rites of Birthing and Healing</a:t>
            </a:r>
            <a:r>
              <a:rPr lang="en-US" sz="1400">
                <a:ea typeface="+mn-lt"/>
                <a:cs typeface="+mn-lt"/>
              </a:rPr>
              <a:t>. University of Arizona Press. </a:t>
            </a:r>
            <a:endParaRPr lang="en-US" sz="1400"/>
          </a:p>
          <a:p>
            <a:r>
              <a:rPr lang="en-US" sz="1400"/>
              <a:t>Javier Munoz-Diaz, Kathia Ibacache and Leila Gomez. </a:t>
            </a:r>
            <a:r>
              <a:rPr lang="en-US" sz="1400" i="1"/>
              <a:t>Indigenous Materials in Libraries and the Curriculum: Latin American and Latinx Sources</a:t>
            </a:r>
            <a:r>
              <a:rPr lang="en-US" sz="1400"/>
              <a:t>. Routledge Focus (2024): 20, 26)</a:t>
            </a:r>
          </a:p>
          <a:p>
            <a:r>
              <a:rPr lang="en-US" sz="1400"/>
              <a:t>Milton Bernardo López Bueno. “La </a:t>
            </a:r>
            <a:r>
              <a:rPr lang="en-US" sz="1400" err="1"/>
              <a:t>Literatura</a:t>
            </a:r>
            <a:r>
              <a:rPr lang="en-US" sz="1400"/>
              <a:t> </a:t>
            </a:r>
            <a:r>
              <a:rPr lang="en-US" sz="1400" err="1"/>
              <a:t>Indígena</a:t>
            </a:r>
            <a:r>
              <a:rPr lang="en-US" sz="1400"/>
              <a:t> y </a:t>
            </a:r>
            <a:r>
              <a:rPr lang="en-US" sz="1400" err="1"/>
              <a:t>su</a:t>
            </a:r>
            <a:r>
              <a:rPr lang="en-US" sz="1400"/>
              <a:t> Presencia </a:t>
            </a:r>
            <a:r>
              <a:rPr lang="en-US" sz="1400" err="1"/>
              <a:t>en</a:t>
            </a:r>
            <a:r>
              <a:rPr lang="en-US" sz="1400"/>
              <a:t> </a:t>
            </a:r>
            <a:r>
              <a:rPr lang="en-US" sz="1400" err="1"/>
              <a:t>el</a:t>
            </a:r>
            <a:r>
              <a:rPr lang="en-US" sz="1400"/>
              <a:t> Ecuador, Bajo la Sombra del Indigenismo.” </a:t>
            </a:r>
            <a:r>
              <a:rPr lang="es-ES" sz="1200"/>
              <a:t>(2024)</a:t>
            </a:r>
            <a:r>
              <a:rPr lang="es-ES" sz="1200" i="1"/>
              <a:t> CIEG</a:t>
            </a:r>
            <a:r>
              <a:rPr lang="es-ES" sz="1200"/>
              <a:t>,</a:t>
            </a:r>
            <a:r>
              <a:rPr lang="es-ES" sz="1200" i="1"/>
              <a:t> Revista Arbitrada del Centro de Investigación y Estudios Generales </a:t>
            </a:r>
            <a:r>
              <a:rPr lang="es-ES" sz="1200"/>
              <a:t>(2024): 54.</a:t>
            </a:r>
          </a:p>
          <a:p>
            <a:r>
              <a:rPr lang="en-US" sz="1400"/>
              <a:t>Nicole Sault. “Condors, Water, and Mining: Heeding Voices from Andean Communities. </a:t>
            </a:r>
            <a:r>
              <a:rPr lang="en-US" sz="1400" i="1"/>
              <a:t>Ethnobiology Letter </a:t>
            </a:r>
            <a:r>
              <a:rPr lang="en-US" sz="1400"/>
              <a:t>9, no. 1.(2018). </a:t>
            </a:r>
            <a:r>
              <a:rPr lang="en-US" sz="1400">
                <a:hlinkClick r:id="rId4"/>
              </a:rPr>
              <a:t>https://ojs.ethnobiology.org/index.php/ebl/article/view/1079/614</a:t>
            </a:r>
            <a:r>
              <a:rPr lang="en-US" sz="1400"/>
              <a:t>. </a:t>
            </a:r>
          </a:p>
          <a:p>
            <a:r>
              <a:rPr lang="en-US" sz="1400"/>
              <a:t>Vicky Galloway. “Constructing Cultural Realities: ‘Facts’ and Frameworks of Association.” In </a:t>
            </a:r>
            <a:r>
              <a:rPr lang="en-US" sz="1400" i="1"/>
              <a:t>The Coming of age of the profession</a:t>
            </a:r>
            <a:r>
              <a:rPr lang="en-US" sz="1400"/>
              <a:t>:</a:t>
            </a:r>
            <a:r>
              <a:rPr lang="en-US" sz="1400" i="1"/>
              <a:t> issues and emerging ideas for the teaching of foreign languages</a:t>
            </a:r>
            <a:r>
              <a:rPr lang="en-US" sz="1400"/>
              <a:t>. Edited by Jane Harper, Madeleine Lively, and Mary K. Williams. New York: Heinle &amp; Heinle (1998): 133.</a:t>
            </a:r>
          </a:p>
          <a:p>
            <a:pPr marL="0" indent="0">
              <a:buNone/>
            </a:pPr>
            <a:br>
              <a:rPr lang="en-US" sz="1400"/>
            </a:br>
            <a:br>
              <a:rPr lang="en-US" sz="1400"/>
            </a:b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940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99F2931-70EC-414E-8957-39CC893D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FBE11-4B3E-48D7-94D4-2EC8CC9FE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79720"/>
            <a:ext cx="12192000" cy="3378280"/>
          </a:xfrm>
          <a:custGeom>
            <a:avLst/>
            <a:gdLst>
              <a:gd name="connsiteX0" fmla="*/ 0 w 12192000"/>
              <a:gd name="connsiteY0" fmla="*/ 0 h 3378280"/>
              <a:gd name="connsiteX1" fmla="*/ 13973 w 12192000"/>
              <a:gd name="connsiteY1" fmla="*/ 3431 h 3378280"/>
              <a:gd name="connsiteX2" fmla="*/ 86774 w 12192000"/>
              <a:gd name="connsiteY2" fmla="*/ 43536 h 3378280"/>
              <a:gd name="connsiteX3" fmla="*/ 229780 w 12192000"/>
              <a:gd name="connsiteY3" fmla="*/ 145557 h 3378280"/>
              <a:gd name="connsiteX4" fmla="*/ 302639 w 12192000"/>
              <a:gd name="connsiteY4" fmla="*/ 203425 h 3378280"/>
              <a:gd name="connsiteX5" fmla="*/ 348081 w 12192000"/>
              <a:gd name="connsiteY5" fmla="*/ 187174 h 3378280"/>
              <a:gd name="connsiteX6" fmla="*/ 436950 w 12192000"/>
              <a:gd name="connsiteY6" fmla="*/ 184066 h 3378280"/>
              <a:gd name="connsiteX7" fmla="*/ 501693 w 12192000"/>
              <a:gd name="connsiteY7" fmla="*/ 233225 h 3378280"/>
              <a:gd name="connsiteX8" fmla="*/ 557201 w 12192000"/>
              <a:gd name="connsiteY8" fmla="*/ 312390 h 3378280"/>
              <a:gd name="connsiteX9" fmla="*/ 617648 w 12192000"/>
              <a:gd name="connsiteY9" fmla="*/ 333897 h 3378280"/>
              <a:gd name="connsiteX10" fmla="*/ 692332 w 12192000"/>
              <a:gd name="connsiteY10" fmla="*/ 386327 h 3378280"/>
              <a:gd name="connsiteX11" fmla="*/ 802009 w 12192000"/>
              <a:gd name="connsiteY11" fmla="*/ 419027 h 3378280"/>
              <a:gd name="connsiteX12" fmla="*/ 914003 w 12192000"/>
              <a:gd name="connsiteY12" fmla="*/ 475419 h 3378280"/>
              <a:gd name="connsiteX13" fmla="*/ 938561 w 12192000"/>
              <a:gd name="connsiteY13" fmla="*/ 472887 h 3378280"/>
              <a:gd name="connsiteX14" fmla="*/ 1035683 w 12192000"/>
              <a:gd name="connsiteY14" fmla="*/ 486697 h 3378280"/>
              <a:gd name="connsiteX15" fmla="*/ 1035757 w 12192000"/>
              <a:gd name="connsiteY15" fmla="*/ 486731 h 3378280"/>
              <a:gd name="connsiteX16" fmla="*/ 1074336 w 12192000"/>
              <a:gd name="connsiteY16" fmla="*/ 494465 h 3378280"/>
              <a:gd name="connsiteX17" fmla="*/ 1285084 w 12192000"/>
              <a:gd name="connsiteY17" fmla="*/ 589112 h 3378280"/>
              <a:gd name="connsiteX18" fmla="*/ 1409116 w 12192000"/>
              <a:gd name="connsiteY18" fmla="*/ 656332 h 3378280"/>
              <a:gd name="connsiteX19" fmla="*/ 1533725 w 12192000"/>
              <a:gd name="connsiteY19" fmla="*/ 699179 h 3378280"/>
              <a:gd name="connsiteX20" fmla="*/ 1636242 w 12192000"/>
              <a:gd name="connsiteY20" fmla="*/ 741533 h 3378280"/>
              <a:gd name="connsiteX21" fmla="*/ 1704848 w 12192000"/>
              <a:gd name="connsiteY21" fmla="*/ 770749 h 3378280"/>
              <a:gd name="connsiteX22" fmla="*/ 1718292 w 12192000"/>
              <a:gd name="connsiteY22" fmla="*/ 781051 h 3378280"/>
              <a:gd name="connsiteX23" fmla="*/ 1720835 w 12192000"/>
              <a:gd name="connsiteY23" fmla="*/ 781117 h 3378280"/>
              <a:gd name="connsiteX24" fmla="*/ 1753341 w 12192000"/>
              <a:gd name="connsiteY24" fmla="*/ 800301 h 3378280"/>
              <a:gd name="connsiteX25" fmla="*/ 1775454 w 12192000"/>
              <a:gd name="connsiteY25" fmla="*/ 815182 h 3378280"/>
              <a:gd name="connsiteX26" fmla="*/ 1781011 w 12192000"/>
              <a:gd name="connsiteY26" fmla="*/ 816068 h 3378280"/>
              <a:gd name="connsiteX27" fmla="*/ 1817738 w 12192000"/>
              <a:gd name="connsiteY27" fmla="*/ 834926 h 3378280"/>
              <a:gd name="connsiteX28" fmla="*/ 1830702 w 12192000"/>
              <a:gd name="connsiteY28" fmla="*/ 836485 h 3378280"/>
              <a:gd name="connsiteX29" fmla="*/ 1853950 w 12192000"/>
              <a:gd name="connsiteY29" fmla="*/ 841519 h 3378280"/>
              <a:gd name="connsiteX30" fmla="*/ 1915890 w 12192000"/>
              <a:gd name="connsiteY30" fmla="*/ 841983 h 3378280"/>
              <a:gd name="connsiteX31" fmla="*/ 1960900 w 12192000"/>
              <a:gd name="connsiteY31" fmla="*/ 865789 h 3378280"/>
              <a:gd name="connsiteX32" fmla="*/ 1961217 w 12192000"/>
              <a:gd name="connsiteY32" fmla="*/ 865662 h 3378280"/>
              <a:gd name="connsiteX33" fmla="*/ 1969825 w 12192000"/>
              <a:gd name="connsiteY33" fmla="*/ 869049 h 3378280"/>
              <a:gd name="connsiteX34" fmla="*/ 1975234 w 12192000"/>
              <a:gd name="connsiteY34" fmla="*/ 872329 h 3378280"/>
              <a:gd name="connsiteX35" fmla="*/ 1990485 w 12192000"/>
              <a:gd name="connsiteY35" fmla="*/ 879288 h 3378280"/>
              <a:gd name="connsiteX36" fmla="*/ 1996793 w 12192000"/>
              <a:gd name="connsiteY36" fmla="*/ 880361 h 3378280"/>
              <a:gd name="connsiteX37" fmla="*/ 2055091 w 12192000"/>
              <a:gd name="connsiteY37" fmla="*/ 872818 h 3378280"/>
              <a:gd name="connsiteX38" fmla="*/ 2165143 w 12192000"/>
              <a:gd name="connsiteY38" fmla="*/ 892293 h 3378280"/>
              <a:gd name="connsiteX39" fmla="*/ 2274196 w 12192000"/>
              <a:gd name="connsiteY39" fmla="*/ 914768 h 3378280"/>
              <a:gd name="connsiteX40" fmla="*/ 2383986 w 12192000"/>
              <a:gd name="connsiteY40" fmla="*/ 934891 h 3378280"/>
              <a:gd name="connsiteX41" fmla="*/ 2420278 w 12192000"/>
              <a:gd name="connsiteY41" fmla="*/ 933890 h 3378280"/>
              <a:gd name="connsiteX42" fmla="*/ 2426203 w 12192000"/>
              <a:gd name="connsiteY42" fmla="*/ 933891 h 3378280"/>
              <a:gd name="connsiteX43" fmla="*/ 2448674 w 12192000"/>
              <a:gd name="connsiteY43" fmla="*/ 941056 h 3378280"/>
              <a:gd name="connsiteX44" fmla="*/ 2457640 w 12192000"/>
              <a:gd name="connsiteY44" fmla="*/ 943105 h 3378280"/>
              <a:gd name="connsiteX45" fmla="*/ 2457852 w 12192000"/>
              <a:gd name="connsiteY45" fmla="*/ 942912 h 3378280"/>
              <a:gd name="connsiteX46" fmla="*/ 2466265 w 12192000"/>
              <a:gd name="connsiteY46" fmla="*/ 945310 h 3378280"/>
              <a:gd name="connsiteX47" fmla="*/ 2507496 w 12192000"/>
              <a:gd name="connsiteY47" fmla="*/ 960111 h 3378280"/>
              <a:gd name="connsiteX48" fmla="*/ 2561127 w 12192000"/>
              <a:gd name="connsiteY48" fmla="*/ 949411 h 3378280"/>
              <a:gd name="connsiteX49" fmla="*/ 2583467 w 12192000"/>
              <a:gd name="connsiteY49" fmla="*/ 950570 h 3378280"/>
              <a:gd name="connsiteX50" fmla="*/ 2595361 w 12192000"/>
              <a:gd name="connsiteY50" fmla="*/ 949884 h 3378280"/>
              <a:gd name="connsiteX51" fmla="*/ 2596075 w 12192000"/>
              <a:gd name="connsiteY51" fmla="*/ 949000 h 3378280"/>
              <a:gd name="connsiteX52" fmla="*/ 2666638 w 12192000"/>
              <a:gd name="connsiteY52" fmla="*/ 975095 h 3378280"/>
              <a:gd name="connsiteX53" fmla="*/ 2703393 w 12192000"/>
              <a:gd name="connsiteY53" fmla="*/ 989635 h 3378280"/>
              <a:gd name="connsiteX54" fmla="*/ 2705616 w 12192000"/>
              <a:gd name="connsiteY54" fmla="*/ 989244 h 3378280"/>
              <a:gd name="connsiteX55" fmla="*/ 2721898 w 12192000"/>
              <a:gd name="connsiteY55" fmla="*/ 997777 h 3378280"/>
              <a:gd name="connsiteX56" fmla="*/ 2735669 w 12192000"/>
              <a:gd name="connsiteY56" fmla="*/ 1009612 h 3378280"/>
              <a:gd name="connsiteX57" fmla="*/ 2857526 w 12192000"/>
              <a:gd name="connsiteY57" fmla="*/ 1030627 h 3378280"/>
              <a:gd name="connsiteX58" fmla="*/ 3021918 w 12192000"/>
              <a:gd name="connsiteY58" fmla="*/ 1088093 h 3378280"/>
              <a:gd name="connsiteX59" fmla="*/ 3155458 w 12192000"/>
              <a:gd name="connsiteY59" fmla="*/ 1121618 h 3378280"/>
              <a:gd name="connsiteX60" fmla="*/ 3328229 w 12192000"/>
              <a:gd name="connsiteY60" fmla="*/ 1155903 h 3378280"/>
              <a:gd name="connsiteX61" fmla="*/ 3448440 w 12192000"/>
              <a:gd name="connsiteY61" fmla="*/ 1184343 h 3378280"/>
              <a:gd name="connsiteX62" fmla="*/ 3499287 w 12192000"/>
              <a:gd name="connsiteY62" fmla="*/ 1209472 h 3378280"/>
              <a:gd name="connsiteX63" fmla="*/ 3520027 w 12192000"/>
              <a:gd name="connsiteY63" fmla="*/ 1207338 h 3378280"/>
              <a:gd name="connsiteX64" fmla="*/ 3523594 w 12192000"/>
              <a:gd name="connsiteY64" fmla="*/ 1206755 h 3378280"/>
              <a:gd name="connsiteX65" fmla="*/ 3538013 w 12192000"/>
              <a:gd name="connsiteY65" fmla="*/ 1209066 h 3378280"/>
              <a:gd name="connsiteX66" fmla="*/ 3541918 w 12192000"/>
              <a:gd name="connsiteY66" fmla="*/ 1203922 h 3378280"/>
              <a:gd name="connsiteX67" fmla="*/ 3590082 w 12192000"/>
              <a:gd name="connsiteY67" fmla="*/ 1209115 h 3378280"/>
              <a:gd name="connsiteX68" fmla="*/ 3716445 w 12192000"/>
              <a:gd name="connsiteY68" fmla="*/ 1243431 h 3378280"/>
              <a:gd name="connsiteX69" fmla="*/ 3792028 w 12192000"/>
              <a:gd name="connsiteY69" fmla="*/ 1260288 h 3378280"/>
              <a:gd name="connsiteX70" fmla="*/ 3820707 w 12192000"/>
              <a:gd name="connsiteY70" fmla="*/ 1260924 h 3378280"/>
              <a:gd name="connsiteX71" fmla="*/ 3860784 w 12192000"/>
              <a:gd name="connsiteY71" fmla="*/ 1265692 h 3378280"/>
              <a:gd name="connsiteX72" fmla="*/ 3997310 w 12192000"/>
              <a:gd name="connsiteY72" fmla="*/ 1281176 h 3378280"/>
              <a:gd name="connsiteX73" fmla="*/ 4040665 w 12192000"/>
              <a:gd name="connsiteY73" fmla="*/ 1291934 h 3378280"/>
              <a:gd name="connsiteX74" fmla="*/ 4046831 w 12192000"/>
              <a:gd name="connsiteY74" fmla="*/ 1293910 h 3378280"/>
              <a:gd name="connsiteX75" fmla="*/ 4095847 w 12192000"/>
              <a:gd name="connsiteY75" fmla="*/ 1316851 h 3378280"/>
              <a:gd name="connsiteX76" fmla="*/ 4101945 w 12192000"/>
              <a:gd name="connsiteY76" fmla="*/ 1313869 h 3378280"/>
              <a:gd name="connsiteX77" fmla="*/ 4119420 w 12192000"/>
              <a:gd name="connsiteY77" fmla="*/ 1313965 h 3378280"/>
              <a:gd name="connsiteX78" fmla="*/ 4131728 w 12192000"/>
              <a:gd name="connsiteY78" fmla="*/ 1322978 h 3378280"/>
              <a:gd name="connsiteX79" fmla="*/ 4193827 w 12192000"/>
              <a:gd name="connsiteY79" fmla="*/ 1350222 h 3378280"/>
              <a:gd name="connsiteX80" fmla="*/ 4286157 w 12192000"/>
              <a:gd name="connsiteY80" fmla="*/ 1385101 h 3378280"/>
              <a:gd name="connsiteX81" fmla="*/ 4298907 w 12192000"/>
              <a:gd name="connsiteY81" fmla="*/ 1394396 h 3378280"/>
              <a:gd name="connsiteX82" fmla="*/ 4323224 w 12192000"/>
              <a:gd name="connsiteY82" fmla="*/ 1403133 h 3378280"/>
              <a:gd name="connsiteX83" fmla="*/ 4404439 w 12192000"/>
              <a:gd name="connsiteY83" fmla="*/ 1417252 h 3378280"/>
              <a:gd name="connsiteX84" fmla="*/ 4423989 w 12192000"/>
              <a:gd name="connsiteY84" fmla="*/ 1410448 h 3378280"/>
              <a:gd name="connsiteX85" fmla="*/ 4427300 w 12192000"/>
              <a:gd name="connsiteY85" fmla="*/ 1409068 h 3378280"/>
              <a:gd name="connsiteX86" fmla="*/ 4441847 w 12192000"/>
              <a:gd name="connsiteY86" fmla="*/ 1408029 h 3378280"/>
              <a:gd name="connsiteX87" fmla="*/ 4444331 w 12192000"/>
              <a:gd name="connsiteY87" fmla="*/ 1402133 h 3378280"/>
              <a:gd name="connsiteX88" fmla="*/ 4492293 w 12192000"/>
              <a:gd name="connsiteY88" fmla="*/ 1396205 h 3378280"/>
              <a:gd name="connsiteX89" fmla="*/ 4623335 w 12192000"/>
              <a:gd name="connsiteY89" fmla="*/ 1400793 h 3378280"/>
              <a:gd name="connsiteX90" fmla="*/ 4700790 w 12192000"/>
              <a:gd name="connsiteY90" fmla="*/ 1399970 h 3378280"/>
              <a:gd name="connsiteX91" fmla="*/ 4728732 w 12192000"/>
              <a:gd name="connsiteY91" fmla="*/ 1394050 h 3378280"/>
              <a:gd name="connsiteX92" fmla="*/ 4768749 w 12192000"/>
              <a:gd name="connsiteY92" fmla="*/ 1389553 h 3378280"/>
              <a:gd name="connsiteX93" fmla="*/ 4838227 w 12192000"/>
              <a:gd name="connsiteY93" fmla="*/ 1377273 h 3378280"/>
              <a:gd name="connsiteX94" fmla="*/ 4904889 w 12192000"/>
              <a:gd name="connsiteY94" fmla="*/ 1373499 h 3378280"/>
              <a:gd name="connsiteX95" fmla="*/ 4949597 w 12192000"/>
              <a:gd name="connsiteY95" fmla="*/ 1374085 h 3378280"/>
              <a:gd name="connsiteX96" fmla="*/ 4956064 w 12192000"/>
              <a:gd name="connsiteY96" fmla="*/ 1374603 h 3378280"/>
              <a:gd name="connsiteX97" fmla="*/ 5009322 w 12192000"/>
              <a:gd name="connsiteY97" fmla="*/ 1385751 h 3378280"/>
              <a:gd name="connsiteX98" fmla="*/ 5014476 w 12192000"/>
              <a:gd name="connsiteY98" fmla="*/ 1381460 h 3378280"/>
              <a:gd name="connsiteX99" fmla="*/ 5031428 w 12192000"/>
              <a:gd name="connsiteY99" fmla="*/ 1377570 h 3378280"/>
              <a:gd name="connsiteX100" fmla="*/ 5045619 w 12192000"/>
              <a:gd name="connsiteY100" fmla="*/ 1383532 h 3378280"/>
              <a:gd name="connsiteX101" fmla="*/ 5112635 w 12192000"/>
              <a:gd name="connsiteY101" fmla="*/ 1395891 h 3378280"/>
              <a:gd name="connsiteX102" fmla="*/ 5210851 w 12192000"/>
              <a:gd name="connsiteY102" fmla="*/ 1408784 h 3378280"/>
              <a:gd name="connsiteX103" fmla="*/ 5225543 w 12192000"/>
              <a:gd name="connsiteY103" fmla="*/ 1414923 h 3378280"/>
              <a:gd name="connsiteX104" fmla="*/ 5321696 w 12192000"/>
              <a:gd name="connsiteY104" fmla="*/ 1432414 h 3378280"/>
              <a:gd name="connsiteX105" fmla="*/ 5372327 w 12192000"/>
              <a:gd name="connsiteY105" fmla="*/ 1436597 h 3378280"/>
              <a:gd name="connsiteX106" fmla="*/ 5378149 w 12192000"/>
              <a:gd name="connsiteY106" fmla="*/ 1431785 h 3378280"/>
              <a:gd name="connsiteX107" fmla="*/ 5393069 w 12192000"/>
              <a:gd name="connsiteY107" fmla="*/ 1433737 h 3378280"/>
              <a:gd name="connsiteX108" fmla="*/ 5527621 w 12192000"/>
              <a:gd name="connsiteY108" fmla="*/ 1458786 h 3378280"/>
              <a:gd name="connsiteX109" fmla="*/ 5680585 w 12192000"/>
              <a:gd name="connsiteY109" fmla="*/ 1498233 h 3378280"/>
              <a:gd name="connsiteX110" fmla="*/ 5783795 w 12192000"/>
              <a:gd name="connsiteY110" fmla="*/ 1499932 h 3378280"/>
              <a:gd name="connsiteX111" fmla="*/ 6016525 w 12192000"/>
              <a:gd name="connsiteY111" fmla="*/ 1577292 h 3378280"/>
              <a:gd name="connsiteX112" fmla="*/ 6186598 w 12192000"/>
              <a:gd name="connsiteY112" fmla="*/ 1606065 h 3378280"/>
              <a:gd name="connsiteX113" fmla="*/ 6197872 w 12192000"/>
              <a:gd name="connsiteY113" fmla="*/ 1616845 h 3378280"/>
              <a:gd name="connsiteX114" fmla="*/ 6212885 w 12192000"/>
              <a:gd name="connsiteY114" fmla="*/ 1624535 h 3378280"/>
              <a:gd name="connsiteX115" fmla="*/ 6319240 w 12192000"/>
              <a:gd name="connsiteY115" fmla="*/ 1660375 h 3378280"/>
              <a:gd name="connsiteX116" fmla="*/ 6333397 w 12192000"/>
              <a:gd name="connsiteY116" fmla="*/ 1658763 h 3378280"/>
              <a:gd name="connsiteX117" fmla="*/ 6357266 w 12192000"/>
              <a:gd name="connsiteY117" fmla="*/ 1659543 h 3378280"/>
              <a:gd name="connsiteX118" fmla="*/ 6418740 w 12192000"/>
              <a:gd name="connsiteY118" fmla="*/ 1648944 h 3378280"/>
              <a:gd name="connsiteX119" fmla="*/ 6458877 w 12192000"/>
              <a:gd name="connsiteY119" fmla="*/ 1662117 h 3378280"/>
              <a:gd name="connsiteX120" fmla="*/ 6467254 w 12192000"/>
              <a:gd name="connsiteY120" fmla="*/ 1664227 h 3378280"/>
              <a:gd name="connsiteX121" fmla="*/ 6467545 w 12192000"/>
              <a:gd name="connsiteY121" fmla="*/ 1664046 h 3378280"/>
              <a:gd name="connsiteX122" fmla="*/ 6476635 w 12192000"/>
              <a:gd name="connsiteY122" fmla="*/ 1665826 h 3378280"/>
              <a:gd name="connsiteX123" fmla="*/ 6482535 w 12192000"/>
              <a:gd name="connsiteY123" fmla="*/ 1668074 h 3378280"/>
              <a:gd name="connsiteX124" fmla="*/ 6498791 w 12192000"/>
              <a:gd name="connsiteY124" fmla="*/ 1672167 h 3378280"/>
              <a:gd name="connsiteX125" fmla="*/ 6505220 w 12192000"/>
              <a:gd name="connsiteY125" fmla="*/ 1672092 h 3378280"/>
              <a:gd name="connsiteX126" fmla="*/ 6508969 w 12192000"/>
              <a:gd name="connsiteY126" fmla="*/ 1669922 h 3378280"/>
              <a:gd name="connsiteX127" fmla="*/ 6544886 w 12192000"/>
              <a:gd name="connsiteY127" fmla="*/ 1670695 h 3378280"/>
              <a:gd name="connsiteX128" fmla="*/ 6617859 w 12192000"/>
              <a:gd name="connsiteY128" fmla="*/ 1679453 h 3378280"/>
              <a:gd name="connsiteX129" fmla="*/ 6657726 w 12192000"/>
              <a:gd name="connsiteY129" fmla="*/ 1687906 h 3378280"/>
              <a:gd name="connsiteX130" fmla="*/ 6769041 w 12192000"/>
              <a:gd name="connsiteY130" fmla="*/ 1707304 h 3378280"/>
              <a:gd name="connsiteX131" fmla="*/ 6882368 w 12192000"/>
              <a:gd name="connsiteY131" fmla="*/ 1723914 h 3378280"/>
              <a:gd name="connsiteX132" fmla="*/ 6968822 w 12192000"/>
              <a:gd name="connsiteY132" fmla="*/ 1723334 h 3378280"/>
              <a:gd name="connsiteX133" fmla="*/ 6973672 w 12192000"/>
              <a:gd name="connsiteY133" fmla="*/ 1726298 h 3378280"/>
              <a:gd name="connsiteX134" fmla="*/ 6981961 w 12192000"/>
              <a:gd name="connsiteY134" fmla="*/ 1729324 h 3378280"/>
              <a:gd name="connsiteX135" fmla="*/ 6982342 w 12192000"/>
              <a:gd name="connsiteY135" fmla="*/ 1729201 h 3378280"/>
              <a:gd name="connsiteX136" fmla="*/ 6989757 w 12192000"/>
              <a:gd name="connsiteY136" fmla="*/ 1732420 h 3378280"/>
              <a:gd name="connsiteX137" fmla="*/ 7023794 w 12192000"/>
              <a:gd name="connsiteY137" fmla="*/ 1750660 h 3378280"/>
              <a:gd name="connsiteX138" fmla="*/ 7090828 w 12192000"/>
              <a:gd name="connsiteY138" fmla="*/ 1750287 h 3378280"/>
              <a:gd name="connsiteX139" fmla="*/ 7114479 w 12192000"/>
              <a:gd name="connsiteY139" fmla="*/ 1754649 h 3378280"/>
              <a:gd name="connsiteX140" fmla="*/ 7162053 w 12192000"/>
              <a:gd name="connsiteY140" fmla="*/ 1772908 h 3378280"/>
              <a:gd name="connsiteX141" fmla="*/ 7167808 w 12192000"/>
              <a:gd name="connsiteY141" fmla="*/ 1773656 h 3378280"/>
              <a:gd name="connsiteX142" fmla="*/ 7187185 w 12192000"/>
              <a:gd name="connsiteY142" fmla="*/ 1787148 h 3378280"/>
              <a:gd name="connsiteX143" fmla="*/ 7216505 w 12192000"/>
              <a:gd name="connsiteY143" fmla="*/ 1804489 h 3378280"/>
              <a:gd name="connsiteX144" fmla="*/ 7219246 w 12192000"/>
              <a:gd name="connsiteY144" fmla="*/ 1804514 h 3378280"/>
              <a:gd name="connsiteX145" fmla="*/ 7230639 w 12192000"/>
              <a:gd name="connsiteY145" fmla="*/ 1813879 h 3378280"/>
              <a:gd name="connsiteX146" fmla="*/ 7236776 w 12192000"/>
              <a:gd name="connsiteY146" fmla="*/ 1825514 h 3378280"/>
              <a:gd name="connsiteX147" fmla="*/ 7394082 w 12192000"/>
              <a:gd name="connsiteY147" fmla="*/ 1877925 h 3378280"/>
              <a:gd name="connsiteX148" fmla="*/ 7505820 w 12192000"/>
              <a:gd name="connsiteY148" fmla="*/ 1933859 h 3378280"/>
              <a:gd name="connsiteX149" fmla="*/ 7572147 w 12192000"/>
              <a:gd name="connsiteY149" fmla="*/ 2003817 h 3378280"/>
              <a:gd name="connsiteX150" fmla="*/ 7828975 w 12192000"/>
              <a:gd name="connsiteY150" fmla="*/ 2061508 h 3378280"/>
              <a:gd name="connsiteX151" fmla="*/ 7886804 w 12192000"/>
              <a:gd name="connsiteY151" fmla="*/ 2075509 h 3378280"/>
              <a:gd name="connsiteX152" fmla="*/ 7923558 w 12192000"/>
              <a:gd name="connsiteY152" fmla="*/ 2103529 h 3378280"/>
              <a:gd name="connsiteX153" fmla="*/ 7947954 w 12192000"/>
              <a:gd name="connsiteY153" fmla="*/ 2104996 h 3378280"/>
              <a:gd name="connsiteX154" fmla="*/ 7952318 w 12192000"/>
              <a:gd name="connsiteY154" fmla="*/ 2105077 h 3378280"/>
              <a:gd name="connsiteX155" fmla="*/ 7966398 w 12192000"/>
              <a:gd name="connsiteY155" fmla="*/ 2109147 h 3378280"/>
              <a:gd name="connsiteX156" fmla="*/ 7974591 w 12192000"/>
              <a:gd name="connsiteY156" fmla="*/ 2105612 h 3378280"/>
              <a:gd name="connsiteX157" fmla="*/ 7998806 w 12192000"/>
              <a:gd name="connsiteY157" fmla="*/ 2108382 h 3378280"/>
              <a:gd name="connsiteX158" fmla="*/ 8023544 w 12192000"/>
              <a:gd name="connsiteY158" fmla="*/ 2117183 h 3378280"/>
              <a:gd name="connsiteX159" fmla="*/ 8136247 w 12192000"/>
              <a:gd name="connsiteY159" fmla="*/ 2164190 h 3378280"/>
              <a:gd name="connsiteX160" fmla="*/ 8206445 w 12192000"/>
              <a:gd name="connsiteY160" fmla="*/ 2189356 h 3378280"/>
              <a:gd name="connsiteX161" fmla="*/ 8237464 w 12192000"/>
              <a:gd name="connsiteY161" fmla="*/ 2194272 h 3378280"/>
              <a:gd name="connsiteX162" fmla="*/ 8277853 w 12192000"/>
              <a:gd name="connsiteY162" fmla="*/ 2204259 h 3378280"/>
              <a:gd name="connsiteX163" fmla="*/ 8352501 w 12192000"/>
              <a:gd name="connsiteY163" fmla="*/ 2218290 h 3378280"/>
              <a:gd name="connsiteX164" fmla="*/ 8446938 w 12192000"/>
              <a:gd name="connsiteY164" fmla="*/ 2243393 h 3378280"/>
              <a:gd name="connsiteX165" fmla="*/ 8497138 w 12192000"/>
              <a:gd name="connsiteY165" fmla="*/ 2281506 h 3378280"/>
              <a:gd name="connsiteX166" fmla="*/ 8506096 w 12192000"/>
              <a:gd name="connsiteY166" fmla="*/ 2280042 h 3378280"/>
              <a:gd name="connsiteX167" fmla="*/ 8549806 w 12192000"/>
              <a:gd name="connsiteY167" fmla="*/ 2296675 h 3378280"/>
              <a:gd name="connsiteX168" fmla="*/ 8680256 w 12192000"/>
              <a:gd name="connsiteY168" fmla="*/ 2378758 h 3378280"/>
              <a:gd name="connsiteX169" fmla="*/ 8766301 w 12192000"/>
              <a:gd name="connsiteY169" fmla="*/ 2410605 h 3378280"/>
              <a:gd name="connsiteX170" fmla="*/ 8800492 w 12192000"/>
              <a:gd name="connsiteY170" fmla="*/ 2418067 h 3378280"/>
              <a:gd name="connsiteX171" fmla="*/ 8857555 w 12192000"/>
              <a:gd name="connsiteY171" fmla="*/ 2430810 h 3378280"/>
              <a:gd name="connsiteX172" fmla="*/ 8951967 w 12192000"/>
              <a:gd name="connsiteY172" fmla="*/ 2460856 h 3378280"/>
              <a:gd name="connsiteX173" fmla="*/ 9002970 w 12192000"/>
              <a:gd name="connsiteY173" fmla="*/ 2472291 h 3378280"/>
              <a:gd name="connsiteX174" fmla="*/ 9081613 w 12192000"/>
              <a:gd name="connsiteY174" fmla="*/ 2488296 h 3378280"/>
              <a:gd name="connsiteX175" fmla="*/ 9091561 w 12192000"/>
              <a:gd name="connsiteY175" fmla="*/ 2494386 h 3378280"/>
              <a:gd name="connsiteX176" fmla="*/ 9140625 w 12192000"/>
              <a:gd name="connsiteY176" fmla="*/ 2486779 h 3378280"/>
              <a:gd name="connsiteX177" fmla="*/ 9271105 w 12192000"/>
              <a:gd name="connsiteY177" fmla="*/ 2511730 h 3378280"/>
              <a:gd name="connsiteX178" fmla="*/ 9295023 w 12192000"/>
              <a:gd name="connsiteY178" fmla="*/ 2512830 h 3378280"/>
              <a:gd name="connsiteX179" fmla="*/ 9321673 w 12192000"/>
              <a:gd name="connsiteY179" fmla="*/ 2524119 h 3378280"/>
              <a:gd name="connsiteX180" fmla="*/ 9378975 w 12192000"/>
              <a:gd name="connsiteY180" fmla="*/ 2543803 h 3378280"/>
              <a:gd name="connsiteX181" fmla="*/ 9414193 w 12192000"/>
              <a:gd name="connsiteY181" fmla="*/ 2562927 h 3378280"/>
              <a:gd name="connsiteX182" fmla="*/ 9426009 w 12192000"/>
              <a:gd name="connsiteY182" fmla="*/ 2558847 h 3378280"/>
              <a:gd name="connsiteX183" fmla="*/ 9450634 w 12192000"/>
              <a:gd name="connsiteY183" fmla="*/ 2560685 h 3378280"/>
              <a:gd name="connsiteX184" fmla="*/ 9549097 w 12192000"/>
              <a:gd name="connsiteY184" fmla="*/ 2585168 h 3378280"/>
              <a:gd name="connsiteX185" fmla="*/ 9567633 w 12192000"/>
              <a:gd name="connsiteY185" fmla="*/ 2587105 h 3378280"/>
              <a:gd name="connsiteX186" fmla="*/ 9586878 w 12192000"/>
              <a:gd name="connsiteY186" fmla="*/ 2596659 h 3378280"/>
              <a:gd name="connsiteX187" fmla="*/ 9589974 w 12192000"/>
              <a:gd name="connsiteY187" fmla="*/ 2598235 h 3378280"/>
              <a:gd name="connsiteX188" fmla="*/ 9590570 w 12192000"/>
              <a:gd name="connsiteY188" fmla="*/ 2598249 h 3378280"/>
              <a:gd name="connsiteX189" fmla="*/ 9591896 w 12192000"/>
              <a:gd name="connsiteY189" fmla="*/ 2599214 h 3378280"/>
              <a:gd name="connsiteX190" fmla="*/ 9604535 w 12192000"/>
              <a:gd name="connsiteY190" fmla="*/ 2605654 h 3378280"/>
              <a:gd name="connsiteX191" fmla="*/ 9610554 w 12192000"/>
              <a:gd name="connsiteY191" fmla="*/ 2606189 h 3378280"/>
              <a:gd name="connsiteX192" fmla="*/ 9690072 w 12192000"/>
              <a:gd name="connsiteY192" fmla="*/ 2638745 h 3378280"/>
              <a:gd name="connsiteX193" fmla="*/ 9726964 w 12192000"/>
              <a:gd name="connsiteY193" fmla="*/ 2653728 h 3378280"/>
              <a:gd name="connsiteX194" fmla="*/ 9738036 w 12192000"/>
              <a:gd name="connsiteY194" fmla="*/ 2654794 h 3378280"/>
              <a:gd name="connsiteX195" fmla="*/ 9774202 w 12192000"/>
              <a:gd name="connsiteY195" fmla="*/ 2671509 h 3378280"/>
              <a:gd name="connsiteX196" fmla="*/ 9793246 w 12192000"/>
              <a:gd name="connsiteY196" fmla="*/ 2675245 h 3378280"/>
              <a:gd name="connsiteX197" fmla="*/ 9890301 w 12192000"/>
              <a:gd name="connsiteY197" fmla="*/ 2700274 h 3378280"/>
              <a:gd name="connsiteX198" fmla="*/ 9915070 w 12192000"/>
              <a:gd name="connsiteY198" fmla="*/ 2699250 h 3378280"/>
              <a:gd name="connsiteX199" fmla="*/ 9976517 w 12192000"/>
              <a:gd name="connsiteY199" fmla="*/ 2732899 h 3378280"/>
              <a:gd name="connsiteX200" fmla="*/ 9990168 w 12192000"/>
              <a:gd name="connsiteY200" fmla="*/ 2737877 h 3378280"/>
              <a:gd name="connsiteX201" fmla="*/ 9995041 w 12192000"/>
              <a:gd name="connsiteY201" fmla="*/ 2741223 h 3378280"/>
              <a:gd name="connsiteX202" fmla="*/ 10012636 w 12192000"/>
              <a:gd name="connsiteY202" fmla="*/ 2729876 h 3378280"/>
              <a:gd name="connsiteX203" fmla="*/ 10044280 w 12192000"/>
              <a:gd name="connsiteY203" fmla="*/ 2726966 h 3378280"/>
              <a:gd name="connsiteX204" fmla="*/ 10057934 w 12192000"/>
              <a:gd name="connsiteY204" fmla="*/ 2735671 h 3378280"/>
              <a:gd name="connsiteX205" fmla="*/ 10148373 w 12192000"/>
              <a:gd name="connsiteY205" fmla="*/ 2778987 h 3378280"/>
              <a:gd name="connsiteX206" fmla="*/ 10176601 w 12192000"/>
              <a:gd name="connsiteY206" fmla="*/ 2791940 h 3378280"/>
              <a:gd name="connsiteX207" fmla="*/ 10235082 w 12192000"/>
              <a:gd name="connsiteY207" fmla="*/ 2816761 h 3378280"/>
              <a:gd name="connsiteX208" fmla="*/ 10421684 w 12192000"/>
              <a:gd name="connsiteY208" fmla="*/ 2833871 h 3378280"/>
              <a:gd name="connsiteX209" fmla="*/ 10507376 w 12192000"/>
              <a:gd name="connsiteY209" fmla="*/ 2822262 h 3378280"/>
              <a:gd name="connsiteX210" fmla="*/ 10738376 w 12192000"/>
              <a:gd name="connsiteY210" fmla="*/ 2833353 h 3378280"/>
              <a:gd name="connsiteX211" fmla="*/ 11043443 w 12192000"/>
              <a:gd name="connsiteY211" fmla="*/ 2803954 h 3378280"/>
              <a:gd name="connsiteX212" fmla="*/ 11115269 w 12192000"/>
              <a:gd name="connsiteY212" fmla="*/ 2823367 h 3378280"/>
              <a:gd name="connsiteX213" fmla="*/ 11147582 w 12192000"/>
              <a:gd name="connsiteY213" fmla="*/ 2822547 h 3378280"/>
              <a:gd name="connsiteX214" fmla="*/ 11201205 w 12192000"/>
              <a:gd name="connsiteY214" fmla="*/ 2818210 h 3378280"/>
              <a:gd name="connsiteX215" fmla="*/ 11391726 w 12192000"/>
              <a:gd name="connsiteY215" fmla="*/ 2826386 h 3378280"/>
              <a:gd name="connsiteX216" fmla="*/ 11507640 w 12192000"/>
              <a:gd name="connsiteY216" fmla="*/ 2824866 h 3378280"/>
              <a:gd name="connsiteX217" fmla="*/ 11718056 w 12192000"/>
              <a:gd name="connsiteY217" fmla="*/ 2821969 h 3378280"/>
              <a:gd name="connsiteX218" fmla="*/ 11937926 w 12192000"/>
              <a:gd name="connsiteY218" fmla="*/ 2817058 h 3378280"/>
              <a:gd name="connsiteX219" fmla="*/ 12035355 w 12192000"/>
              <a:gd name="connsiteY219" fmla="*/ 2813340 h 3378280"/>
              <a:gd name="connsiteX220" fmla="*/ 12179047 w 12192000"/>
              <a:gd name="connsiteY220" fmla="*/ 2788508 h 3378280"/>
              <a:gd name="connsiteX221" fmla="*/ 12192000 w 12192000"/>
              <a:gd name="connsiteY221" fmla="*/ 2788486 h 3378280"/>
              <a:gd name="connsiteX222" fmla="*/ 12192000 w 12192000"/>
              <a:gd name="connsiteY222" fmla="*/ 3378280 h 3378280"/>
              <a:gd name="connsiteX223" fmla="*/ 0 w 12192000"/>
              <a:gd name="connsiteY223" fmla="*/ 3378280 h 33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3378280">
                <a:moveTo>
                  <a:pt x="0" y="0"/>
                </a:moveTo>
                <a:lnTo>
                  <a:pt x="13973" y="3431"/>
                </a:lnTo>
                <a:cubicBezTo>
                  <a:pt x="48258" y="17773"/>
                  <a:pt x="68757" y="59402"/>
                  <a:pt x="86774" y="43536"/>
                </a:cubicBezTo>
                <a:cubicBezTo>
                  <a:pt x="86532" y="72023"/>
                  <a:pt x="217976" y="120568"/>
                  <a:pt x="229780" y="145557"/>
                </a:cubicBezTo>
                <a:lnTo>
                  <a:pt x="302639" y="203425"/>
                </a:lnTo>
                <a:cubicBezTo>
                  <a:pt x="312906" y="207200"/>
                  <a:pt x="342855" y="184923"/>
                  <a:pt x="348081" y="187174"/>
                </a:cubicBezTo>
                <a:lnTo>
                  <a:pt x="436950" y="184066"/>
                </a:lnTo>
                <a:lnTo>
                  <a:pt x="501693" y="233225"/>
                </a:lnTo>
                <a:lnTo>
                  <a:pt x="557201" y="312390"/>
                </a:lnTo>
                <a:cubicBezTo>
                  <a:pt x="579844" y="353675"/>
                  <a:pt x="602207" y="315301"/>
                  <a:pt x="617648" y="333897"/>
                </a:cubicBezTo>
                <a:lnTo>
                  <a:pt x="692332" y="386327"/>
                </a:lnTo>
                <a:cubicBezTo>
                  <a:pt x="715261" y="398377"/>
                  <a:pt x="770477" y="414831"/>
                  <a:pt x="802009" y="419027"/>
                </a:cubicBezTo>
                <a:cubicBezTo>
                  <a:pt x="838953" y="433876"/>
                  <a:pt x="886385" y="473956"/>
                  <a:pt x="914003" y="475419"/>
                </a:cubicBezTo>
                <a:cubicBezTo>
                  <a:pt x="923483" y="477324"/>
                  <a:pt x="931440" y="475817"/>
                  <a:pt x="938561" y="472887"/>
                </a:cubicBezTo>
                <a:lnTo>
                  <a:pt x="1035683" y="486697"/>
                </a:lnTo>
                <a:cubicBezTo>
                  <a:pt x="1035708" y="486708"/>
                  <a:pt x="1035733" y="486720"/>
                  <a:pt x="1035757" y="486731"/>
                </a:cubicBezTo>
                <a:cubicBezTo>
                  <a:pt x="1046500" y="494574"/>
                  <a:pt x="1038533" y="500311"/>
                  <a:pt x="1074336" y="494465"/>
                </a:cubicBezTo>
                <a:cubicBezTo>
                  <a:pt x="1137289" y="530436"/>
                  <a:pt x="1235340" y="545106"/>
                  <a:pt x="1285084" y="589112"/>
                </a:cubicBezTo>
                <a:cubicBezTo>
                  <a:pt x="1341251" y="608873"/>
                  <a:pt x="1367674" y="637988"/>
                  <a:pt x="1409116" y="656332"/>
                </a:cubicBezTo>
                <a:cubicBezTo>
                  <a:pt x="1471208" y="682449"/>
                  <a:pt x="1492207" y="692779"/>
                  <a:pt x="1533725" y="699179"/>
                </a:cubicBezTo>
                <a:cubicBezTo>
                  <a:pt x="1592391" y="718911"/>
                  <a:pt x="1575207" y="737633"/>
                  <a:pt x="1636242" y="741533"/>
                </a:cubicBezTo>
                <a:cubicBezTo>
                  <a:pt x="1638264" y="746130"/>
                  <a:pt x="1700806" y="766849"/>
                  <a:pt x="1704848" y="770749"/>
                </a:cubicBezTo>
                <a:lnTo>
                  <a:pt x="1718292" y="781051"/>
                </a:lnTo>
                <a:lnTo>
                  <a:pt x="1720835" y="781117"/>
                </a:lnTo>
                <a:lnTo>
                  <a:pt x="1753341" y="800301"/>
                </a:lnTo>
                <a:lnTo>
                  <a:pt x="1775454" y="815182"/>
                </a:lnTo>
                <a:lnTo>
                  <a:pt x="1781011" y="816068"/>
                </a:lnTo>
                <a:lnTo>
                  <a:pt x="1817738" y="834926"/>
                </a:lnTo>
                <a:cubicBezTo>
                  <a:pt x="1821156" y="833953"/>
                  <a:pt x="1825209" y="834074"/>
                  <a:pt x="1830702" y="836485"/>
                </a:cubicBezTo>
                <a:cubicBezTo>
                  <a:pt x="1832151" y="819591"/>
                  <a:pt x="1837883" y="832919"/>
                  <a:pt x="1853950" y="841519"/>
                </a:cubicBezTo>
                <a:cubicBezTo>
                  <a:pt x="1859780" y="817198"/>
                  <a:pt x="1899456" y="849599"/>
                  <a:pt x="1915890" y="841983"/>
                </a:cubicBezTo>
                <a:lnTo>
                  <a:pt x="1960900" y="865789"/>
                </a:lnTo>
                <a:lnTo>
                  <a:pt x="1961217" y="865662"/>
                </a:lnTo>
                <a:cubicBezTo>
                  <a:pt x="1963265" y="866017"/>
                  <a:pt x="1965977" y="867037"/>
                  <a:pt x="1969825" y="869049"/>
                </a:cubicBezTo>
                <a:lnTo>
                  <a:pt x="1975234" y="872329"/>
                </a:lnTo>
                <a:lnTo>
                  <a:pt x="1990485" y="879288"/>
                </a:lnTo>
                <a:lnTo>
                  <a:pt x="1996793" y="880361"/>
                </a:lnTo>
                <a:cubicBezTo>
                  <a:pt x="2020465" y="879540"/>
                  <a:pt x="2023446" y="845377"/>
                  <a:pt x="2055091" y="872818"/>
                </a:cubicBezTo>
                <a:cubicBezTo>
                  <a:pt x="2098055" y="882341"/>
                  <a:pt x="2125216" y="870433"/>
                  <a:pt x="2165143" y="892293"/>
                </a:cubicBezTo>
                <a:cubicBezTo>
                  <a:pt x="2205365" y="901134"/>
                  <a:pt x="2239987" y="901455"/>
                  <a:pt x="2274196" y="914768"/>
                </a:cubicBezTo>
                <a:cubicBezTo>
                  <a:pt x="2310666" y="921868"/>
                  <a:pt x="2360104" y="931320"/>
                  <a:pt x="2383986" y="934891"/>
                </a:cubicBezTo>
                <a:lnTo>
                  <a:pt x="2420278" y="933890"/>
                </a:lnTo>
                <a:lnTo>
                  <a:pt x="2426203" y="933891"/>
                </a:lnTo>
                <a:lnTo>
                  <a:pt x="2448674" y="941056"/>
                </a:lnTo>
                <a:cubicBezTo>
                  <a:pt x="2452907" y="942503"/>
                  <a:pt x="2455711" y="943098"/>
                  <a:pt x="2457640" y="943105"/>
                </a:cubicBezTo>
                <a:lnTo>
                  <a:pt x="2457852" y="942912"/>
                </a:lnTo>
                <a:lnTo>
                  <a:pt x="2466265" y="945310"/>
                </a:lnTo>
                <a:cubicBezTo>
                  <a:pt x="2480470" y="949908"/>
                  <a:pt x="2494307" y="954915"/>
                  <a:pt x="2507496" y="960111"/>
                </a:cubicBezTo>
                <a:cubicBezTo>
                  <a:pt x="2518208" y="949036"/>
                  <a:pt x="2567155" y="976345"/>
                  <a:pt x="2561127" y="949411"/>
                </a:cubicBezTo>
                <a:cubicBezTo>
                  <a:pt x="2578896" y="955660"/>
                  <a:pt x="2589900" y="968806"/>
                  <a:pt x="2583467" y="950570"/>
                </a:cubicBezTo>
                <a:cubicBezTo>
                  <a:pt x="2589300" y="952141"/>
                  <a:pt x="2592850" y="951536"/>
                  <a:pt x="2595361" y="949884"/>
                </a:cubicBezTo>
                <a:lnTo>
                  <a:pt x="2596075" y="949000"/>
                </a:lnTo>
                <a:lnTo>
                  <a:pt x="2666638" y="975095"/>
                </a:lnTo>
                <a:lnTo>
                  <a:pt x="2703393" y="989635"/>
                </a:lnTo>
                <a:lnTo>
                  <a:pt x="2705616" y="989244"/>
                </a:lnTo>
                <a:lnTo>
                  <a:pt x="2721898" y="997777"/>
                </a:lnTo>
                <a:cubicBezTo>
                  <a:pt x="2727157" y="1001198"/>
                  <a:pt x="2731840" y="1005088"/>
                  <a:pt x="2735669" y="1009612"/>
                </a:cubicBezTo>
                <a:cubicBezTo>
                  <a:pt x="2790086" y="1002732"/>
                  <a:pt x="2797958" y="1020231"/>
                  <a:pt x="2857526" y="1030627"/>
                </a:cubicBezTo>
                <a:cubicBezTo>
                  <a:pt x="2897602" y="1063034"/>
                  <a:pt x="2965720" y="1083366"/>
                  <a:pt x="3021918" y="1088093"/>
                </a:cubicBezTo>
                <a:cubicBezTo>
                  <a:pt x="3054425" y="1110664"/>
                  <a:pt x="3109014" y="1101433"/>
                  <a:pt x="3155458" y="1121618"/>
                </a:cubicBezTo>
                <a:cubicBezTo>
                  <a:pt x="3217017" y="1136576"/>
                  <a:pt x="3270135" y="1143600"/>
                  <a:pt x="3328229" y="1155903"/>
                </a:cubicBezTo>
                <a:cubicBezTo>
                  <a:pt x="3365862" y="1138978"/>
                  <a:pt x="3408797" y="1179981"/>
                  <a:pt x="3448440" y="1184343"/>
                </a:cubicBezTo>
                <a:cubicBezTo>
                  <a:pt x="3438226" y="1205566"/>
                  <a:pt x="3496361" y="1182183"/>
                  <a:pt x="3499287" y="1209472"/>
                </a:cubicBezTo>
                <a:cubicBezTo>
                  <a:pt x="3506411" y="1209402"/>
                  <a:pt x="3513215" y="1208473"/>
                  <a:pt x="3520027" y="1207338"/>
                </a:cubicBezTo>
                <a:lnTo>
                  <a:pt x="3523594" y="1206755"/>
                </a:lnTo>
                <a:lnTo>
                  <a:pt x="3538013" y="1209066"/>
                </a:lnTo>
                <a:lnTo>
                  <a:pt x="3541918" y="1203922"/>
                </a:lnTo>
                <a:cubicBezTo>
                  <a:pt x="3550592" y="1203930"/>
                  <a:pt x="3560995" y="1202529"/>
                  <a:pt x="3590082" y="1209115"/>
                </a:cubicBezTo>
                <a:cubicBezTo>
                  <a:pt x="3622244" y="1230604"/>
                  <a:pt x="3676827" y="1215544"/>
                  <a:pt x="3716445" y="1243431"/>
                </a:cubicBezTo>
                <a:cubicBezTo>
                  <a:pt x="3731486" y="1251699"/>
                  <a:pt x="3780926" y="1265146"/>
                  <a:pt x="3792028" y="1260288"/>
                </a:cubicBezTo>
                <a:cubicBezTo>
                  <a:pt x="3802696" y="1261567"/>
                  <a:pt x="3814066" y="1267606"/>
                  <a:pt x="3820707" y="1260924"/>
                </a:cubicBezTo>
                <a:cubicBezTo>
                  <a:pt x="3830836" y="1253486"/>
                  <a:pt x="3863215" y="1278527"/>
                  <a:pt x="3860784" y="1265692"/>
                </a:cubicBezTo>
                <a:lnTo>
                  <a:pt x="3997310" y="1281176"/>
                </a:lnTo>
                <a:lnTo>
                  <a:pt x="4040665" y="1291934"/>
                </a:lnTo>
                <a:lnTo>
                  <a:pt x="4046831" y="1293910"/>
                </a:lnTo>
                <a:lnTo>
                  <a:pt x="4095847" y="1316851"/>
                </a:lnTo>
                <a:cubicBezTo>
                  <a:pt x="4097518" y="1315619"/>
                  <a:pt x="4099569" y="1314612"/>
                  <a:pt x="4101945" y="1313869"/>
                </a:cubicBezTo>
                <a:lnTo>
                  <a:pt x="4119420" y="1313965"/>
                </a:lnTo>
                <a:lnTo>
                  <a:pt x="4131728" y="1322978"/>
                </a:lnTo>
                <a:lnTo>
                  <a:pt x="4193827" y="1350222"/>
                </a:lnTo>
                <a:lnTo>
                  <a:pt x="4286157" y="1385101"/>
                </a:lnTo>
                <a:lnTo>
                  <a:pt x="4298907" y="1394396"/>
                </a:lnTo>
                <a:lnTo>
                  <a:pt x="4323224" y="1403133"/>
                </a:lnTo>
                <a:lnTo>
                  <a:pt x="4404439" y="1417252"/>
                </a:lnTo>
                <a:cubicBezTo>
                  <a:pt x="4411321" y="1415560"/>
                  <a:pt x="4417679" y="1413105"/>
                  <a:pt x="4423989" y="1410448"/>
                </a:cubicBezTo>
                <a:lnTo>
                  <a:pt x="4427300" y="1409068"/>
                </a:lnTo>
                <a:lnTo>
                  <a:pt x="4441847" y="1408029"/>
                </a:lnTo>
                <a:lnTo>
                  <a:pt x="4444331" y="1402133"/>
                </a:lnTo>
                <a:cubicBezTo>
                  <a:pt x="4452739" y="1400163"/>
                  <a:pt x="4462460" y="1396428"/>
                  <a:pt x="4492293" y="1396205"/>
                </a:cubicBezTo>
                <a:cubicBezTo>
                  <a:pt x="4528861" y="1409788"/>
                  <a:pt x="4577933" y="1382688"/>
                  <a:pt x="4623335" y="1400793"/>
                </a:cubicBezTo>
                <a:cubicBezTo>
                  <a:pt x="4639986" y="1405413"/>
                  <a:pt x="4691262" y="1407228"/>
                  <a:pt x="4700790" y="1399970"/>
                </a:cubicBezTo>
                <a:cubicBezTo>
                  <a:pt x="4711447" y="1398782"/>
                  <a:pt x="4723982" y="1402066"/>
                  <a:pt x="4728732" y="1394050"/>
                </a:cubicBezTo>
                <a:cubicBezTo>
                  <a:pt x="4736666" y="1384502"/>
                  <a:pt x="4774338" y="1401491"/>
                  <a:pt x="4768749" y="1389553"/>
                </a:cubicBezTo>
                <a:cubicBezTo>
                  <a:pt x="4795495" y="1401233"/>
                  <a:pt x="4816075" y="1381410"/>
                  <a:pt x="4838227" y="1377273"/>
                </a:cubicBezTo>
                <a:lnTo>
                  <a:pt x="4904889" y="1373499"/>
                </a:lnTo>
                <a:lnTo>
                  <a:pt x="4949597" y="1374085"/>
                </a:lnTo>
                <a:lnTo>
                  <a:pt x="4956064" y="1374603"/>
                </a:lnTo>
                <a:lnTo>
                  <a:pt x="5009322" y="1385751"/>
                </a:lnTo>
                <a:cubicBezTo>
                  <a:pt x="5010629" y="1384171"/>
                  <a:pt x="5012363" y="1382724"/>
                  <a:pt x="5014476" y="1381460"/>
                </a:cubicBezTo>
                <a:lnTo>
                  <a:pt x="5031428" y="1377570"/>
                </a:lnTo>
                <a:lnTo>
                  <a:pt x="5045619" y="1383532"/>
                </a:lnTo>
                <a:lnTo>
                  <a:pt x="5112635" y="1395891"/>
                </a:lnTo>
                <a:lnTo>
                  <a:pt x="5210851" y="1408784"/>
                </a:lnTo>
                <a:lnTo>
                  <a:pt x="5225543" y="1414923"/>
                </a:lnTo>
                <a:cubicBezTo>
                  <a:pt x="5259311" y="1422389"/>
                  <a:pt x="5300520" y="1417803"/>
                  <a:pt x="5321696" y="1432414"/>
                </a:cubicBezTo>
                <a:lnTo>
                  <a:pt x="5372327" y="1436597"/>
                </a:lnTo>
                <a:lnTo>
                  <a:pt x="5378149" y="1431785"/>
                </a:lnTo>
                <a:lnTo>
                  <a:pt x="5393069" y="1433737"/>
                </a:lnTo>
                <a:lnTo>
                  <a:pt x="5527621" y="1458786"/>
                </a:lnTo>
                <a:cubicBezTo>
                  <a:pt x="5595913" y="1482782"/>
                  <a:pt x="5624062" y="1464011"/>
                  <a:pt x="5680585" y="1498233"/>
                </a:cubicBezTo>
                <a:cubicBezTo>
                  <a:pt x="5671953" y="1485766"/>
                  <a:pt x="5763880" y="1493019"/>
                  <a:pt x="5783795" y="1499932"/>
                </a:cubicBezTo>
                <a:cubicBezTo>
                  <a:pt x="5806935" y="1511749"/>
                  <a:pt x="5950173" y="1559636"/>
                  <a:pt x="6016525" y="1577292"/>
                </a:cubicBezTo>
                <a:cubicBezTo>
                  <a:pt x="6077908" y="1586145"/>
                  <a:pt x="6125458" y="1613138"/>
                  <a:pt x="6186598" y="1606065"/>
                </a:cubicBezTo>
                <a:cubicBezTo>
                  <a:pt x="6189351" y="1610205"/>
                  <a:pt x="6193226" y="1613745"/>
                  <a:pt x="6197872" y="1616845"/>
                </a:cubicBezTo>
                <a:lnTo>
                  <a:pt x="6212885" y="1624535"/>
                </a:lnTo>
                <a:lnTo>
                  <a:pt x="6319240" y="1660375"/>
                </a:lnTo>
                <a:lnTo>
                  <a:pt x="6333397" y="1658763"/>
                </a:lnTo>
                <a:cubicBezTo>
                  <a:pt x="6332062" y="1641958"/>
                  <a:pt x="6339931" y="1653989"/>
                  <a:pt x="6357266" y="1659543"/>
                </a:cubicBezTo>
                <a:cubicBezTo>
                  <a:pt x="6359058" y="1634684"/>
                  <a:pt x="6403697" y="1659337"/>
                  <a:pt x="6418740" y="1648944"/>
                </a:cubicBezTo>
                <a:cubicBezTo>
                  <a:pt x="6431434" y="1653585"/>
                  <a:pt x="6444892" y="1658041"/>
                  <a:pt x="6458877" y="1662117"/>
                </a:cubicBezTo>
                <a:lnTo>
                  <a:pt x="6467254" y="1664227"/>
                </a:lnTo>
                <a:lnTo>
                  <a:pt x="6467545" y="1664046"/>
                </a:lnTo>
                <a:cubicBezTo>
                  <a:pt x="6469635" y="1664026"/>
                  <a:pt x="6472488" y="1664540"/>
                  <a:pt x="6476635" y="1665826"/>
                </a:cubicBezTo>
                <a:lnTo>
                  <a:pt x="6482535" y="1668074"/>
                </a:lnTo>
                <a:lnTo>
                  <a:pt x="6498791" y="1672167"/>
                </a:lnTo>
                <a:lnTo>
                  <a:pt x="6505220" y="1672092"/>
                </a:lnTo>
                <a:lnTo>
                  <a:pt x="6508969" y="1669922"/>
                </a:lnTo>
                <a:lnTo>
                  <a:pt x="6544886" y="1670695"/>
                </a:lnTo>
                <a:cubicBezTo>
                  <a:pt x="6566195" y="1684748"/>
                  <a:pt x="6578985" y="1674687"/>
                  <a:pt x="6617859" y="1679453"/>
                </a:cubicBezTo>
                <a:cubicBezTo>
                  <a:pt x="6628154" y="1690316"/>
                  <a:pt x="6642041" y="1690691"/>
                  <a:pt x="6657726" y="1687906"/>
                </a:cubicBezTo>
                <a:cubicBezTo>
                  <a:pt x="6690709" y="1699790"/>
                  <a:pt x="6728158" y="1699639"/>
                  <a:pt x="6769041" y="1707304"/>
                </a:cubicBezTo>
                <a:cubicBezTo>
                  <a:pt x="6805580" y="1727028"/>
                  <a:pt x="6838723" y="1715650"/>
                  <a:pt x="6882368" y="1723914"/>
                </a:cubicBezTo>
                <a:lnTo>
                  <a:pt x="6968822" y="1723334"/>
                </a:lnTo>
                <a:lnTo>
                  <a:pt x="6973672" y="1726298"/>
                </a:lnTo>
                <a:cubicBezTo>
                  <a:pt x="6977223" y="1728111"/>
                  <a:pt x="6979851" y="1729020"/>
                  <a:pt x="6981961" y="1729324"/>
                </a:cubicBezTo>
                <a:lnTo>
                  <a:pt x="6982342" y="1729201"/>
                </a:lnTo>
                <a:lnTo>
                  <a:pt x="6989757" y="1732420"/>
                </a:lnTo>
                <a:cubicBezTo>
                  <a:pt x="7001869" y="1738303"/>
                  <a:pt x="7013262" y="1744453"/>
                  <a:pt x="7023794" y="1750660"/>
                </a:cubicBezTo>
                <a:cubicBezTo>
                  <a:pt x="7043973" y="1743394"/>
                  <a:pt x="7076983" y="1772878"/>
                  <a:pt x="7090828" y="1750287"/>
                </a:cubicBezTo>
                <a:cubicBezTo>
                  <a:pt x="7105590" y="1758041"/>
                  <a:pt x="7107688" y="1770308"/>
                  <a:pt x="7114479" y="1754649"/>
                </a:cubicBezTo>
                <a:cubicBezTo>
                  <a:pt x="7126350" y="1758420"/>
                  <a:pt x="7153167" y="1769741"/>
                  <a:pt x="7162053" y="1772908"/>
                </a:cubicBezTo>
                <a:lnTo>
                  <a:pt x="7167808" y="1773656"/>
                </a:lnTo>
                <a:lnTo>
                  <a:pt x="7187185" y="1787148"/>
                </a:lnTo>
                <a:lnTo>
                  <a:pt x="7216505" y="1804489"/>
                </a:lnTo>
                <a:lnTo>
                  <a:pt x="7219246" y="1804514"/>
                </a:lnTo>
                <a:lnTo>
                  <a:pt x="7230639" y="1813879"/>
                </a:lnTo>
                <a:cubicBezTo>
                  <a:pt x="7233815" y="1817438"/>
                  <a:pt x="7236006" y="1821285"/>
                  <a:pt x="7236776" y="1825514"/>
                </a:cubicBezTo>
                <a:cubicBezTo>
                  <a:pt x="7301762" y="1828337"/>
                  <a:pt x="7336564" y="1860417"/>
                  <a:pt x="7394082" y="1877925"/>
                </a:cubicBezTo>
                <a:cubicBezTo>
                  <a:pt x="7452342" y="1904287"/>
                  <a:pt x="7466551" y="1917411"/>
                  <a:pt x="7505820" y="1933859"/>
                </a:cubicBezTo>
                <a:cubicBezTo>
                  <a:pt x="7522528" y="1943253"/>
                  <a:pt x="7574803" y="2016599"/>
                  <a:pt x="7572147" y="2003817"/>
                </a:cubicBezTo>
                <a:cubicBezTo>
                  <a:pt x="7612486" y="2043915"/>
                  <a:pt x="7771831" y="2029022"/>
                  <a:pt x="7828975" y="2061508"/>
                </a:cubicBezTo>
                <a:lnTo>
                  <a:pt x="7886804" y="2075509"/>
                </a:lnTo>
                <a:cubicBezTo>
                  <a:pt x="7859463" y="2091010"/>
                  <a:pt x="7941076" y="2081130"/>
                  <a:pt x="7923558" y="2103529"/>
                </a:cubicBezTo>
                <a:lnTo>
                  <a:pt x="7947954" y="2104996"/>
                </a:lnTo>
                <a:lnTo>
                  <a:pt x="7952318" y="2105077"/>
                </a:lnTo>
                <a:lnTo>
                  <a:pt x="7966398" y="2109147"/>
                </a:lnTo>
                <a:lnTo>
                  <a:pt x="7974591" y="2105612"/>
                </a:lnTo>
                <a:lnTo>
                  <a:pt x="7998806" y="2108382"/>
                </a:lnTo>
                <a:cubicBezTo>
                  <a:pt x="8007224" y="2110145"/>
                  <a:pt x="8015519" y="2112885"/>
                  <a:pt x="8023544" y="2117183"/>
                </a:cubicBezTo>
                <a:cubicBezTo>
                  <a:pt x="8042536" y="2139405"/>
                  <a:pt x="8113922" y="2135674"/>
                  <a:pt x="8136247" y="2164190"/>
                </a:cubicBezTo>
                <a:cubicBezTo>
                  <a:pt x="8146485" y="2173150"/>
                  <a:pt x="8190564" y="2191557"/>
                  <a:pt x="8206445" y="2189356"/>
                </a:cubicBezTo>
                <a:cubicBezTo>
                  <a:pt x="8217189" y="2192022"/>
                  <a:pt x="8225092" y="2198625"/>
                  <a:pt x="8237464" y="2194272"/>
                </a:cubicBezTo>
                <a:cubicBezTo>
                  <a:pt x="8254235" y="2189840"/>
                  <a:pt x="8270768" y="2214957"/>
                  <a:pt x="8277853" y="2204259"/>
                </a:cubicBezTo>
                <a:cubicBezTo>
                  <a:pt x="8289971" y="2221808"/>
                  <a:pt x="8328475" y="2213978"/>
                  <a:pt x="8352501" y="2218290"/>
                </a:cubicBezTo>
                <a:cubicBezTo>
                  <a:pt x="8359916" y="2233716"/>
                  <a:pt x="8403014" y="2227555"/>
                  <a:pt x="8446938" y="2243393"/>
                </a:cubicBezTo>
                <a:cubicBezTo>
                  <a:pt x="8454511" y="2260801"/>
                  <a:pt x="8476684" y="2253935"/>
                  <a:pt x="8497138" y="2281506"/>
                </a:cubicBezTo>
                <a:cubicBezTo>
                  <a:pt x="8499906" y="2280770"/>
                  <a:pt x="8502925" y="2280276"/>
                  <a:pt x="8506096" y="2280042"/>
                </a:cubicBezTo>
                <a:cubicBezTo>
                  <a:pt x="8524529" y="2278674"/>
                  <a:pt x="8544098" y="2286123"/>
                  <a:pt x="8549806" y="2296675"/>
                </a:cubicBezTo>
                <a:cubicBezTo>
                  <a:pt x="8586026" y="2337107"/>
                  <a:pt x="8636988" y="2356250"/>
                  <a:pt x="8680256" y="2378758"/>
                </a:cubicBezTo>
                <a:cubicBezTo>
                  <a:pt x="8731302" y="2402123"/>
                  <a:pt x="8717522" y="2366494"/>
                  <a:pt x="8766301" y="2410605"/>
                </a:cubicBezTo>
                <a:cubicBezTo>
                  <a:pt x="8780965" y="2405907"/>
                  <a:pt x="8789790" y="2408871"/>
                  <a:pt x="8800492" y="2418067"/>
                </a:cubicBezTo>
                <a:cubicBezTo>
                  <a:pt x="8825856" y="2428860"/>
                  <a:pt x="8842594" y="2409144"/>
                  <a:pt x="8857555" y="2430810"/>
                </a:cubicBezTo>
                <a:cubicBezTo>
                  <a:pt x="8882799" y="2437942"/>
                  <a:pt x="8927730" y="2453942"/>
                  <a:pt x="8951967" y="2460856"/>
                </a:cubicBezTo>
                <a:cubicBezTo>
                  <a:pt x="8978331" y="2469875"/>
                  <a:pt x="8959838" y="2488515"/>
                  <a:pt x="9002970" y="2472291"/>
                </a:cubicBezTo>
                <a:cubicBezTo>
                  <a:pt x="9023997" y="2488383"/>
                  <a:pt x="9039735" y="2479669"/>
                  <a:pt x="9081613" y="2488296"/>
                </a:cubicBezTo>
                <a:lnTo>
                  <a:pt x="9091561" y="2494386"/>
                </a:lnTo>
                <a:lnTo>
                  <a:pt x="9140625" y="2486779"/>
                </a:lnTo>
                <a:cubicBezTo>
                  <a:pt x="9207053" y="2531245"/>
                  <a:pt x="9151264" y="2467994"/>
                  <a:pt x="9271105" y="2511730"/>
                </a:cubicBezTo>
                <a:cubicBezTo>
                  <a:pt x="9275764" y="2517275"/>
                  <a:pt x="9293352" y="2518083"/>
                  <a:pt x="9295023" y="2512830"/>
                </a:cubicBezTo>
                <a:cubicBezTo>
                  <a:pt x="9301933" y="2516606"/>
                  <a:pt x="9314623" y="2531276"/>
                  <a:pt x="9321673" y="2524119"/>
                </a:cubicBezTo>
                <a:cubicBezTo>
                  <a:pt x="9341881" y="2529408"/>
                  <a:pt x="9361130" y="2536033"/>
                  <a:pt x="9378975" y="2543803"/>
                </a:cubicBezTo>
                <a:lnTo>
                  <a:pt x="9414193" y="2562927"/>
                </a:lnTo>
                <a:lnTo>
                  <a:pt x="9426009" y="2558847"/>
                </a:lnTo>
                <a:cubicBezTo>
                  <a:pt x="9433598" y="2557225"/>
                  <a:pt x="9441714" y="2557145"/>
                  <a:pt x="9450634" y="2560685"/>
                </a:cubicBezTo>
                <a:cubicBezTo>
                  <a:pt x="9496298" y="2596479"/>
                  <a:pt x="9461586" y="2547391"/>
                  <a:pt x="9549097" y="2585168"/>
                </a:cubicBezTo>
                <a:cubicBezTo>
                  <a:pt x="9551956" y="2589460"/>
                  <a:pt x="9565592" y="2590888"/>
                  <a:pt x="9567633" y="2587105"/>
                </a:cubicBezTo>
                <a:cubicBezTo>
                  <a:pt x="9572507" y="2590206"/>
                  <a:pt x="9580361" y="2601581"/>
                  <a:pt x="9586878" y="2596659"/>
                </a:cubicBezTo>
                <a:lnTo>
                  <a:pt x="9589974" y="2598235"/>
                </a:lnTo>
                <a:lnTo>
                  <a:pt x="9590570" y="2598249"/>
                </a:lnTo>
                <a:lnTo>
                  <a:pt x="9591896" y="2599214"/>
                </a:lnTo>
                <a:lnTo>
                  <a:pt x="9604535" y="2605654"/>
                </a:lnTo>
                <a:lnTo>
                  <a:pt x="9610554" y="2606189"/>
                </a:lnTo>
                <a:cubicBezTo>
                  <a:pt x="9641361" y="2613359"/>
                  <a:pt x="9668752" y="2624572"/>
                  <a:pt x="9690072" y="2638745"/>
                </a:cubicBezTo>
                <a:cubicBezTo>
                  <a:pt x="9723195" y="2641319"/>
                  <a:pt x="9726446" y="2647335"/>
                  <a:pt x="9726964" y="2653728"/>
                </a:cubicBezTo>
                <a:cubicBezTo>
                  <a:pt x="9734958" y="2656403"/>
                  <a:pt x="9731670" y="2653170"/>
                  <a:pt x="9738036" y="2654794"/>
                </a:cubicBezTo>
                <a:cubicBezTo>
                  <a:pt x="9745908" y="2657757"/>
                  <a:pt x="9765000" y="2668100"/>
                  <a:pt x="9774202" y="2671509"/>
                </a:cubicBezTo>
                <a:lnTo>
                  <a:pt x="9793246" y="2675245"/>
                </a:lnTo>
                <a:cubicBezTo>
                  <a:pt x="9812596" y="2680039"/>
                  <a:pt x="9869995" y="2696274"/>
                  <a:pt x="9890301" y="2700274"/>
                </a:cubicBezTo>
                <a:cubicBezTo>
                  <a:pt x="9900631" y="2696314"/>
                  <a:pt x="9908572" y="2696560"/>
                  <a:pt x="9915070" y="2699250"/>
                </a:cubicBezTo>
                <a:lnTo>
                  <a:pt x="9976517" y="2732899"/>
                </a:lnTo>
                <a:cubicBezTo>
                  <a:pt x="9981869" y="2727000"/>
                  <a:pt x="9984699" y="2731165"/>
                  <a:pt x="9990168" y="2737877"/>
                </a:cubicBezTo>
                <a:lnTo>
                  <a:pt x="9995041" y="2741223"/>
                </a:lnTo>
                <a:lnTo>
                  <a:pt x="10012636" y="2729876"/>
                </a:lnTo>
                <a:lnTo>
                  <a:pt x="10044280" y="2726966"/>
                </a:lnTo>
                <a:lnTo>
                  <a:pt x="10057934" y="2735671"/>
                </a:lnTo>
                <a:cubicBezTo>
                  <a:pt x="10075281" y="2744341"/>
                  <a:pt x="10128594" y="2769607"/>
                  <a:pt x="10148373" y="2778987"/>
                </a:cubicBezTo>
                <a:lnTo>
                  <a:pt x="10176601" y="2791940"/>
                </a:lnTo>
                <a:cubicBezTo>
                  <a:pt x="10185319" y="2817937"/>
                  <a:pt x="10238746" y="2788423"/>
                  <a:pt x="10235082" y="2816761"/>
                </a:cubicBezTo>
                <a:cubicBezTo>
                  <a:pt x="10261478" y="2797979"/>
                  <a:pt x="10382486" y="2835579"/>
                  <a:pt x="10421684" y="2833871"/>
                </a:cubicBezTo>
                <a:cubicBezTo>
                  <a:pt x="10427369" y="2846480"/>
                  <a:pt x="10490893" y="2829473"/>
                  <a:pt x="10507376" y="2822262"/>
                </a:cubicBezTo>
                <a:cubicBezTo>
                  <a:pt x="10633551" y="2812985"/>
                  <a:pt x="10703974" y="2842678"/>
                  <a:pt x="10738376" y="2833353"/>
                </a:cubicBezTo>
                <a:cubicBezTo>
                  <a:pt x="10827719" y="2830304"/>
                  <a:pt x="10976757" y="2802522"/>
                  <a:pt x="11043443" y="2803954"/>
                </a:cubicBezTo>
                <a:cubicBezTo>
                  <a:pt x="11049567" y="2823106"/>
                  <a:pt x="11121061" y="2794142"/>
                  <a:pt x="11115269" y="2823367"/>
                </a:cubicBezTo>
                <a:cubicBezTo>
                  <a:pt x="11122168" y="2835110"/>
                  <a:pt x="11139334" y="2833959"/>
                  <a:pt x="11147582" y="2822547"/>
                </a:cubicBezTo>
                <a:cubicBezTo>
                  <a:pt x="11168093" y="2823815"/>
                  <a:pt x="11180424" y="2837446"/>
                  <a:pt x="11201205" y="2818210"/>
                </a:cubicBezTo>
                <a:cubicBezTo>
                  <a:pt x="11229430" y="2819282"/>
                  <a:pt x="11368539" y="2855696"/>
                  <a:pt x="11391726" y="2826386"/>
                </a:cubicBezTo>
                <a:cubicBezTo>
                  <a:pt x="11480791" y="2839198"/>
                  <a:pt x="11451058" y="2820936"/>
                  <a:pt x="11507640" y="2824866"/>
                </a:cubicBezTo>
                <a:cubicBezTo>
                  <a:pt x="11607733" y="2861658"/>
                  <a:pt x="11671908" y="2815146"/>
                  <a:pt x="11718056" y="2821969"/>
                </a:cubicBezTo>
                <a:cubicBezTo>
                  <a:pt x="11816707" y="2792061"/>
                  <a:pt x="11860087" y="2819031"/>
                  <a:pt x="11937926" y="2817058"/>
                </a:cubicBezTo>
                <a:cubicBezTo>
                  <a:pt x="11973607" y="2824139"/>
                  <a:pt x="11989529" y="2794506"/>
                  <a:pt x="12035355" y="2813340"/>
                </a:cubicBezTo>
                <a:cubicBezTo>
                  <a:pt x="12062147" y="2782988"/>
                  <a:pt x="12154841" y="2795794"/>
                  <a:pt x="12179047" y="2788508"/>
                </a:cubicBezTo>
                <a:lnTo>
                  <a:pt x="12192000" y="2788486"/>
                </a:lnTo>
                <a:lnTo>
                  <a:pt x="12192000" y="3378280"/>
                </a:lnTo>
                <a:lnTo>
                  <a:pt x="0" y="33782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AABAA-1BEA-D571-F3EE-CAF6C627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369" y="2960766"/>
            <a:ext cx="7387772" cy="22061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¿</a:t>
            </a:r>
            <a:r>
              <a:rPr lang="en-US" sz="2400" kern="12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Dónde</a:t>
            </a: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 </a:t>
            </a:r>
            <a:r>
              <a:rPr lang="en-US" sz="2400" kern="12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está</a:t>
            </a: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 </a:t>
            </a:r>
            <a:r>
              <a:rPr lang="en-US" sz="2400" kern="12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tu</a:t>
            </a: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 </a:t>
            </a:r>
            <a:r>
              <a:rPr lang="en-US" sz="2400" kern="1200" err="1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ombligo</a:t>
            </a: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?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 </a:t>
            </a: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Where is your belly button?</a:t>
            </a:r>
            <a:br>
              <a:rPr lang="en-US" sz="2400" kern="1200">
                <a:latin typeface="Aptos"/>
              </a:rPr>
            </a:br>
            <a:r>
              <a:rPr lang="en-US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(Gonzales 2012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</a:rPr>
              <a:t>, 166)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FD2FD1-B3A5-4E1D-BCC8-7684A5440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90051" y="0"/>
            <a:ext cx="7301949" cy="91834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551625 w 9517857"/>
              <a:gd name="connsiteY93" fmla="*/ 16151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4981173 w 9517857"/>
              <a:gd name="connsiteY68" fmla="*/ 247091 h 918344"/>
              <a:gd name="connsiteX69" fmla="*/ 5060397 w 9517857"/>
              <a:gd name="connsiteY69" fmla="*/ 263676 h 918344"/>
              <a:gd name="connsiteX70" fmla="*/ 5252996 w 9517857"/>
              <a:gd name="connsiteY70" fmla="*/ 270643 h 918344"/>
              <a:gd name="connsiteX71" fmla="*/ 5358056 w 9517857"/>
              <a:gd name="connsiteY71" fmla="*/ 247236 h 918344"/>
              <a:gd name="connsiteX72" fmla="*/ 5426496 w 9517857"/>
              <a:gd name="connsiteY72" fmla="*/ 235130 h 918344"/>
              <a:gd name="connsiteX73" fmla="*/ 5497161 w 9517857"/>
              <a:gd name="connsiteY73" fmla="*/ 228796 h 918344"/>
              <a:gd name="connsiteX74" fmla="*/ 5826043 w 9517857"/>
              <a:gd name="connsiteY74" fmla="*/ 148061 h 918344"/>
              <a:gd name="connsiteX75" fmla="*/ 6013415 w 9517857"/>
              <a:gd name="connsiteY75" fmla="*/ 137304 h 918344"/>
              <a:gd name="connsiteX76" fmla="*/ 6080994 w 9517857"/>
              <a:gd name="connsiteY76" fmla="*/ 142926 h 918344"/>
              <a:gd name="connsiteX77" fmla="*/ 6194152 w 9517857"/>
              <a:gd name="connsiteY77" fmla="*/ 151760 h 918344"/>
              <a:gd name="connsiteX78" fmla="*/ 6281379 w 9517857"/>
              <a:gd name="connsiteY78" fmla="*/ 181614 h 918344"/>
              <a:gd name="connsiteX79" fmla="*/ 6374947 w 9517857"/>
              <a:gd name="connsiteY79" fmla="*/ 179787 h 918344"/>
              <a:gd name="connsiteX80" fmla="*/ 6448518 w 9517857"/>
              <a:gd name="connsiteY80" fmla="*/ 164366 h 918344"/>
              <a:gd name="connsiteX81" fmla="*/ 6544700 w 9517857"/>
              <a:gd name="connsiteY81" fmla="*/ 167149 h 918344"/>
              <a:gd name="connsiteX82" fmla="*/ 6648353 w 9517857"/>
              <a:gd name="connsiteY82" fmla="*/ 172238 h 918344"/>
              <a:gd name="connsiteX83" fmla="*/ 6736227 w 9517857"/>
              <a:gd name="connsiteY83" fmla="*/ 173204 h 918344"/>
              <a:gd name="connsiteX84" fmla="*/ 6977218 w 9517857"/>
              <a:gd name="connsiteY84" fmla="*/ 184277 h 918344"/>
              <a:gd name="connsiteX85" fmla="*/ 7065221 w 9517857"/>
              <a:gd name="connsiteY85" fmla="*/ 227519 h 918344"/>
              <a:gd name="connsiteX86" fmla="*/ 7565449 w 9517857"/>
              <a:gd name="connsiteY86" fmla="*/ 258938 h 918344"/>
              <a:gd name="connsiteX87" fmla="*/ 7599285 w 9517857"/>
              <a:gd name="connsiteY87" fmla="*/ 266009 h 918344"/>
              <a:gd name="connsiteX88" fmla="*/ 7644411 w 9517857"/>
              <a:gd name="connsiteY88" fmla="*/ 258974 h 918344"/>
              <a:gd name="connsiteX89" fmla="*/ 7825110 w 9517857"/>
              <a:gd name="connsiteY89" fmla="*/ 229097 h 918344"/>
              <a:gd name="connsiteX90" fmla="*/ 7965804 w 9517857"/>
              <a:gd name="connsiteY90" fmla="*/ 190533 h 918344"/>
              <a:gd name="connsiteX91" fmla="*/ 8147401 w 9517857"/>
              <a:gd name="connsiteY91" fmla="*/ 205605 h 918344"/>
              <a:gd name="connsiteX92" fmla="*/ 8256033 w 9517857"/>
              <a:gd name="connsiteY92" fmla="*/ 193701 h 918344"/>
              <a:gd name="connsiteX93" fmla="*/ 8551625 w 9517857"/>
              <a:gd name="connsiteY93" fmla="*/ 161505 h 918344"/>
              <a:gd name="connsiteX94" fmla="*/ 8715976 w 9517857"/>
              <a:gd name="connsiteY94" fmla="*/ 178362 h 918344"/>
              <a:gd name="connsiteX95" fmla="*/ 8778827 w 9517857"/>
              <a:gd name="connsiteY95" fmla="*/ 172924 h 918344"/>
              <a:gd name="connsiteX96" fmla="*/ 8840778 w 9517857"/>
              <a:gd name="connsiteY96" fmla="*/ 143137 h 918344"/>
              <a:gd name="connsiteX97" fmla="*/ 9010380 w 9517857"/>
              <a:gd name="connsiteY97" fmla="*/ 91879 h 918344"/>
              <a:gd name="connsiteX98" fmla="*/ 9110856 w 9517857"/>
              <a:gd name="connsiteY98" fmla="*/ 70985 h 918344"/>
              <a:gd name="connsiteX99" fmla="*/ 9268817 w 9517857"/>
              <a:gd name="connsiteY99" fmla="*/ 53070 h 918344"/>
              <a:gd name="connsiteX100" fmla="*/ 9316667 w 9517857"/>
              <a:gd name="connsiteY100" fmla="*/ 45035 h 918344"/>
              <a:gd name="connsiteX101" fmla="*/ 9428209 w 9517857"/>
              <a:gd name="connsiteY101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5060397 w 9517857"/>
              <a:gd name="connsiteY68" fmla="*/ 263676 h 918344"/>
              <a:gd name="connsiteX69" fmla="*/ 5252996 w 9517857"/>
              <a:gd name="connsiteY69" fmla="*/ 270643 h 918344"/>
              <a:gd name="connsiteX70" fmla="*/ 5358056 w 9517857"/>
              <a:gd name="connsiteY70" fmla="*/ 247236 h 918344"/>
              <a:gd name="connsiteX71" fmla="*/ 5426496 w 9517857"/>
              <a:gd name="connsiteY71" fmla="*/ 235130 h 918344"/>
              <a:gd name="connsiteX72" fmla="*/ 5497161 w 9517857"/>
              <a:gd name="connsiteY72" fmla="*/ 228796 h 918344"/>
              <a:gd name="connsiteX73" fmla="*/ 5826043 w 9517857"/>
              <a:gd name="connsiteY73" fmla="*/ 148061 h 918344"/>
              <a:gd name="connsiteX74" fmla="*/ 6013415 w 9517857"/>
              <a:gd name="connsiteY74" fmla="*/ 137304 h 918344"/>
              <a:gd name="connsiteX75" fmla="*/ 6080994 w 9517857"/>
              <a:gd name="connsiteY75" fmla="*/ 142926 h 918344"/>
              <a:gd name="connsiteX76" fmla="*/ 6194152 w 9517857"/>
              <a:gd name="connsiteY76" fmla="*/ 151760 h 918344"/>
              <a:gd name="connsiteX77" fmla="*/ 6281379 w 9517857"/>
              <a:gd name="connsiteY77" fmla="*/ 181614 h 918344"/>
              <a:gd name="connsiteX78" fmla="*/ 6374947 w 9517857"/>
              <a:gd name="connsiteY78" fmla="*/ 179787 h 918344"/>
              <a:gd name="connsiteX79" fmla="*/ 6448518 w 9517857"/>
              <a:gd name="connsiteY79" fmla="*/ 164366 h 918344"/>
              <a:gd name="connsiteX80" fmla="*/ 6544700 w 9517857"/>
              <a:gd name="connsiteY80" fmla="*/ 167149 h 918344"/>
              <a:gd name="connsiteX81" fmla="*/ 6648353 w 9517857"/>
              <a:gd name="connsiteY81" fmla="*/ 172238 h 918344"/>
              <a:gd name="connsiteX82" fmla="*/ 6736227 w 9517857"/>
              <a:gd name="connsiteY82" fmla="*/ 173204 h 918344"/>
              <a:gd name="connsiteX83" fmla="*/ 6977218 w 9517857"/>
              <a:gd name="connsiteY83" fmla="*/ 184277 h 918344"/>
              <a:gd name="connsiteX84" fmla="*/ 7065221 w 9517857"/>
              <a:gd name="connsiteY84" fmla="*/ 227519 h 918344"/>
              <a:gd name="connsiteX85" fmla="*/ 7565449 w 9517857"/>
              <a:gd name="connsiteY85" fmla="*/ 258938 h 918344"/>
              <a:gd name="connsiteX86" fmla="*/ 7599285 w 9517857"/>
              <a:gd name="connsiteY86" fmla="*/ 266009 h 918344"/>
              <a:gd name="connsiteX87" fmla="*/ 7644411 w 9517857"/>
              <a:gd name="connsiteY87" fmla="*/ 258974 h 918344"/>
              <a:gd name="connsiteX88" fmla="*/ 7825110 w 9517857"/>
              <a:gd name="connsiteY88" fmla="*/ 229097 h 918344"/>
              <a:gd name="connsiteX89" fmla="*/ 7965804 w 9517857"/>
              <a:gd name="connsiteY89" fmla="*/ 190533 h 918344"/>
              <a:gd name="connsiteX90" fmla="*/ 8147401 w 9517857"/>
              <a:gd name="connsiteY90" fmla="*/ 205605 h 918344"/>
              <a:gd name="connsiteX91" fmla="*/ 8256033 w 9517857"/>
              <a:gd name="connsiteY91" fmla="*/ 193701 h 918344"/>
              <a:gd name="connsiteX92" fmla="*/ 8551625 w 9517857"/>
              <a:gd name="connsiteY92" fmla="*/ 161505 h 918344"/>
              <a:gd name="connsiteX93" fmla="*/ 8715976 w 9517857"/>
              <a:gd name="connsiteY93" fmla="*/ 178362 h 918344"/>
              <a:gd name="connsiteX94" fmla="*/ 8778827 w 9517857"/>
              <a:gd name="connsiteY94" fmla="*/ 172924 h 918344"/>
              <a:gd name="connsiteX95" fmla="*/ 8840778 w 9517857"/>
              <a:gd name="connsiteY95" fmla="*/ 143137 h 918344"/>
              <a:gd name="connsiteX96" fmla="*/ 9010380 w 9517857"/>
              <a:gd name="connsiteY96" fmla="*/ 91879 h 918344"/>
              <a:gd name="connsiteX97" fmla="*/ 9110856 w 9517857"/>
              <a:gd name="connsiteY97" fmla="*/ 70985 h 918344"/>
              <a:gd name="connsiteX98" fmla="*/ 9268817 w 9517857"/>
              <a:gd name="connsiteY98" fmla="*/ 53070 h 918344"/>
              <a:gd name="connsiteX99" fmla="*/ 9316667 w 9517857"/>
              <a:gd name="connsiteY99" fmla="*/ 45035 h 918344"/>
              <a:gd name="connsiteX100" fmla="*/ 9428209 w 9517857"/>
              <a:gd name="connsiteY100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26043 w 9517857"/>
              <a:gd name="connsiteY72" fmla="*/ 148061 h 918344"/>
              <a:gd name="connsiteX73" fmla="*/ 6013415 w 9517857"/>
              <a:gd name="connsiteY73" fmla="*/ 137304 h 918344"/>
              <a:gd name="connsiteX74" fmla="*/ 6080994 w 9517857"/>
              <a:gd name="connsiteY74" fmla="*/ 142926 h 918344"/>
              <a:gd name="connsiteX75" fmla="*/ 6194152 w 9517857"/>
              <a:gd name="connsiteY75" fmla="*/ 151760 h 918344"/>
              <a:gd name="connsiteX76" fmla="*/ 6281379 w 9517857"/>
              <a:gd name="connsiteY76" fmla="*/ 181614 h 918344"/>
              <a:gd name="connsiteX77" fmla="*/ 6374947 w 9517857"/>
              <a:gd name="connsiteY77" fmla="*/ 179787 h 918344"/>
              <a:gd name="connsiteX78" fmla="*/ 6448518 w 9517857"/>
              <a:gd name="connsiteY78" fmla="*/ 164366 h 918344"/>
              <a:gd name="connsiteX79" fmla="*/ 6544700 w 9517857"/>
              <a:gd name="connsiteY79" fmla="*/ 167149 h 918344"/>
              <a:gd name="connsiteX80" fmla="*/ 6648353 w 9517857"/>
              <a:gd name="connsiteY80" fmla="*/ 172238 h 918344"/>
              <a:gd name="connsiteX81" fmla="*/ 6736227 w 9517857"/>
              <a:gd name="connsiteY81" fmla="*/ 173204 h 918344"/>
              <a:gd name="connsiteX82" fmla="*/ 6977218 w 9517857"/>
              <a:gd name="connsiteY82" fmla="*/ 184277 h 918344"/>
              <a:gd name="connsiteX83" fmla="*/ 7065221 w 9517857"/>
              <a:gd name="connsiteY83" fmla="*/ 227519 h 918344"/>
              <a:gd name="connsiteX84" fmla="*/ 7565449 w 9517857"/>
              <a:gd name="connsiteY84" fmla="*/ 258938 h 918344"/>
              <a:gd name="connsiteX85" fmla="*/ 7599285 w 9517857"/>
              <a:gd name="connsiteY85" fmla="*/ 266009 h 918344"/>
              <a:gd name="connsiteX86" fmla="*/ 7644411 w 9517857"/>
              <a:gd name="connsiteY86" fmla="*/ 258974 h 918344"/>
              <a:gd name="connsiteX87" fmla="*/ 7825110 w 9517857"/>
              <a:gd name="connsiteY87" fmla="*/ 229097 h 918344"/>
              <a:gd name="connsiteX88" fmla="*/ 7965804 w 9517857"/>
              <a:gd name="connsiteY88" fmla="*/ 190533 h 918344"/>
              <a:gd name="connsiteX89" fmla="*/ 8147401 w 9517857"/>
              <a:gd name="connsiteY89" fmla="*/ 205605 h 918344"/>
              <a:gd name="connsiteX90" fmla="*/ 8256033 w 9517857"/>
              <a:gd name="connsiteY90" fmla="*/ 193701 h 918344"/>
              <a:gd name="connsiteX91" fmla="*/ 8551625 w 9517857"/>
              <a:gd name="connsiteY91" fmla="*/ 161505 h 918344"/>
              <a:gd name="connsiteX92" fmla="*/ 8715976 w 9517857"/>
              <a:gd name="connsiteY92" fmla="*/ 178362 h 918344"/>
              <a:gd name="connsiteX93" fmla="*/ 8778827 w 9517857"/>
              <a:gd name="connsiteY93" fmla="*/ 172924 h 918344"/>
              <a:gd name="connsiteX94" fmla="*/ 8840778 w 9517857"/>
              <a:gd name="connsiteY94" fmla="*/ 143137 h 918344"/>
              <a:gd name="connsiteX95" fmla="*/ 9010380 w 9517857"/>
              <a:gd name="connsiteY95" fmla="*/ 91879 h 918344"/>
              <a:gd name="connsiteX96" fmla="*/ 9110856 w 9517857"/>
              <a:gd name="connsiteY96" fmla="*/ 70985 h 918344"/>
              <a:gd name="connsiteX97" fmla="*/ 9268817 w 9517857"/>
              <a:gd name="connsiteY97" fmla="*/ 53070 h 918344"/>
              <a:gd name="connsiteX98" fmla="*/ 9316667 w 9517857"/>
              <a:gd name="connsiteY98" fmla="*/ 45035 h 918344"/>
              <a:gd name="connsiteX99" fmla="*/ 9428209 w 9517857"/>
              <a:gd name="connsiteY99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6013415 w 9517857"/>
              <a:gd name="connsiteY72" fmla="*/ 13730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433745 w 9517857"/>
              <a:gd name="connsiteY84" fmla="*/ 24695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547829 w 9517857"/>
              <a:gd name="connsiteY34" fmla="*/ 5661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47401 w 9517857"/>
              <a:gd name="connsiteY86" fmla="*/ 2056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06016 w 9517857"/>
              <a:gd name="connsiteY86" fmla="*/ 2310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6014778 w 9517857"/>
              <a:gd name="connsiteY71" fmla="*/ 16832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840778 w 9517857"/>
              <a:gd name="connsiteY89" fmla="*/ 143137 h 918344"/>
              <a:gd name="connsiteX90" fmla="*/ 9010380 w 9517857"/>
              <a:gd name="connsiteY90" fmla="*/ 91879 h 918344"/>
              <a:gd name="connsiteX91" fmla="*/ 9110856 w 9517857"/>
              <a:gd name="connsiteY91" fmla="*/ 70985 h 918344"/>
              <a:gd name="connsiteX92" fmla="*/ 9268817 w 9517857"/>
              <a:gd name="connsiteY92" fmla="*/ 53070 h 918344"/>
              <a:gd name="connsiteX93" fmla="*/ 9316667 w 9517857"/>
              <a:gd name="connsiteY93" fmla="*/ 45035 h 918344"/>
              <a:gd name="connsiteX94" fmla="*/ 9428209 w 9517857"/>
              <a:gd name="connsiteY94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840778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63955 w 9517857"/>
              <a:gd name="connsiteY85" fmla="*/ 2056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17857" h="918344">
                <a:moveTo>
                  <a:pt x="4686423" y="247907"/>
                </a:moveTo>
                <a:lnTo>
                  <a:pt x="4689051" y="250956"/>
                </a:lnTo>
                <a:lnTo>
                  <a:pt x="4687244" y="251286"/>
                </a:lnTo>
                <a:lnTo>
                  <a:pt x="4686423" y="247907"/>
                </a:lnTo>
                <a:close/>
                <a:moveTo>
                  <a:pt x="4685225" y="246518"/>
                </a:moveTo>
                <a:cubicBezTo>
                  <a:pt x="4688837" y="243186"/>
                  <a:pt x="4687468" y="244586"/>
                  <a:pt x="4686133" y="246715"/>
                </a:cubicBezTo>
                <a:cubicBezTo>
                  <a:pt x="4686230" y="247112"/>
                  <a:pt x="4686326" y="247510"/>
                  <a:pt x="4686423" y="247907"/>
                </a:cubicBezTo>
                <a:lnTo>
                  <a:pt x="4685225" y="246518"/>
                </a:lnTo>
                <a:close/>
                <a:moveTo>
                  <a:pt x="9428209" y="29911"/>
                </a:moveTo>
                <a:lnTo>
                  <a:pt x="9517857" y="0"/>
                </a:lnTo>
                <a:lnTo>
                  <a:pt x="9517857" y="918344"/>
                </a:lnTo>
                <a:lnTo>
                  <a:pt x="14604" y="918344"/>
                </a:lnTo>
                <a:lnTo>
                  <a:pt x="12841" y="917751"/>
                </a:lnTo>
                <a:cubicBezTo>
                  <a:pt x="4532" y="914852"/>
                  <a:pt x="-773" y="912795"/>
                  <a:pt x="93" y="912459"/>
                </a:cubicBezTo>
                <a:cubicBezTo>
                  <a:pt x="172" y="912286"/>
                  <a:pt x="58594" y="890483"/>
                  <a:pt x="58674" y="890310"/>
                </a:cubicBezTo>
                <a:cubicBezTo>
                  <a:pt x="127436" y="929602"/>
                  <a:pt x="206243" y="828214"/>
                  <a:pt x="275005" y="807217"/>
                </a:cubicBezTo>
                <a:cubicBezTo>
                  <a:pt x="303983" y="806075"/>
                  <a:pt x="504960" y="777363"/>
                  <a:pt x="587824" y="798183"/>
                </a:cubicBezTo>
                <a:cubicBezTo>
                  <a:pt x="598733" y="769336"/>
                  <a:pt x="682904" y="785912"/>
                  <a:pt x="651826" y="738326"/>
                </a:cubicBezTo>
                <a:cubicBezTo>
                  <a:pt x="688440" y="737850"/>
                  <a:pt x="753255" y="750384"/>
                  <a:pt x="727985" y="719814"/>
                </a:cubicBezTo>
                <a:cubicBezTo>
                  <a:pt x="739648" y="718737"/>
                  <a:pt x="775717" y="715075"/>
                  <a:pt x="778982" y="710130"/>
                </a:cubicBezTo>
                <a:cubicBezTo>
                  <a:pt x="779189" y="709395"/>
                  <a:pt x="849736" y="718709"/>
                  <a:pt x="849944" y="717975"/>
                </a:cubicBezTo>
                <a:lnTo>
                  <a:pt x="921659" y="712683"/>
                </a:lnTo>
                <a:lnTo>
                  <a:pt x="930946" y="734034"/>
                </a:lnTo>
                <a:lnTo>
                  <a:pt x="986250" y="713518"/>
                </a:lnTo>
                <a:lnTo>
                  <a:pt x="1013752" y="713349"/>
                </a:lnTo>
                <a:lnTo>
                  <a:pt x="1023734" y="718559"/>
                </a:lnTo>
                <a:cubicBezTo>
                  <a:pt x="1033291" y="721264"/>
                  <a:pt x="1045398" y="721382"/>
                  <a:pt x="1063207" y="715639"/>
                </a:cubicBezTo>
                <a:lnTo>
                  <a:pt x="1081980" y="738443"/>
                </a:lnTo>
                <a:lnTo>
                  <a:pt x="1218120" y="713268"/>
                </a:lnTo>
                <a:cubicBezTo>
                  <a:pt x="1230137" y="716150"/>
                  <a:pt x="1387179" y="685167"/>
                  <a:pt x="1397459" y="691178"/>
                </a:cubicBezTo>
                <a:cubicBezTo>
                  <a:pt x="1490025" y="704972"/>
                  <a:pt x="1465878" y="715592"/>
                  <a:pt x="1580688" y="693685"/>
                </a:cubicBezTo>
                <a:cubicBezTo>
                  <a:pt x="1607067" y="704367"/>
                  <a:pt x="1719477" y="658227"/>
                  <a:pt x="1772334" y="710628"/>
                </a:cubicBezTo>
                <a:cubicBezTo>
                  <a:pt x="1745536" y="644812"/>
                  <a:pt x="1976078" y="716424"/>
                  <a:pt x="2002561" y="659905"/>
                </a:cubicBezTo>
                <a:cubicBezTo>
                  <a:pt x="2045346" y="660345"/>
                  <a:pt x="2166676" y="654379"/>
                  <a:pt x="2135144" y="636489"/>
                </a:cubicBezTo>
                <a:cubicBezTo>
                  <a:pt x="2226022" y="620861"/>
                  <a:pt x="2361353" y="588467"/>
                  <a:pt x="2448505" y="578838"/>
                </a:cubicBezTo>
                <a:cubicBezTo>
                  <a:pt x="2446114" y="626857"/>
                  <a:pt x="2632278" y="528268"/>
                  <a:pt x="2658055" y="578715"/>
                </a:cubicBezTo>
                <a:cubicBezTo>
                  <a:pt x="2670795" y="573569"/>
                  <a:pt x="2682322" y="566993"/>
                  <a:pt x="2693698" y="560017"/>
                </a:cubicBezTo>
                <a:lnTo>
                  <a:pt x="2699673" y="556388"/>
                </a:lnTo>
                <a:lnTo>
                  <a:pt x="2727306" y="550686"/>
                </a:lnTo>
                <a:lnTo>
                  <a:pt x="2730451" y="538046"/>
                </a:lnTo>
                <a:lnTo>
                  <a:pt x="2768713" y="521563"/>
                </a:lnTo>
                <a:cubicBezTo>
                  <a:pt x="2783756" y="517092"/>
                  <a:pt x="2800788" y="514279"/>
                  <a:pt x="2820868" y="514148"/>
                </a:cubicBezTo>
                <a:cubicBezTo>
                  <a:pt x="2894791" y="532873"/>
                  <a:pt x="2981506" y="465495"/>
                  <a:pt x="3073635" y="491282"/>
                </a:cubicBezTo>
                <a:cubicBezTo>
                  <a:pt x="3106872" y="496612"/>
                  <a:pt x="3205785" y="487706"/>
                  <a:pt x="3222071" y="470547"/>
                </a:cubicBezTo>
                <a:cubicBezTo>
                  <a:pt x="3242193" y="465502"/>
                  <a:pt x="3267163" y="469124"/>
                  <a:pt x="3274069" y="451593"/>
                </a:cubicBezTo>
                <a:cubicBezTo>
                  <a:pt x="3286659" y="430153"/>
                  <a:pt x="3363648" y="455559"/>
                  <a:pt x="3349632" y="432571"/>
                </a:cubicBezTo>
                <a:lnTo>
                  <a:pt x="3479593" y="390425"/>
                </a:lnTo>
                <a:cubicBezTo>
                  <a:pt x="3546325" y="380108"/>
                  <a:pt x="3689266" y="375631"/>
                  <a:pt x="3750023" y="370666"/>
                </a:cubicBezTo>
                <a:cubicBezTo>
                  <a:pt x="3810780" y="365701"/>
                  <a:pt x="3796187" y="363985"/>
                  <a:pt x="3844133" y="360636"/>
                </a:cubicBezTo>
                <a:cubicBezTo>
                  <a:pt x="3892079" y="357287"/>
                  <a:pt x="4007004" y="338828"/>
                  <a:pt x="4037701" y="350573"/>
                </a:cubicBezTo>
                <a:cubicBezTo>
                  <a:pt x="4133026" y="338752"/>
                  <a:pt x="4159924" y="363178"/>
                  <a:pt x="4266740" y="361442"/>
                </a:cubicBezTo>
                <a:cubicBezTo>
                  <a:pt x="4385770" y="354362"/>
                  <a:pt x="4314535" y="340131"/>
                  <a:pt x="4430770" y="342631"/>
                </a:cubicBezTo>
                <a:cubicBezTo>
                  <a:pt x="4439969" y="322582"/>
                  <a:pt x="4478290" y="314633"/>
                  <a:pt x="4512664" y="319936"/>
                </a:cubicBezTo>
                <a:cubicBezTo>
                  <a:pt x="4570011" y="315126"/>
                  <a:pt x="4549085" y="269587"/>
                  <a:pt x="4616423" y="290902"/>
                </a:cubicBezTo>
                <a:cubicBezTo>
                  <a:pt x="4599641" y="270265"/>
                  <a:pt x="4692085" y="269204"/>
                  <a:pt x="4691675" y="253999"/>
                </a:cubicBezTo>
                <a:lnTo>
                  <a:pt x="4689051" y="250956"/>
                </a:lnTo>
                <a:lnTo>
                  <a:pt x="4719994" y="245295"/>
                </a:lnTo>
                <a:cubicBezTo>
                  <a:pt x="4732635" y="242763"/>
                  <a:pt x="4745300" y="240323"/>
                  <a:pt x="4752894" y="239863"/>
                </a:cubicBezTo>
                <a:lnTo>
                  <a:pt x="4769329" y="233573"/>
                </a:lnTo>
                <a:lnTo>
                  <a:pt x="4775634" y="234051"/>
                </a:lnTo>
                <a:lnTo>
                  <a:pt x="4790452" y="233560"/>
                </a:lnTo>
                <a:lnTo>
                  <a:pt x="4789062" y="241912"/>
                </a:lnTo>
                <a:cubicBezTo>
                  <a:pt x="4786342" y="249920"/>
                  <a:pt x="4804560" y="248619"/>
                  <a:pt x="4827826" y="246965"/>
                </a:cubicBezTo>
                <a:cubicBezTo>
                  <a:pt x="4875782" y="239557"/>
                  <a:pt x="4874112" y="283401"/>
                  <a:pt x="4892569" y="249921"/>
                </a:cubicBezTo>
                <a:lnTo>
                  <a:pt x="4896611" y="240436"/>
                </a:lnTo>
                <a:lnTo>
                  <a:pt x="4917286" y="243647"/>
                </a:lnTo>
                <a:cubicBezTo>
                  <a:pt x="4944584" y="247520"/>
                  <a:pt x="5004445" y="259177"/>
                  <a:pt x="5060397" y="263676"/>
                </a:cubicBezTo>
                <a:cubicBezTo>
                  <a:pt x="5093356" y="238577"/>
                  <a:pt x="5149615" y="249939"/>
                  <a:pt x="5244719" y="245243"/>
                </a:cubicBezTo>
                <a:cubicBezTo>
                  <a:pt x="5280563" y="216460"/>
                  <a:pt x="5287005" y="287909"/>
                  <a:pt x="5358056" y="247236"/>
                </a:cubicBezTo>
                <a:cubicBezTo>
                  <a:pt x="5361752" y="250245"/>
                  <a:pt x="5403312" y="238203"/>
                  <a:pt x="5426496" y="235130"/>
                </a:cubicBezTo>
                <a:cubicBezTo>
                  <a:pt x="5449679" y="232057"/>
                  <a:pt x="5473549" y="245599"/>
                  <a:pt x="5497161" y="228796"/>
                </a:cubicBezTo>
                <a:cubicBezTo>
                  <a:pt x="5639351" y="214989"/>
                  <a:pt x="5707050" y="169433"/>
                  <a:pt x="5923732" y="187376"/>
                </a:cubicBezTo>
                <a:cubicBezTo>
                  <a:pt x="5980821" y="181528"/>
                  <a:pt x="6140195" y="184371"/>
                  <a:pt x="6194152" y="151760"/>
                </a:cubicBezTo>
                <a:cubicBezTo>
                  <a:pt x="6187280" y="177771"/>
                  <a:pt x="6304222" y="153398"/>
                  <a:pt x="6281379" y="181614"/>
                </a:cubicBezTo>
                <a:cubicBezTo>
                  <a:pt x="6321899" y="201807"/>
                  <a:pt x="6335111" y="162578"/>
                  <a:pt x="6374947" y="179787"/>
                </a:cubicBezTo>
                <a:cubicBezTo>
                  <a:pt x="6417404" y="181324"/>
                  <a:pt x="6402484" y="169682"/>
                  <a:pt x="6448518" y="164366"/>
                </a:cubicBezTo>
                <a:cubicBezTo>
                  <a:pt x="6504958" y="162476"/>
                  <a:pt x="6493438" y="111191"/>
                  <a:pt x="6544700" y="167149"/>
                </a:cubicBezTo>
                <a:cubicBezTo>
                  <a:pt x="6601507" y="148685"/>
                  <a:pt x="6566269" y="164374"/>
                  <a:pt x="6648353" y="172238"/>
                </a:cubicBezTo>
                <a:cubicBezTo>
                  <a:pt x="6680008" y="155211"/>
                  <a:pt x="6707960" y="160661"/>
                  <a:pt x="6736227" y="173204"/>
                </a:cubicBezTo>
                <a:cubicBezTo>
                  <a:pt x="6813963" y="164272"/>
                  <a:pt x="6888143" y="181284"/>
                  <a:pt x="6977218" y="184277"/>
                </a:cubicBezTo>
                <a:cubicBezTo>
                  <a:pt x="7040424" y="188306"/>
                  <a:pt x="7000291" y="215076"/>
                  <a:pt x="7065221" y="227519"/>
                </a:cubicBezTo>
                <a:cubicBezTo>
                  <a:pt x="7130151" y="239962"/>
                  <a:pt x="7277790" y="252523"/>
                  <a:pt x="7366801" y="258938"/>
                </a:cubicBezTo>
                <a:cubicBezTo>
                  <a:pt x="7377311" y="252420"/>
                  <a:pt x="7435314" y="238566"/>
                  <a:pt x="7433745" y="246959"/>
                </a:cubicBezTo>
                <a:cubicBezTo>
                  <a:pt x="7446076" y="243878"/>
                  <a:pt x="7639946" y="245807"/>
                  <a:pt x="7644411" y="258974"/>
                </a:cubicBezTo>
                <a:cubicBezTo>
                  <a:pt x="7708015" y="258000"/>
                  <a:pt x="7770249" y="247712"/>
                  <a:pt x="7825110" y="229097"/>
                </a:cubicBezTo>
                <a:cubicBezTo>
                  <a:pt x="7908941" y="220202"/>
                  <a:pt x="8092134" y="211504"/>
                  <a:pt x="8163955" y="205605"/>
                </a:cubicBezTo>
                <a:cubicBezTo>
                  <a:pt x="8183007" y="196598"/>
                  <a:pt x="8225048" y="207087"/>
                  <a:pt x="8256033" y="193701"/>
                </a:cubicBezTo>
                <a:cubicBezTo>
                  <a:pt x="8334440" y="185293"/>
                  <a:pt x="8474968" y="164062"/>
                  <a:pt x="8551625" y="161505"/>
                </a:cubicBezTo>
                <a:cubicBezTo>
                  <a:pt x="8649083" y="153078"/>
                  <a:pt x="8607056" y="154741"/>
                  <a:pt x="8683515" y="143137"/>
                </a:cubicBezTo>
                <a:cubicBezTo>
                  <a:pt x="8746256" y="121084"/>
                  <a:pt x="8897706" y="99547"/>
                  <a:pt x="9002103" y="85529"/>
                </a:cubicBezTo>
                <a:cubicBezTo>
                  <a:pt x="9018826" y="50490"/>
                  <a:pt x="9112524" y="108345"/>
                  <a:pt x="9110856" y="70985"/>
                </a:cubicBezTo>
                <a:cubicBezTo>
                  <a:pt x="9148189" y="94238"/>
                  <a:pt x="9209809" y="53273"/>
                  <a:pt x="9268817" y="53070"/>
                </a:cubicBezTo>
                <a:cubicBezTo>
                  <a:pt x="9279135" y="35985"/>
                  <a:pt x="9292736" y="36508"/>
                  <a:pt x="9316667" y="45035"/>
                </a:cubicBezTo>
                <a:cubicBezTo>
                  <a:pt x="9352186" y="45850"/>
                  <a:pt x="9390008" y="39787"/>
                  <a:pt x="9428209" y="2991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oster of a painting of a person&#10;&#10;AI-generated content may be incorrect.">
            <a:extLst>
              <a:ext uri="{FF2B5EF4-FFF2-40B4-BE49-F238E27FC236}">
                <a16:creationId xmlns:a16="http://schemas.microsoft.com/office/drawing/2014/main" id="{30F203E8-44FA-7757-EDF2-2BA44D406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67" y="2027233"/>
            <a:ext cx="2559401" cy="37545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F14C3A-FE59-7204-9623-8CD74508D45A}"/>
              </a:ext>
            </a:extLst>
          </p:cNvPr>
          <p:cNvSpPr txBox="1">
            <a:spLocks/>
          </p:cNvSpPr>
          <p:nvPr/>
        </p:nvSpPr>
        <p:spPr>
          <a:xfrm>
            <a:off x="3414477" y="1526353"/>
            <a:ext cx="8533876" cy="14304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Our positions to, with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30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318B9-2248-2722-8CAF-09BDC3BE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795124C-5086-69A3-36D1-EF23DC18D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A815F2B-5A67-90AB-62F3-C7C8F5CC9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79720"/>
            <a:ext cx="12192000" cy="3378280"/>
          </a:xfrm>
          <a:custGeom>
            <a:avLst/>
            <a:gdLst>
              <a:gd name="connsiteX0" fmla="*/ 0 w 12192000"/>
              <a:gd name="connsiteY0" fmla="*/ 0 h 3378280"/>
              <a:gd name="connsiteX1" fmla="*/ 13973 w 12192000"/>
              <a:gd name="connsiteY1" fmla="*/ 3431 h 3378280"/>
              <a:gd name="connsiteX2" fmla="*/ 86774 w 12192000"/>
              <a:gd name="connsiteY2" fmla="*/ 43536 h 3378280"/>
              <a:gd name="connsiteX3" fmla="*/ 229780 w 12192000"/>
              <a:gd name="connsiteY3" fmla="*/ 145557 h 3378280"/>
              <a:gd name="connsiteX4" fmla="*/ 302639 w 12192000"/>
              <a:gd name="connsiteY4" fmla="*/ 203425 h 3378280"/>
              <a:gd name="connsiteX5" fmla="*/ 348081 w 12192000"/>
              <a:gd name="connsiteY5" fmla="*/ 187174 h 3378280"/>
              <a:gd name="connsiteX6" fmla="*/ 436950 w 12192000"/>
              <a:gd name="connsiteY6" fmla="*/ 184066 h 3378280"/>
              <a:gd name="connsiteX7" fmla="*/ 501693 w 12192000"/>
              <a:gd name="connsiteY7" fmla="*/ 233225 h 3378280"/>
              <a:gd name="connsiteX8" fmla="*/ 557201 w 12192000"/>
              <a:gd name="connsiteY8" fmla="*/ 312390 h 3378280"/>
              <a:gd name="connsiteX9" fmla="*/ 617648 w 12192000"/>
              <a:gd name="connsiteY9" fmla="*/ 333897 h 3378280"/>
              <a:gd name="connsiteX10" fmla="*/ 692332 w 12192000"/>
              <a:gd name="connsiteY10" fmla="*/ 386327 h 3378280"/>
              <a:gd name="connsiteX11" fmla="*/ 802009 w 12192000"/>
              <a:gd name="connsiteY11" fmla="*/ 419027 h 3378280"/>
              <a:gd name="connsiteX12" fmla="*/ 914003 w 12192000"/>
              <a:gd name="connsiteY12" fmla="*/ 475419 h 3378280"/>
              <a:gd name="connsiteX13" fmla="*/ 938561 w 12192000"/>
              <a:gd name="connsiteY13" fmla="*/ 472887 h 3378280"/>
              <a:gd name="connsiteX14" fmla="*/ 1035683 w 12192000"/>
              <a:gd name="connsiteY14" fmla="*/ 486697 h 3378280"/>
              <a:gd name="connsiteX15" fmla="*/ 1035757 w 12192000"/>
              <a:gd name="connsiteY15" fmla="*/ 486731 h 3378280"/>
              <a:gd name="connsiteX16" fmla="*/ 1074336 w 12192000"/>
              <a:gd name="connsiteY16" fmla="*/ 494465 h 3378280"/>
              <a:gd name="connsiteX17" fmla="*/ 1285084 w 12192000"/>
              <a:gd name="connsiteY17" fmla="*/ 589112 h 3378280"/>
              <a:gd name="connsiteX18" fmla="*/ 1409116 w 12192000"/>
              <a:gd name="connsiteY18" fmla="*/ 656332 h 3378280"/>
              <a:gd name="connsiteX19" fmla="*/ 1533725 w 12192000"/>
              <a:gd name="connsiteY19" fmla="*/ 699179 h 3378280"/>
              <a:gd name="connsiteX20" fmla="*/ 1636242 w 12192000"/>
              <a:gd name="connsiteY20" fmla="*/ 741533 h 3378280"/>
              <a:gd name="connsiteX21" fmla="*/ 1704848 w 12192000"/>
              <a:gd name="connsiteY21" fmla="*/ 770749 h 3378280"/>
              <a:gd name="connsiteX22" fmla="*/ 1718292 w 12192000"/>
              <a:gd name="connsiteY22" fmla="*/ 781051 h 3378280"/>
              <a:gd name="connsiteX23" fmla="*/ 1720835 w 12192000"/>
              <a:gd name="connsiteY23" fmla="*/ 781117 h 3378280"/>
              <a:gd name="connsiteX24" fmla="*/ 1753341 w 12192000"/>
              <a:gd name="connsiteY24" fmla="*/ 800301 h 3378280"/>
              <a:gd name="connsiteX25" fmla="*/ 1775454 w 12192000"/>
              <a:gd name="connsiteY25" fmla="*/ 815182 h 3378280"/>
              <a:gd name="connsiteX26" fmla="*/ 1781011 w 12192000"/>
              <a:gd name="connsiteY26" fmla="*/ 816068 h 3378280"/>
              <a:gd name="connsiteX27" fmla="*/ 1817738 w 12192000"/>
              <a:gd name="connsiteY27" fmla="*/ 834926 h 3378280"/>
              <a:gd name="connsiteX28" fmla="*/ 1830702 w 12192000"/>
              <a:gd name="connsiteY28" fmla="*/ 836485 h 3378280"/>
              <a:gd name="connsiteX29" fmla="*/ 1853950 w 12192000"/>
              <a:gd name="connsiteY29" fmla="*/ 841519 h 3378280"/>
              <a:gd name="connsiteX30" fmla="*/ 1915890 w 12192000"/>
              <a:gd name="connsiteY30" fmla="*/ 841983 h 3378280"/>
              <a:gd name="connsiteX31" fmla="*/ 1960900 w 12192000"/>
              <a:gd name="connsiteY31" fmla="*/ 865789 h 3378280"/>
              <a:gd name="connsiteX32" fmla="*/ 1961217 w 12192000"/>
              <a:gd name="connsiteY32" fmla="*/ 865662 h 3378280"/>
              <a:gd name="connsiteX33" fmla="*/ 1969825 w 12192000"/>
              <a:gd name="connsiteY33" fmla="*/ 869049 h 3378280"/>
              <a:gd name="connsiteX34" fmla="*/ 1975234 w 12192000"/>
              <a:gd name="connsiteY34" fmla="*/ 872329 h 3378280"/>
              <a:gd name="connsiteX35" fmla="*/ 1990485 w 12192000"/>
              <a:gd name="connsiteY35" fmla="*/ 879288 h 3378280"/>
              <a:gd name="connsiteX36" fmla="*/ 1996793 w 12192000"/>
              <a:gd name="connsiteY36" fmla="*/ 880361 h 3378280"/>
              <a:gd name="connsiteX37" fmla="*/ 2055091 w 12192000"/>
              <a:gd name="connsiteY37" fmla="*/ 872818 h 3378280"/>
              <a:gd name="connsiteX38" fmla="*/ 2165143 w 12192000"/>
              <a:gd name="connsiteY38" fmla="*/ 892293 h 3378280"/>
              <a:gd name="connsiteX39" fmla="*/ 2274196 w 12192000"/>
              <a:gd name="connsiteY39" fmla="*/ 914768 h 3378280"/>
              <a:gd name="connsiteX40" fmla="*/ 2383986 w 12192000"/>
              <a:gd name="connsiteY40" fmla="*/ 934891 h 3378280"/>
              <a:gd name="connsiteX41" fmla="*/ 2420278 w 12192000"/>
              <a:gd name="connsiteY41" fmla="*/ 933890 h 3378280"/>
              <a:gd name="connsiteX42" fmla="*/ 2426203 w 12192000"/>
              <a:gd name="connsiteY42" fmla="*/ 933891 h 3378280"/>
              <a:gd name="connsiteX43" fmla="*/ 2448674 w 12192000"/>
              <a:gd name="connsiteY43" fmla="*/ 941056 h 3378280"/>
              <a:gd name="connsiteX44" fmla="*/ 2457640 w 12192000"/>
              <a:gd name="connsiteY44" fmla="*/ 943105 h 3378280"/>
              <a:gd name="connsiteX45" fmla="*/ 2457852 w 12192000"/>
              <a:gd name="connsiteY45" fmla="*/ 942912 h 3378280"/>
              <a:gd name="connsiteX46" fmla="*/ 2466265 w 12192000"/>
              <a:gd name="connsiteY46" fmla="*/ 945310 h 3378280"/>
              <a:gd name="connsiteX47" fmla="*/ 2507496 w 12192000"/>
              <a:gd name="connsiteY47" fmla="*/ 960111 h 3378280"/>
              <a:gd name="connsiteX48" fmla="*/ 2561127 w 12192000"/>
              <a:gd name="connsiteY48" fmla="*/ 949411 h 3378280"/>
              <a:gd name="connsiteX49" fmla="*/ 2583467 w 12192000"/>
              <a:gd name="connsiteY49" fmla="*/ 950570 h 3378280"/>
              <a:gd name="connsiteX50" fmla="*/ 2595361 w 12192000"/>
              <a:gd name="connsiteY50" fmla="*/ 949884 h 3378280"/>
              <a:gd name="connsiteX51" fmla="*/ 2596075 w 12192000"/>
              <a:gd name="connsiteY51" fmla="*/ 949000 h 3378280"/>
              <a:gd name="connsiteX52" fmla="*/ 2666638 w 12192000"/>
              <a:gd name="connsiteY52" fmla="*/ 975095 h 3378280"/>
              <a:gd name="connsiteX53" fmla="*/ 2703393 w 12192000"/>
              <a:gd name="connsiteY53" fmla="*/ 989635 h 3378280"/>
              <a:gd name="connsiteX54" fmla="*/ 2705616 w 12192000"/>
              <a:gd name="connsiteY54" fmla="*/ 989244 h 3378280"/>
              <a:gd name="connsiteX55" fmla="*/ 2721898 w 12192000"/>
              <a:gd name="connsiteY55" fmla="*/ 997777 h 3378280"/>
              <a:gd name="connsiteX56" fmla="*/ 2735669 w 12192000"/>
              <a:gd name="connsiteY56" fmla="*/ 1009612 h 3378280"/>
              <a:gd name="connsiteX57" fmla="*/ 2857526 w 12192000"/>
              <a:gd name="connsiteY57" fmla="*/ 1030627 h 3378280"/>
              <a:gd name="connsiteX58" fmla="*/ 3021918 w 12192000"/>
              <a:gd name="connsiteY58" fmla="*/ 1088093 h 3378280"/>
              <a:gd name="connsiteX59" fmla="*/ 3155458 w 12192000"/>
              <a:gd name="connsiteY59" fmla="*/ 1121618 h 3378280"/>
              <a:gd name="connsiteX60" fmla="*/ 3328229 w 12192000"/>
              <a:gd name="connsiteY60" fmla="*/ 1155903 h 3378280"/>
              <a:gd name="connsiteX61" fmla="*/ 3448440 w 12192000"/>
              <a:gd name="connsiteY61" fmla="*/ 1184343 h 3378280"/>
              <a:gd name="connsiteX62" fmla="*/ 3499287 w 12192000"/>
              <a:gd name="connsiteY62" fmla="*/ 1209472 h 3378280"/>
              <a:gd name="connsiteX63" fmla="*/ 3520027 w 12192000"/>
              <a:gd name="connsiteY63" fmla="*/ 1207338 h 3378280"/>
              <a:gd name="connsiteX64" fmla="*/ 3523594 w 12192000"/>
              <a:gd name="connsiteY64" fmla="*/ 1206755 h 3378280"/>
              <a:gd name="connsiteX65" fmla="*/ 3538013 w 12192000"/>
              <a:gd name="connsiteY65" fmla="*/ 1209066 h 3378280"/>
              <a:gd name="connsiteX66" fmla="*/ 3541918 w 12192000"/>
              <a:gd name="connsiteY66" fmla="*/ 1203922 h 3378280"/>
              <a:gd name="connsiteX67" fmla="*/ 3590082 w 12192000"/>
              <a:gd name="connsiteY67" fmla="*/ 1209115 h 3378280"/>
              <a:gd name="connsiteX68" fmla="*/ 3716445 w 12192000"/>
              <a:gd name="connsiteY68" fmla="*/ 1243431 h 3378280"/>
              <a:gd name="connsiteX69" fmla="*/ 3792028 w 12192000"/>
              <a:gd name="connsiteY69" fmla="*/ 1260288 h 3378280"/>
              <a:gd name="connsiteX70" fmla="*/ 3820707 w 12192000"/>
              <a:gd name="connsiteY70" fmla="*/ 1260924 h 3378280"/>
              <a:gd name="connsiteX71" fmla="*/ 3860784 w 12192000"/>
              <a:gd name="connsiteY71" fmla="*/ 1265692 h 3378280"/>
              <a:gd name="connsiteX72" fmla="*/ 3997310 w 12192000"/>
              <a:gd name="connsiteY72" fmla="*/ 1281176 h 3378280"/>
              <a:gd name="connsiteX73" fmla="*/ 4040665 w 12192000"/>
              <a:gd name="connsiteY73" fmla="*/ 1291934 h 3378280"/>
              <a:gd name="connsiteX74" fmla="*/ 4046831 w 12192000"/>
              <a:gd name="connsiteY74" fmla="*/ 1293910 h 3378280"/>
              <a:gd name="connsiteX75" fmla="*/ 4095847 w 12192000"/>
              <a:gd name="connsiteY75" fmla="*/ 1316851 h 3378280"/>
              <a:gd name="connsiteX76" fmla="*/ 4101945 w 12192000"/>
              <a:gd name="connsiteY76" fmla="*/ 1313869 h 3378280"/>
              <a:gd name="connsiteX77" fmla="*/ 4119420 w 12192000"/>
              <a:gd name="connsiteY77" fmla="*/ 1313965 h 3378280"/>
              <a:gd name="connsiteX78" fmla="*/ 4131728 w 12192000"/>
              <a:gd name="connsiteY78" fmla="*/ 1322978 h 3378280"/>
              <a:gd name="connsiteX79" fmla="*/ 4193827 w 12192000"/>
              <a:gd name="connsiteY79" fmla="*/ 1350222 h 3378280"/>
              <a:gd name="connsiteX80" fmla="*/ 4286157 w 12192000"/>
              <a:gd name="connsiteY80" fmla="*/ 1385101 h 3378280"/>
              <a:gd name="connsiteX81" fmla="*/ 4298907 w 12192000"/>
              <a:gd name="connsiteY81" fmla="*/ 1394396 h 3378280"/>
              <a:gd name="connsiteX82" fmla="*/ 4323224 w 12192000"/>
              <a:gd name="connsiteY82" fmla="*/ 1403133 h 3378280"/>
              <a:gd name="connsiteX83" fmla="*/ 4404439 w 12192000"/>
              <a:gd name="connsiteY83" fmla="*/ 1417252 h 3378280"/>
              <a:gd name="connsiteX84" fmla="*/ 4423989 w 12192000"/>
              <a:gd name="connsiteY84" fmla="*/ 1410448 h 3378280"/>
              <a:gd name="connsiteX85" fmla="*/ 4427300 w 12192000"/>
              <a:gd name="connsiteY85" fmla="*/ 1409068 h 3378280"/>
              <a:gd name="connsiteX86" fmla="*/ 4441847 w 12192000"/>
              <a:gd name="connsiteY86" fmla="*/ 1408029 h 3378280"/>
              <a:gd name="connsiteX87" fmla="*/ 4444331 w 12192000"/>
              <a:gd name="connsiteY87" fmla="*/ 1402133 h 3378280"/>
              <a:gd name="connsiteX88" fmla="*/ 4492293 w 12192000"/>
              <a:gd name="connsiteY88" fmla="*/ 1396205 h 3378280"/>
              <a:gd name="connsiteX89" fmla="*/ 4623335 w 12192000"/>
              <a:gd name="connsiteY89" fmla="*/ 1400793 h 3378280"/>
              <a:gd name="connsiteX90" fmla="*/ 4700790 w 12192000"/>
              <a:gd name="connsiteY90" fmla="*/ 1399970 h 3378280"/>
              <a:gd name="connsiteX91" fmla="*/ 4728732 w 12192000"/>
              <a:gd name="connsiteY91" fmla="*/ 1394050 h 3378280"/>
              <a:gd name="connsiteX92" fmla="*/ 4768749 w 12192000"/>
              <a:gd name="connsiteY92" fmla="*/ 1389553 h 3378280"/>
              <a:gd name="connsiteX93" fmla="*/ 4838227 w 12192000"/>
              <a:gd name="connsiteY93" fmla="*/ 1377273 h 3378280"/>
              <a:gd name="connsiteX94" fmla="*/ 4904889 w 12192000"/>
              <a:gd name="connsiteY94" fmla="*/ 1373499 h 3378280"/>
              <a:gd name="connsiteX95" fmla="*/ 4949597 w 12192000"/>
              <a:gd name="connsiteY95" fmla="*/ 1374085 h 3378280"/>
              <a:gd name="connsiteX96" fmla="*/ 4956064 w 12192000"/>
              <a:gd name="connsiteY96" fmla="*/ 1374603 h 3378280"/>
              <a:gd name="connsiteX97" fmla="*/ 5009322 w 12192000"/>
              <a:gd name="connsiteY97" fmla="*/ 1385751 h 3378280"/>
              <a:gd name="connsiteX98" fmla="*/ 5014476 w 12192000"/>
              <a:gd name="connsiteY98" fmla="*/ 1381460 h 3378280"/>
              <a:gd name="connsiteX99" fmla="*/ 5031428 w 12192000"/>
              <a:gd name="connsiteY99" fmla="*/ 1377570 h 3378280"/>
              <a:gd name="connsiteX100" fmla="*/ 5045619 w 12192000"/>
              <a:gd name="connsiteY100" fmla="*/ 1383532 h 3378280"/>
              <a:gd name="connsiteX101" fmla="*/ 5112635 w 12192000"/>
              <a:gd name="connsiteY101" fmla="*/ 1395891 h 3378280"/>
              <a:gd name="connsiteX102" fmla="*/ 5210851 w 12192000"/>
              <a:gd name="connsiteY102" fmla="*/ 1408784 h 3378280"/>
              <a:gd name="connsiteX103" fmla="*/ 5225543 w 12192000"/>
              <a:gd name="connsiteY103" fmla="*/ 1414923 h 3378280"/>
              <a:gd name="connsiteX104" fmla="*/ 5321696 w 12192000"/>
              <a:gd name="connsiteY104" fmla="*/ 1432414 h 3378280"/>
              <a:gd name="connsiteX105" fmla="*/ 5372327 w 12192000"/>
              <a:gd name="connsiteY105" fmla="*/ 1436597 h 3378280"/>
              <a:gd name="connsiteX106" fmla="*/ 5378149 w 12192000"/>
              <a:gd name="connsiteY106" fmla="*/ 1431785 h 3378280"/>
              <a:gd name="connsiteX107" fmla="*/ 5393069 w 12192000"/>
              <a:gd name="connsiteY107" fmla="*/ 1433737 h 3378280"/>
              <a:gd name="connsiteX108" fmla="*/ 5527621 w 12192000"/>
              <a:gd name="connsiteY108" fmla="*/ 1458786 h 3378280"/>
              <a:gd name="connsiteX109" fmla="*/ 5680585 w 12192000"/>
              <a:gd name="connsiteY109" fmla="*/ 1498233 h 3378280"/>
              <a:gd name="connsiteX110" fmla="*/ 5783795 w 12192000"/>
              <a:gd name="connsiteY110" fmla="*/ 1499932 h 3378280"/>
              <a:gd name="connsiteX111" fmla="*/ 6016525 w 12192000"/>
              <a:gd name="connsiteY111" fmla="*/ 1577292 h 3378280"/>
              <a:gd name="connsiteX112" fmla="*/ 6186598 w 12192000"/>
              <a:gd name="connsiteY112" fmla="*/ 1606065 h 3378280"/>
              <a:gd name="connsiteX113" fmla="*/ 6197872 w 12192000"/>
              <a:gd name="connsiteY113" fmla="*/ 1616845 h 3378280"/>
              <a:gd name="connsiteX114" fmla="*/ 6212885 w 12192000"/>
              <a:gd name="connsiteY114" fmla="*/ 1624535 h 3378280"/>
              <a:gd name="connsiteX115" fmla="*/ 6319240 w 12192000"/>
              <a:gd name="connsiteY115" fmla="*/ 1660375 h 3378280"/>
              <a:gd name="connsiteX116" fmla="*/ 6333397 w 12192000"/>
              <a:gd name="connsiteY116" fmla="*/ 1658763 h 3378280"/>
              <a:gd name="connsiteX117" fmla="*/ 6357266 w 12192000"/>
              <a:gd name="connsiteY117" fmla="*/ 1659543 h 3378280"/>
              <a:gd name="connsiteX118" fmla="*/ 6418740 w 12192000"/>
              <a:gd name="connsiteY118" fmla="*/ 1648944 h 3378280"/>
              <a:gd name="connsiteX119" fmla="*/ 6458877 w 12192000"/>
              <a:gd name="connsiteY119" fmla="*/ 1662117 h 3378280"/>
              <a:gd name="connsiteX120" fmla="*/ 6467254 w 12192000"/>
              <a:gd name="connsiteY120" fmla="*/ 1664227 h 3378280"/>
              <a:gd name="connsiteX121" fmla="*/ 6467545 w 12192000"/>
              <a:gd name="connsiteY121" fmla="*/ 1664046 h 3378280"/>
              <a:gd name="connsiteX122" fmla="*/ 6476635 w 12192000"/>
              <a:gd name="connsiteY122" fmla="*/ 1665826 h 3378280"/>
              <a:gd name="connsiteX123" fmla="*/ 6482535 w 12192000"/>
              <a:gd name="connsiteY123" fmla="*/ 1668074 h 3378280"/>
              <a:gd name="connsiteX124" fmla="*/ 6498791 w 12192000"/>
              <a:gd name="connsiteY124" fmla="*/ 1672167 h 3378280"/>
              <a:gd name="connsiteX125" fmla="*/ 6505220 w 12192000"/>
              <a:gd name="connsiteY125" fmla="*/ 1672092 h 3378280"/>
              <a:gd name="connsiteX126" fmla="*/ 6508969 w 12192000"/>
              <a:gd name="connsiteY126" fmla="*/ 1669922 h 3378280"/>
              <a:gd name="connsiteX127" fmla="*/ 6544886 w 12192000"/>
              <a:gd name="connsiteY127" fmla="*/ 1670695 h 3378280"/>
              <a:gd name="connsiteX128" fmla="*/ 6617859 w 12192000"/>
              <a:gd name="connsiteY128" fmla="*/ 1679453 h 3378280"/>
              <a:gd name="connsiteX129" fmla="*/ 6657726 w 12192000"/>
              <a:gd name="connsiteY129" fmla="*/ 1687906 h 3378280"/>
              <a:gd name="connsiteX130" fmla="*/ 6769041 w 12192000"/>
              <a:gd name="connsiteY130" fmla="*/ 1707304 h 3378280"/>
              <a:gd name="connsiteX131" fmla="*/ 6882368 w 12192000"/>
              <a:gd name="connsiteY131" fmla="*/ 1723914 h 3378280"/>
              <a:gd name="connsiteX132" fmla="*/ 6968822 w 12192000"/>
              <a:gd name="connsiteY132" fmla="*/ 1723334 h 3378280"/>
              <a:gd name="connsiteX133" fmla="*/ 6973672 w 12192000"/>
              <a:gd name="connsiteY133" fmla="*/ 1726298 h 3378280"/>
              <a:gd name="connsiteX134" fmla="*/ 6981961 w 12192000"/>
              <a:gd name="connsiteY134" fmla="*/ 1729324 h 3378280"/>
              <a:gd name="connsiteX135" fmla="*/ 6982342 w 12192000"/>
              <a:gd name="connsiteY135" fmla="*/ 1729201 h 3378280"/>
              <a:gd name="connsiteX136" fmla="*/ 6989757 w 12192000"/>
              <a:gd name="connsiteY136" fmla="*/ 1732420 h 3378280"/>
              <a:gd name="connsiteX137" fmla="*/ 7023794 w 12192000"/>
              <a:gd name="connsiteY137" fmla="*/ 1750660 h 3378280"/>
              <a:gd name="connsiteX138" fmla="*/ 7090828 w 12192000"/>
              <a:gd name="connsiteY138" fmla="*/ 1750287 h 3378280"/>
              <a:gd name="connsiteX139" fmla="*/ 7114479 w 12192000"/>
              <a:gd name="connsiteY139" fmla="*/ 1754649 h 3378280"/>
              <a:gd name="connsiteX140" fmla="*/ 7162053 w 12192000"/>
              <a:gd name="connsiteY140" fmla="*/ 1772908 h 3378280"/>
              <a:gd name="connsiteX141" fmla="*/ 7167808 w 12192000"/>
              <a:gd name="connsiteY141" fmla="*/ 1773656 h 3378280"/>
              <a:gd name="connsiteX142" fmla="*/ 7187185 w 12192000"/>
              <a:gd name="connsiteY142" fmla="*/ 1787148 h 3378280"/>
              <a:gd name="connsiteX143" fmla="*/ 7216505 w 12192000"/>
              <a:gd name="connsiteY143" fmla="*/ 1804489 h 3378280"/>
              <a:gd name="connsiteX144" fmla="*/ 7219246 w 12192000"/>
              <a:gd name="connsiteY144" fmla="*/ 1804514 h 3378280"/>
              <a:gd name="connsiteX145" fmla="*/ 7230639 w 12192000"/>
              <a:gd name="connsiteY145" fmla="*/ 1813879 h 3378280"/>
              <a:gd name="connsiteX146" fmla="*/ 7236776 w 12192000"/>
              <a:gd name="connsiteY146" fmla="*/ 1825514 h 3378280"/>
              <a:gd name="connsiteX147" fmla="*/ 7394082 w 12192000"/>
              <a:gd name="connsiteY147" fmla="*/ 1877925 h 3378280"/>
              <a:gd name="connsiteX148" fmla="*/ 7505820 w 12192000"/>
              <a:gd name="connsiteY148" fmla="*/ 1933859 h 3378280"/>
              <a:gd name="connsiteX149" fmla="*/ 7572147 w 12192000"/>
              <a:gd name="connsiteY149" fmla="*/ 2003817 h 3378280"/>
              <a:gd name="connsiteX150" fmla="*/ 7828975 w 12192000"/>
              <a:gd name="connsiteY150" fmla="*/ 2061508 h 3378280"/>
              <a:gd name="connsiteX151" fmla="*/ 7886804 w 12192000"/>
              <a:gd name="connsiteY151" fmla="*/ 2075509 h 3378280"/>
              <a:gd name="connsiteX152" fmla="*/ 7923558 w 12192000"/>
              <a:gd name="connsiteY152" fmla="*/ 2103529 h 3378280"/>
              <a:gd name="connsiteX153" fmla="*/ 7947954 w 12192000"/>
              <a:gd name="connsiteY153" fmla="*/ 2104996 h 3378280"/>
              <a:gd name="connsiteX154" fmla="*/ 7952318 w 12192000"/>
              <a:gd name="connsiteY154" fmla="*/ 2105077 h 3378280"/>
              <a:gd name="connsiteX155" fmla="*/ 7966398 w 12192000"/>
              <a:gd name="connsiteY155" fmla="*/ 2109147 h 3378280"/>
              <a:gd name="connsiteX156" fmla="*/ 7974591 w 12192000"/>
              <a:gd name="connsiteY156" fmla="*/ 2105612 h 3378280"/>
              <a:gd name="connsiteX157" fmla="*/ 7998806 w 12192000"/>
              <a:gd name="connsiteY157" fmla="*/ 2108382 h 3378280"/>
              <a:gd name="connsiteX158" fmla="*/ 8023544 w 12192000"/>
              <a:gd name="connsiteY158" fmla="*/ 2117183 h 3378280"/>
              <a:gd name="connsiteX159" fmla="*/ 8136247 w 12192000"/>
              <a:gd name="connsiteY159" fmla="*/ 2164190 h 3378280"/>
              <a:gd name="connsiteX160" fmla="*/ 8206445 w 12192000"/>
              <a:gd name="connsiteY160" fmla="*/ 2189356 h 3378280"/>
              <a:gd name="connsiteX161" fmla="*/ 8237464 w 12192000"/>
              <a:gd name="connsiteY161" fmla="*/ 2194272 h 3378280"/>
              <a:gd name="connsiteX162" fmla="*/ 8277853 w 12192000"/>
              <a:gd name="connsiteY162" fmla="*/ 2204259 h 3378280"/>
              <a:gd name="connsiteX163" fmla="*/ 8352501 w 12192000"/>
              <a:gd name="connsiteY163" fmla="*/ 2218290 h 3378280"/>
              <a:gd name="connsiteX164" fmla="*/ 8446938 w 12192000"/>
              <a:gd name="connsiteY164" fmla="*/ 2243393 h 3378280"/>
              <a:gd name="connsiteX165" fmla="*/ 8497138 w 12192000"/>
              <a:gd name="connsiteY165" fmla="*/ 2281506 h 3378280"/>
              <a:gd name="connsiteX166" fmla="*/ 8506096 w 12192000"/>
              <a:gd name="connsiteY166" fmla="*/ 2280042 h 3378280"/>
              <a:gd name="connsiteX167" fmla="*/ 8549806 w 12192000"/>
              <a:gd name="connsiteY167" fmla="*/ 2296675 h 3378280"/>
              <a:gd name="connsiteX168" fmla="*/ 8680256 w 12192000"/>
              <a:gd name="connsiteY168" fmla="*/ 2378758 h 3378280"/>
              <a:gd name="connsiteX169" fmla="*/ 8766301 w 12192000"/>
              <a:gd name="connsiteY169" fmla="*/ 2410605 h 3378280"/>
              <a:gd name="connsiteX170" fmla="*/ 8800492 w 12192000"/>
              <a:gd name="connsiteY170" fmla="*/ 2418067 h 3378280"/>
              <a:gd name="connsiteX171" fmla="*/ 8857555 w 12192000"/>
              <a:gd name="connsiteY171" fmla="*/ 2430810 h 3378280"/>
              <a:gd name="connsiteX172" fmla="*/ 8951967 w 12192000"/>
              <a:gd name="connsiteY172" fmla="*/ 2460856 h 3378280"/>
              <a:gd name="connsiteX173" fmla="*/ 9002970 w 12192000"/>
              <a:gd name="connsiteY173" fmla="*/ 2472291 h 3378280"/>
              <a:gd name="connsiteX174" fmla="*/ 9081613 w 12192000"/>
              <a:gd name="connsiteY174" fmla="*/ 2488296 h 3378280"/>
              <a:gd name="connsiteX175" fmla="*/ 9091561 w 12192000"/>
              <a:gd name="connsiteY175" fmla="*/ 2494386 h 3378280"/>
              <a:gd name="connsiteX176" fmla="*/ 9140625 w 12192000"/>
              <a:gd name="connsiteY176" fmla="*/ 2486779 h 3378280"/>
              <a:gd name="connsiteX177" fmla="*/ 9271105 w 12192000"/>
              <a:gd name="connsiteY177" fmla="*/ 2511730 h 3378280"/>
              <a:gd name="connsiteX178" fmla="*/ 9295023 w 12192000"/>
              <a:gd name="connsiteY178" fmla="*/ 2512830 h 3378280"/>
              <a:gd name="connsiteX179" fmla="*/ 9321673 w 12192000"/>
              <a:gd name="connsiteY179" fmla="*/ 2524119 h 3378280"/>
              <a:gd name="connsiteX180" fmla="*/ 9378975 w 12192000"/>
              <a:gd name="connsiteY180" fmla="*/ 2543803 h 3378280"/>
              <a:gd name="connsiteX181" fmla="*/ 9414193 w 12192000"/>
              <a:gd name="connsiteY181" fmla="*/ 2562927 h 3378280"/>
              <a:gd name="connsiteX182" fmla="*/ 9426009 w 12192000"/>
              <a:gd name="connsiteY182" fmla="*/ 2558847 h 3378280"/>
              <a:gd name="connsiteX183" fmla="*/ 9450634 w 12192000"/>
              <a:gd name="connsiteY183" fmla="*/ 2560685 h 3378280"/>
              <a:gd name="connsiteX184" fmla="*/ 9549097 w 12192000"/>
              <a:gd name="connsiteY184" fmla="*/ 2585168 h 3378280"/>
              <a:gd name="connsiteX185" fmla="*/ 9567633 w 12192000"/>
              <a:gd name="connsiteY185" fmla="*/ 2587105 h 3378280"/>
              <a:gd name="connsiteX186" fmla="*/ 9586878 w 12192000"/>
              <a:gd name="connsiteY186" fmla="*/ 2596659 h 3378280"/>
              <a:gd name="connsiteX187" fmla="*/ 9589974 w 12192000"/>
              <a:gd name="connsiteY187" fmla="*/ 2598235 h 3378280"/>
              <a:gd name="connsiteX188" fmla="*/ 9590570 w 12192000"/>
              <a:gd name="connsiteY188" fmla="*/ 2598249 h 3378280"/>
              <a:gd name="connsiteX189" fmla="*/ 9591896 w 12192000"/>
              <a:gd name="connsiteY189" fmla="*/ 2599214 h 3378280"/>
              <a:gd name="connsiteX190" fmla="*/ 9604535 w 12192000"/>
              <a:gd name="connsiteY190" fmla="*/ 2605654 h 3378280"/>
              <a:gd name="connsiteX191" fmla="*/ 9610554 w 12192000"/>
              <a:gd name="connsiteY191" fmla="*/ 2606189 h 3378280"/>
              <a:gd name="connsiteX192" fmla="*/ 9690072 w 12192000"/>
              <a:gd name="connsiteY192" fmla="*/ 2638745 h 3378280"/>
              <a:gd name="connsiteX193" fmla="*/ 9726964 w 12192000"/>
              <a:gd name="connsiteY193" fmla="*/ 2653728 h 3378280"/>
              <a:gd name="connsiteX194" fmla="*/ 9738036 w 12192000"/>
              <a:gd name="connsiteY194" fmla="*/ 2654794 h 3378280"/>
              <a:gd name="connsiteX195" fmla="*/ 9774202 w 12192000"/>
              <a:gd name="connsiteY195" fmla="*/ 2671509 h 3378280"/>
              <a:gd name="connsiteX196" fmla="*/ 9793246 w 12192000"/>
              <a:gd name="connsiteY196" fmla="*/ 2675245 h 3378280"/>
              <a:gd name="connsiteX197" fmla="*/ 9890301 w 12192000"/>
              <a:gd name="connsiteY197" fmla="*/ 2700274 h 3378280"/>
              <a:gd name="connsiteX198" fmla="*/ 9915070 w 12192000"/>
              <a:gd name="connsiteY198" fmla="*/ 2699250 h 3378280"/>
              <a:gd name="connsiteX199" fmla="*/ 9976517 w 12192000"/>
              <a:gd name="connsiteY199" fmla="*/ 2732899 h 3378280"/>
              <a:gd name="connsiteX200" fmla="*/ 9990168 w 12192000"/>
              <a:gd name="connsiteY200" fmla="*/ 2737877 h 3378280"/>
              <a:gd name="connsiteX201" fmla="*/ 9995041 w 12192000"/>
              <a:gd name="connsiteY201" fmla="*/ 2741223 h 3378280"/>
              <a:gd name="connsiteX202" fmla="*/ 10012636 w 12192000"/>
              <a:gd name="connsiteY202" fmla="*/ 2729876 h 3378280"/>
              <a:gd name="connsiteX203" fmla="*/ 10044280 w 12192000"/>
              <a:gd name="connsiteY203" fmla="*/ 2726966 h 3378280"/>
              <a:gd name="connsiteX204" fmla="*/ 10057934 w 12192000"/>
              <a:gd name="connsiteY204" fmla="*/ 2735671 h 3378280"/>
              <a:gd name="connsiteX205" fmla="*/ 10148373 w 12192000"/>
              <a:gd name="connsiteY205" fmla="*/ 2778987 h 3378280"/>
              <a:gd name="connsiteX206" fmla="*/ 10176601 w 12192000"/>
              <a:gd name="connsiteY206" fmla="*/ 2791940 h 3378280"/>
              <a:gd name="connsiteX207" fmla="*/ 10235082 w 12192000"/>
              <a:gd name="connsiteY207" fmla="*/ 2816761 h 3378280"/>
              <a:gd name="connsiteX208" fmla="*/ 10421684 w 12192000"/>
              <a:gd name="connsiteY208" fmla="*/ 2833871 h 3378280"/>
              <a:gd name="connsiteX209" fmla="*/ 10507376 w 12192000"/>
              <a:gd name="connsiteY209" fmla="*/ 2822262 h 3378280"/>
              <a:gd name="connsiteX210" fmla="*/ 10738376 w 12192000"/>
              <a:gd name="connsiteY210" fmla="*/ 2833353 h 3378280"/>
              <a:gd name="connsiteX211" fmla="*/ 11043443 w 12192000"/>
              <a:gd name="connsiteY211" fmla="*/ 2803954 h 3378280"/>
              <a:gd name="connsiteX212" fmla="*/ 11115269 w 12192000"/>
              <a:gd name="connsiteY212" fmla="*/ 2823367 h 3378280"/>
              <a:gd name="connsiteX213" fmla="*/ 11147582 w 12192000"/>
              <a:gd name="connsiteY213" fmla="*/ 2822547 h 3378280"/>
              <a:gd name="connsiteX214" fmla="*/ 11201205 w 12192000"/>
              <a:gd name="connsiteY214" fmla="*/ 2818210 h 3378280"/>
              <a:gd name="connsiteX215" fmla="*/ 11391726 w 12192000"/>
              <a:gd name="connsiteY215" fmla="*/ 2826386 h 3378280"/>
              <a:gd name="connsiteX216" fmla="*/ 11507640 w 12192000"/>
              <a:gd name="connsiteY216" fmla="*/ 2824866 h 3378280"/>
              <a:gd name="connsiteX217" fmla="*/ 11718056 w 12192000"/>
              <a:gd name="connsiteY217" fmla="*/ 2821969 h 3378280"/>
              <a:gd name="connsiteX218" fmla="*/ 11937926 w 12192000"/>
              <a:gd name="connsiteY218" fmla="*/ 2817058 h 3378280"/>
              <a:gd name="connsiteX219" fmla="*/ 12035355 w 12192000"/>
              <a:gd name="connsiteY219" fmla="*/ 2813340 h 3378280"/>
              <a:gd name="connsiteX220" fmla="*/ 12179047 w 12192000"/>
              <a:gd name="connsiteY220" fmla="*/ 2788508 h 3378280"/>
              <a:gd name="connsiteX221" fmla="*/ 12192000 w 12192000"/>
              <a:gd name="connsiteY221" fmla="*/ 2788486 h 3378280"/>
              <a:gd name="connsiteX222" fmla="*/ 12192000 w 12192000"/>
              <a:gd name="connsiteY222" fmla="*/ 3378280 h 3378280"/>
              <a:gd name="connsiteX223" fmla="*/ 0 w 12192000"/>
              <a:gd name="connsiteY223" fmla="*/ 3378280 h 33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3378280">
                <a:moveTo>
                  <a:pt x="0" y="0"/>
                </a:moveTo>
                <a:lnTo>
                  <a:pt x="13973" y="3431"/>
                </a:lnTo>
                <a:cubicBezTo>
                  <a:pt x="48258" y="17773"/>
                  <a:pt x="68757" y="59402"/>
                  <a:pt x="86774" y="43536"/>
                </a:cubicBezTo>
                <a:cubicBezTo>
                  <a:pt x="86532" y="72023"/>
                  <a:pt x="217976" y="120568"/>
                  <a:pt x="229780" y="145557"/>
                </a:cubicBezTo>
                <a:lnTo>
                  <a:pt x="302639" y="203425"/>
                </a:lnTo>
                <a:cubicBezTo>
                  <a:pt x="312906" y="207200"/>
                  <a:pt x="342855" y="184923"/>
                  <a:pt x="348081" y="187174"/>
                </a:cubicBezTo>
                <a:lnTo>
                  <a:pt x="436950" y="184066"/>
                </a:lnTo>
                <a:lnTo>
                  <a:pt x="501693" y="233225"/>
                </a:lnTo>
                <a:lnTo>
                  <a:pt x="557201" y="312390"/>
                </a:lnTo>
                <a:cubicBezTo>
                  <a:pt x="579844" y="353675"/>
                  <a:pt x="602207" y="315301"/>
                  <a:pt x="617648" y="333897"/>
                </a:cubicBezTo>
                <a:lnTo>
                  <a:pt x="692332" y="386327"/>
                </a:lnTo>
                <a:cubicBezTo>
                  <a:pt x="715261" y="398377"/>
                  <a:pt x="770477" y="414831"/>
                  <a:pt x="802009" y="419027"/>
                </a:cubicBezTo>
                <a:cubicBezTo>
                  <a:pt x="838953" y="433876"/>
                  <a:pt x="886385" y="473956"/>
                  <a:pt x="914003" y="475419"/>
                </a:cubicBezTo>
                <a:cubicBezTo>
                  <a:pt x="923483" y="477324"/>
                  <a:pt x="931440" y="475817"/>
                  <a:pt x="938561" y="472887"/>
                </a:cubicBezTo>
                <a:lnTo>
                  <a:pt x="1035683" y="486697"/>
                </a:lnTo>
                <a:cubicBezTo>
                  <a:pt x="1035708" y="486708"/>
                  <a:pt x="1035733" y="486720"/>
                  <a:pt x="1035757" y="486731"/>
                </a:cubicBezTo>
                <a:cubicBezTo>
                  <a:pt x="1046500" y="494574"/>
                  <a:pt x="1038533" y="500311"/>
                  <a:pt x="1074336" y="494465"/>
                </a:cubicBezTo>
                <a:cubicBezTo>
                  <a:pt x="1137289" y="530436"/>
                  <a:pt x="1235340" y="545106"/>
                  <a:pt x="1285084" y="589112"/>
                </a:cubicBezTo>
                <a:cubicBezTo>
                  <a:pt x="1341251" y="608873"/>
                  <a:pt x="1367674" y="637988"/>
                  <a:pt x="1409116" y="656332"/>
                </a:cubicBezTo>
                <a:cubicBezTo>
                  <a:pt x="1471208" y="682449"/>
                  <a:pt x="1492207" y="692779"/>
                  <a:pt x="1533725" y="699179"/>
                </a:cubicBezTo>
                <a:cubicBezTo>
                  <a:pt x="1592391" y="718911"/>
                  <a:pt x="1575207" y="737633"/>
                  <a:pt x="1636242" y="741533"/>
                </a:cubicBezTo>
                <a:cubicBezTo>
                  <a:pt x="1638264" y="746130"/>
                  <a:pt x="1700806" y="766849"/>
                  <a:pt x="1704848" y="770749"/>
                </a:cubicBezTo>
                <a:lnTo>
                  <a:pt x="1718292" y="781051"/>
                </a:lnTo>
                <a:lnTo>
                  <a:pt x="1720835" y="781117"/>
                </a:lnTo>
                <a:lnTo>
                  <a:pt x="1753341" y="800301"/>
                </a:lnTo>
                <a:lnTo>
                  <a:pt x="1775454" y="815182"/>
                </a:lnTo>
                <a:lnTo>
                  <a:pt x="1781011" y="816068"/>
                </a:lnTo>
                <a:lnTo>
                  <a:pt x="1817738" y="834926"/>
                </a:lnTo>
                <a:cubicBezTo>
                  <a:pt x="1821156" y="833953"/>
                  <a:pt x="1825209" y="834074"/>
                  <a:pt x="1830702" y="836485"/>
                </a:cubicBezTo>
                <a:cubicBezTo>
                  <a:pt x="1832151" y="819591"/>
                  <a:pt x="1837883" y="832919"/>
                  <a:pt x="1853950" y="841519"/>
                </a:cubicBezTo>
                <a:cubicBezTo>
                  <a:pt x="1859780" y="817198"/>
                  <a:pt x="1899456" y="849599"/>
                  <a:pt x="1915890" y="841983"/>
                </a:cubicBezTo>
                <a:lnTo>
                  <a:pt x="1960900" y="865789"/>
                </a:lnTo>
                <a:lnTo>
                  <a:pt x="1961217" y="865662"/>
                </a:lnTo>
                <a:cubicBezTo>
                  <a:pt x="1963265" y="866017"/>
                  <a:pt x="1965977" y="867037"/>
                  <a:pt x="1969825" y="869049"/>
                </a:cubicBezTo>
                <a:lnTo>
                  <a:pt x="1975234" y="872329"/>
                </a:lnTo>
                <a:lnTo>
                  <a:pt x="1990485" y="879288"/>
                </a:lnTo>
                <a:lnTo>
                  <a:pt x="1996793" y="880361"/>
                </a:lnTo>
                <a:cubicBezTo>
                  <a:pt x="2020465" y="879540"/>
                  <a:pt x="2023446" y="845377"/>
                  <a:pt x="2055091" y="872818"/>
                </a:cubicBezTo>
                <a:cubicBezTo>
                  <a:pt x="2098055" y="882341"/>
                  <a:pt x="2125216" y="870433"/>
                  <a:pt x="2165143" y="892293"/>
                </a:cubicBezTo>
                <a:cubicBezTo>
                  <a:pt x="2205365" y="901134"/>
                  <a:pt x="2239987" y="901455"/>
                  <a:pt x="2274196" y="914768"/>
                </a:cubicBezTo>
                <a:cubicBezTo>
                  <a:pt x="2310666" y="921868"/>
                  <a:pt x="2360104" y="931320"/>
                  <a:pt x="2383986" y="934891"/>
                </a:cubicBezTo>
                <a:lnTo>
                  <a:pt x="2420278" y="933890"/>
                </a:lnTo>
                <a:lnTo>
                  <a:pt x="2426203" y="933891"/>
                </a:lnTo>
                <a:lnTo>
                  <a:pt x="2448674" y="941056"/>
                </a:lnTo>
                <a:cubicBezTo>
                  <a:pt x="2452907" y="942503"/>
                  <a:pt x="2455711" y="943098"/>
                  <a:pt x="2457640" y="943105"/>
                </a:cubicBezTo>
                <a:lnTo>
                  <a:pt x="2457852" y="942912"/>
                </a:lnTo>
                <a:lnTo>
                  <a:pt x="2466265" y="945310"/>
                </a:lnTo>
                <a:cubicBezTo>
                  <a:pt x="2480470" y="949908"/>
                  <a:pt x="2494307" y="954915"/>
                  <a:pt x="2507496" y="960111"/>
                </a:cubicBezTo>
                <a:cubicBezTo>
                  <a:pt x="2518208" y="949036"/>
                  <a:pt x="2567155" y="976345"/>
                  <a:pt x="2561127" y="949411"/>
                </a:cubicBezTo>
                <a:cubicBezTo>
                  <a:pt x="2578896" y="955660"/>
                  <a:pt x="2589900" y="968806"/>
                  <a:pt x="2583467" y="950570"/>
                </a:cubicBezTo>
                <a:cubicBezTo>
                  <a:pt x="2589300" y="952141"/>
                  <a:pt x="2592850" y="951536"/>
                  <a:pt x="2595361" y="949884"/>
                </a:cubicBezTo>
                <a:lnTo>
                  <a:pt x="2596075" y="949000"/>
                </a:lnTo>
                <a:lnTo>
                  <a:pt x="2666638" y="975095"/>
                </a:lnTo>
                <a:lnTo>
                  <a:pt x="2703393" y="989635"/>
                </a:lnTo>
                <a:lnTo>
                  <a:pt x="2705616" y="989244"/>
                </a:lnTo>
                <a:lnTo>
                  <a:pt x="2721898" y="997777"/>
                </a:lnTo>
                <a:cubicBezTo>
                  <a:pt x="2727157" y="1001198"/>
                  <a:pt x="2731840" y="1005088"/>
                  <a:pt x="2735669" y="1009612"/>
                </a:cubicBezTo>
                <a:cubicBezTo>
                  <a:pt x="2790086" y="1002732"/>
                  <a:pt x="2797958" y="1020231"/>
                  <a:pt x="2857526" y="1030627"/>
                </a:cubicBezTo>
                <a:cubicBezTo>
                  <a:pt x="2897602" y="1063034"/>
                  <a:pt x="2965720" y="1083366"/>
                  <a:pt x="3021918" y="1088093"/>
                </a:cubicBezTo>
                <a:cubicBezTo>
                  <a:pt x="3054425" y="1110664"/>
                  <a:pt x="3109014" y="1101433"/>
                  <a:pt x="3155458" y="1121618"/>
                </a:cubicBezTo>
                <a:cubicBezTo>
                  <a:pt x="3217017" y="1136576"/>
                  <a:pt x="3270135" y="1143600"/>
                  <a:pt x="3328229" y="1155903"/>
                </a:cubicBezTo>
                <a:cubicBezTo>
                  <a:pt x="3365862" y="1138978"/>
                  <a:pt x="3408797" y="1179981"/>
                  <a:pt x="3448440" y="1184343"/>
                </a:cubicBezTo>
                <a:cubicBezTo>
                  <a:pt x="3438226" y="1205566"/>
                  <a:pt x="3496361" y="1182183"/>
                  <a:pt x="3499287" y="1209472"/>
                </a:cubicBezTo>
                <a:cubicBezTo>
                  <a:pt x="3506411" y="1209402"/>
                  <a:pt x="3513215" y="1208473"/>
                  <a:pt x="3520027" y="1207338"/>
                </a:cubicBezTo>
                <a:lnTo>
                  <a:pt x="3523594" y="1206755"/>
                </a:lnTo>
                <a:lnTo>
                  <a:pt x="3538013" y="1209066"/>
                </a:lnTo>
                <a:lnTo>
                  <a:pt x="3541918" y="1203922"/>
                </a:lnTo>
                <a:cubicBezTo>
                  <a:pt x="3550592" y="1203930"/>
                  <a:pt x="3560995" y="1202529"/>
                  <a:pt x="3590082" y="1209115"/>
                </a:cubicBezTo>
                <a:cubicBezTo>
                  <a:pt x="3622244" y="1230604"/>
                  <a:pt x="3676827" y="1215544"/>
                  <a:pt x="3716445" y="1243431"/>
                </a:cubicBezTo>
                <a:cubicBezTo>
                  <a:pt x="3731486" y="1251699"/>
                  <a:pt x="3780926" y="1265146"/>
                  <a:pt x="3792028" y="1260288"/>
                </a:cubicBezTo>
                <a:cubicBezTo>
                  <a:pt x="3802696" y="1261567"/>
                  <a:pt x="3814066" y="1267606"/>
                  <a:pt x="3820707" y="1260924"/>
                </a:cubicBezTo>
                <a:cubicBezTo>
                  <a:pt x="3830836" y="1253486"/>
                  <a:pt x="3863215" y="1278527"/>
                  <a:pt x="3860784" y="1265692"/>
                </a:cubicBezTo>
                <a:lnTo>
                  <a:pt x="3997310" y="1281176"/>
                </a:lnTo>
                <a:lnTo>
                  <a:pt x="4040665" y="1291934"/>
                </a:lnTo>
                <a:lnTo>
                  <a:pt x="4046831" y="1293910"/>
                </a:lnTo>
                <a:lnTo>
                  <a:pt x="4095847" y="1316851"/>
                </a:lnTo>
                <a:cubicBezTo>
                  <a:pt x="4097518" y="1315619"/>
                  <a:pt x="4099569" y="1314612"/>
                  <a:pt x="4101945" y="1313869"/>
                </a:cubicBezTo>
                <a:lnTo>
                  <a:pt x="4119420" y="1313965"/>
                </a:lnTo>
                <a:lnTo>
                  <a:pt x="4131728" y="1322978"/>
                </a:lnTo>
                <a:lnTo>
                  <a:pt x="4193827" y="1350222"/>
                </a:lnTo>
                <a:lnTo>
                  <a:pt x="4286157" y="1385101"/>
                </a:lnTo>
                <a:lnTo>
                  <a:pt x="4298907" y="1394396"/>
                </a:lnTo>
                <a:lnTo>
                  <a:pt x="4323224" y="1403133"/>
                </a:lnTo>
                <a:lnTo>
                  <a:pt x="4404439" y="1417252"/>
                </a:lnTo>
                <a:cubicBezTo>
                  <a:pt x="4411321" y="1415560"/>
                  <a:pt x="4417679" y="1413105"/>
                  <a:pt x="4423989" y="1410448"/>
                </a:cubicBezTo>
                <a:lnTo>
                  <a:pt x="4427300" y="1409068"/>
                </a:lnTo>
                <a:lnTo>
                  <a:pt x="4441847" y="1408029"/>
                </a:lnTo>
                <a:lnTo>
                  <a:pt x="4444331" y="1402133"/>
                </a:lnTo>
                <a:cubicBezTo>
                  <a:pt x="4452739" y="1400163"/>
                  <a:pt x="4462460" y="1396428"/>
                  <a:pt x="4492293" y="1396205"/>
                </a:cubicBezTo>
                <a:cubicBezTo>
                  <a:pt x="4528861" y="1409788"/>
                  <a:pt x="4577933" y="1382688"/>
                  <a:pt x="4623335" y="1400793"/>
                </a:cubicBezTo>
                <a:cubicBezTo>
                  <a:pt x="4639986" y="1405413"/>
                  <a:pt x="4691262" y="1407228"/>
                  <a:pt x="4700790" y="1399970"/>
                </a:cubicBezTo>
                <a:cubicBezTo>
                  <a:pt x="4711447" y="1398782"/>
                  <a:pt x="4723982" y="1402066"/>
                  <a:pt x="4728732" y="1394050"/>
                </a:cubicBezTo>
                <a:cubicBezTo>
                  <a:pt x="4736666" y="1384502"/>
                  <a:pt x="4774338" y="1401491"/>
                  <a:pt x="4768749" y="1389553"/>
                </a:cubicBezTo>
                <a:cubicBezTo>
                  <a:pt x="4795495" y="1401233"/>
                  <a:pt x="4816075" y="1381410"/>
                  <a:pt x="4838227" y="1377273"/>
                </a:cubicBezTo>
                <a:lnTo>
                  <a:pt x="4904889" y="1373499"/>
                </a:lnTo>
                <a:lnTo>
                  <a:pt x="4949597" y="1374085"/>
                </a:lnTo>
                <a:lnTo>
                  <a:pt x="4956064" y="1374603"/>
                </a:lnTo>
                <a:lnTo>
                  <a:pt x="5009322" y="1385751"/>
                </a:lnTo>
                <a:cubicBezTo>
                  <a:pt x="5010629" y="1384171"/>
                  <a:pt x="5012363" y="1382724"/>
                  <a:pt x="5014476" y="1381460"/>
                </a:cubicBezTo>
                <a:lnTo>
                  <a:pt x="5031428" y="1377570"/>
                </a:lnTo>
                <a:lnTo>
                  <a:pt x="5045619" y="1383532"/>
                </a:lnTo>
                <a:lnTo>
                  <a:pt x="5112635" y="1395891"/>
                </a:lnTo>
                <a:lnTo>
                  <a:pt x="5210851" y="1408784"/>
                </a:lnTo>
                <a:lnTo>
                  <a:pt x="5225543" y="1414923"/>
                </a:lnTo>
                <a:cubicBezTo>
                  <a:pt x="5259311" y="1422389"/>
                  <a:pt x="5300520" y="1417803"/>
                  <a:pt x="5321696" y="1432414"/>
                </a:cubicBezTo>
                <a:lnTo>
                  <a:pt x="5372327" y="1436597"/>
                </a:lnTo>
                <a:lnTo>
                  <a:pt x="5378149" y="1431785"/>
                </a:lnTo>
                <a:lnTo>
                  <a:pt x="5393069" y="1433737"/>
                </a:lnTo>
                <a:lnTo>
                  <a:pt x="5527621" y="1458786"/>
                </a:lnTo>
                <a:cubicBezTo>
                  <a:pt x="5595913" y="1482782"/>
                  <a:pt x="5624062" y="1464011"/>
                  <a:pt x="5680585" y="1498233"/>
                </a:cubicBezTo>
                <a:cubicBezTo>
                  <a:pt x="5671953" y="1485766"/>
                  <a:pt x="5763880" y="1493019"/>
                  <a:pt x="5783795" y="1499932"/>
                </a:cubicBezTo>
                <a:cubicBezTo>
                  <a:pt x="5806935" y="1511749"/>
                  <a:pt x="5950173" y="1559636"/>
                  <a:pt x="6016525" y="1577292"/>
                </a:cubicBezTo>
                <a:cubicBezTo>
                  <a:pt x="6077908" y="1586145"/>
                  <a:pt x="6125458" y="1613138"/>
                  <a:pt x="6186598" y="1606065"/>
                </a:cubicBezTo>
                <a:cubicBezTo>
                  <a:pt x="6189351" y="1610205"/>
                  <a:pt x="6193226" y="1613745"/>
                  <a:pt x="6197872" y="1616845"/>
                </a:cubicBezTo>
                <a:lnTo>
                  <a:pt x="6212885" y="1624535"/>
                </a:lnTo>
                <a:lnTo>
                  <a:pt x="6319240" y="1660375"/>
                </a:lnTo>
                <a:lnTo>
                  <a:pt x="6333397" y="1658763"/>
                </a:lnTo>
                <a:cubicBezTo>
                  <a:pt x="6332062" y="1641958"/>
                  <a:pt x="6339931" y="1653989"/>
                  <a:pt x="6357266" y="1659543"/>
                </a:cubicBezTo>
                <a:cubicBezTo>
                  <a:pt x="6359058" y="1634684"/>
                  <a:pt x="6403697" y="1659337"/>
                  <a:pt x="6418740" y="1648944"/>
                </a:cubicBezTo>
                <a:cubicBezTo>
                  <a:pt x="6431434" y="1653585"/>
                  <a:pt x="6444892" y="1658041"/>
                  <a:pt x="6458877" y="1662117"/>
                </a:cubicBezTo>
                <a:lnTo>
                  <a:pt x="6467254" y="1664227"/>
                </a:lnTo>
                <a:lnTo>
                  <a:pt x="6467545" y="1664046"/>
                </a:lnTo>
                <a:cubicBezTo>
                  <a:pt x="6469635" y="1664026"/>
                  <a:pt x="6472488" y="1664540"/>
                  <a:pt x="6476635" y="1665826"/>
                </a:cubicBezTo>
                <a:lnTo>
                  <a:pt x="6482535" y="1668074"/>
                </a:lnTo>
                <a:lnTo>
                  <a:pt x="6498791" y="1672167"/>
                </a:lnTo>
                <a:lnTo>
                  <a:pt x="6505220" y="1672092"/>
                </a:lnTo>
                <a:lnTo>
                  <a:pt x="6508969" y="1669922"/>
                </a:lnTo>
                <a:lnTo>
                  <a:pt x="6544886" y="1670695"/>
                </a:lnTo>
                <a:cubicBezTo>
                  <a:pt x="6566195" y="1684748"/>
                  <a:pt x="6578985" y="1674687"/>
                  <a:pt x="6617859" y="1679453"/>
                </a:cubicBezTo>
                <a:cubicBezTo>
                  <a:pt x="6628154" y="1690316"/>
                  <a:pt x="6642041" y="1690691"/>
                  <a:pt x="6657726" y="1687906"/>
                </a:cubicBezTo>
                <a:cubicBezTo>
                  <a:pt x="6690709" y="1699790"/>
                  <a:pt x="6728158" y="1699639"/>
                  <a:pt x="6769041" y="1707304"/>
                </a:cubicBezTo>
                <a:cubicBezTo>
                  <a:pt x="6805580" y="1727028"/>
                  <a:pt x="6838723" y="1715650"/>
                  <a:pt x="6882368" y="1723914"/>
                </a:cubicBezTo>
                <a:lnTo>
                  <a:pt x="6968822" y="1723334"/>
                </a:lnTo>
                <a:lnTo>
                  <a:pt x="6973672" y="1726298"/>
                </a:lnTo>
                <a:cubicBezTo>
                  <a:pt x="6977223" y="1728111"/>
                  <a:pt x="6979851" y="1729020"/>
                  <a:pt x="6981961" y="1729324"/>
                </a:cubicBezTo>
                <a:lnTo>
                  <a:pt x="6982342" y="1729201"/>
                </a:lnTo>
                <a:lnTo>
                  <a:pt x="6989757" y="1732420"/>
                </a:lnTo>
                <a:cubicBezTo>
                  <a:pt x="7001869" y="1738303"/>
                  <a:pt x="7013262" y="1744453"/>
                  <a:pt x="7023794" y="1750660"/>
                </a:cubicBezTo>
                <a:cubicBezTo>
                  <a:pt x="7043973" y="1743394"/>
                  <a:pt x="7076983" y="1772878"/>
                  <a:pt x="7090828" y="1750287"/>
                </a:cubicBezTo>
                <a:cubicBezTo>
                  <a:pt x="7105590" y="1758041"/>
                  <a:pt x="7107688" y="1770308"/>
                  <a:pt x="7114479" y="1754649"/>
                </a:cubicBezTo>
                <a:cubicBezTo>
                  <a:pt x="7126350" y="1758420"/>
                  <a:pt x="7153167" y="1769741"/>
                  <a:pt x="7162053" y="1772908"/>
                </a:cubicBezTo>
                <a:lnTo>
                  <a:pt x="7167808" y="1773656"/>
                </a:lnTo>
                <a:lnTo>
                  <a:pt x="7187185" y="1787148"/>
                </a:lnTo>
                <a:lnTo>
                  <a:pt x="7216505" y="1804489"/>
                </a:lnTo>
                <a:lnTo>
                  <a:pt x="7219246" y="1804514"/>
                </a:lnTo>
                <a:lnTo>
                  <a:pt x="7230639" y="1813879"/>
                </a:lnTo>
                <a:cubicBezTo>
                  <a:pt x="7233815" y="1817438"/>
                  <a:pt x="7236006" y="1821285"/>
                  <a:pt x="7236776" y="1825514"/>
                </a:cubicBezTo>
                <a:cubicBezTo>
                  <a:pt x="7301762" y="1828337"/>
                  <a:pt x="7336564" y="1860417"/>
                  <a:pt x="7394082" y="1877925"/>
                </a:cubicBezTo>
                <a:cubicBezTo>
                  <a:pt x="7452342" y="1904287"/>
                  <a:pt x="7466551" y="1917411"/>
                  <a:pt x="7505820" y="1933859"/>
                </a:cubicBezTo>
                <a:cubicBezTo>
                  <a:pt x="7522528" y="1943253"/>
                  <a:pt x="7574803" y="2016599"/>
                  <a:pt x="7572147" y="2003817"/>
                </a:cubicBezTo>
                <a:cubicBezTo>
                  <a:pt x="7612486" y="2043915"/>
                  <a:pt x="7771831" y="2029022"/>
                  <a:pt x="7828975" y="2061508"/>
                </a:cubicBezTo>
                <a:lnTo>
                  <a:pt x="7886804" y="2075509"/>
                </a:lnTo>
                <a:cubicBezTo>
                  <a:pt x="7859463" y="2091010"/>
                  <a:pt x="7941076" y="2081130"/>
                  <a:pt x="7923558" y="2103529"/>
                </a:cubicBezTo>
                <a:lnTo>
                  <a:pt x="7947954" y="2104996"/>
                </a:lnTo>
                <a:lnTo>
                  <a:pt x="7952318" y="2105077"/>
                </a:lnTo>
                <a:lnTo>
                  <a:pt x="7966398" y="2109147"/>
                </a:lnTo>
                <a:lnTo>
                  <a:pt x="7974591" y="2105612"/>
                </a:lnTo>
                <a:lnTo>
                  <a:pt x="7998806" y="2108382"/>
                </a:lnTo>
                <a:cubicBezTo>
                  <a:pt x="8007224" y="2110145"/>
                  <a:pt x="8015519" y="2112885"/>
                  <a:pt x="8023544" y="2117183"/>
                </a:cubicBezTo>
                <a:cubicBezTo>
                  <a:pt x="8042536" y="2139405"/>
                  <a:pt x="8113922" y="2135674"/>
                  <a:pt x="8136247" y="2164190"/>
                </a:cubicBezTo>
                <a:cubicBezTo>
                  <a:pt x="8146485" y="2173150"/>
                  <a:pt x="8190564" y="2191557"/>
                  <a:pt x="8206445" y="2189356"/>
                </a:cubicBezTo>
                <a:cubicBezTo>
                  <a:pt x="8217189" y="2192022"/>
                  <a:pt x="8225092" y="2198625"/>
                  <a:pt x="8237464" y="2194272"/>
                </a:cubicBezTo>
                <a:cubicBezTo>
                  <a:pt x="8254235" y="2189840"/>
                  <a:pt x="8270768" y="2214957"/>
                  <a:pt x="8277853" y="2204259"/>
                </a:cubicBezTo>
                <a:cubicBezTo>
                  <a:pt x="8289971" y="2221808"/>
                  <a:pt x="8328475" y="2213978"/>
                  <a:pt x="8352501" y="2218290"/>
                </a:cubicBezTo>
                <a:cubicBezTo>
                  <a:pt x="8359916" y="2233716"/>
                  <a:pt x="8403014" y="2227555"/>
                  <a:pt x="8446938" y="2243393"/>
                </a:cubicBezTo>
                <a:cubicBezTo>
                  <a:pt x="8454511" y="2260801"/>
                  <a:pt x="8476684" y="2253935"/>
                  <a:pt x="8497138" y="2281506"/>
                </a:cubicBezTo>
                <a:cubicBezTo>
                  <a:pt x="8499906" y="2280770"/>
                  <a:pt x="8502925" y="2280276"/>
                  <a:pt x="8506096" y="2280042"/>
                </a:cubicBezTo>
                <a:cubicBezTo>
                  <a:pt x="8524529" y="2278674"/>
                  <a:pt x="8544098" y="2286123"/>
                  <a:pt x="8549806" y="2296675"/>
                </a:cubicBezTo>
                <a:cubicBezTo>
                  <a:pt x="8586026" y="2337107"/>
                  <a:pt x="8636988" y="2356250"/>
                  <a:pt x="8680256" y="2378758"/>
                </a:cubicBezTo>
                <a:cubicBezTo>
                  <a:pt x="8731302" y="2402123"/>
                  <a:pt x="8717522" y="2366494"/>
                  <a:pt x="8766301" y="2410605"/>
                </a:cubicBezTo>
                <a:cubicBezTo>
                  <a:pt x="8780965" y="2405907"/>
                  <a:pt x="8789790" y="2408871"/>
                  <a:pt x="8800492" y="2418067"/>
                </a:cubicBezTo>
                <a:cubicBezTo>
                  <a:pt x="8825856" y="2428860"/>
                  <a:pt x="8842594" y="2409144"/>
                  <a:pt x="8857555" y="2430810"/>
                </a:cubicBezTo>
                <a:cubicBezTo>
                  <a:pt x="8882799" y="2437942"/>
                  <a:pt x="8927730" y="2453942"/>
                  <a:pt x="8951967" y="2460856"/>
                </a:cubicBezTo>
                <a:cubicBezTo>
                  <a:pt x="8978331" y="2469875"/>
                  <a:pt x="8959838" y="2488515"/>
                  <a:pt x="9002970" y="2472291"/>
                </a:cubicBezTo>
                <a:cubicBezTo>
                  <a:pt x="9023997" y="2488383"/>
                  <a:pt x="9039735" y="2479669"/>
                  <a:pt x="9081613" y="2488296"/>
                </a:cubicBezTo>
                <a:lnTo>
                  <a:pt x="9091561" y="2494386"/>
                </a:lnTo>
                <a:lnTo>
                  <a:pt x="9140625" y="2486779"/>
                </a:lnTo>
                <a:cubicBezTo>
                  <a:pt x="9207053" y="2531245"/>
                  <a:pt x="9151264" y="2467994"/>
                  <a:pt x="9271105" y="2511730"/>
                </a:cubicBezTo>
                <a:cubicBezTo>
                  <a:pt x="9275764" y="2517275"/>
                  <a:pt x="9293352" y="2518083"/>
                  <a:pt x="9295023" y="2512830"/>
                </a:cubicBezTo>
                <a:cubicBezTo>
                  <a:pt x="9301933" y="2516606"/>
                  <a:pt x="9314623" y="2531276"/>
                  <a:pt x="9321673" y="2524119"/>
                </a:cubicBezTo>
                <a:cubicBezTo>
                  <a:pt x="9341881" y="2529408"/>
                  <a:pt x="9361130" y="2536033"/>
                  <a:pt x="9378975" y="2543803"/>
                </a:cubicBezTo>
                <a:lnTo>
                  <a:pt x="9414193" y="2562927"/>
                </a:lnTo>
                <a:lnTo>
                  <a:pt x="9426009" y="2558847"/>
                </a:lnTo>
                <a:cubicBezTo>
                  <a:pt x="9433598" y="2557225"/>
                  <a:pt x="9441714" y="2557145"/>
                  <a:pt x="9450634" y="2560685"/>
                </a:cubicBezTo>
                <a:cubicBezTo>
                  <a:pt x="9496298" y="2596479"/>
                  <a:pt x="9461586" y="2547391"/>
                  <a:pt x="9549097" y="2585168"/>
                </a:cubicBezTo>
                <a:cubicBezTo>
                  <a:pt x="9551956" y="2589460"/>
                  <a:pt x="9565592" y="2590888"/>
                  <a:pt x="9567633" y="2587105"/>
                </a:cubicBezTo>
                <a:cubicBezTo>
                  <a:pt x="9572507" y="2590206"/>
                  <a:pt x="9580361" y="2601581"/>
                  <a:pt x="9586878" y="2596659"/>
                </a:cubicBezTo>
                <a:lnTo>
                  <a:pt x="9589974" y="2598235"/>
                </a:lnTo>
                <a:lnTo>
                  <a:pt x="9590570" y="2598249"/>
                </a:lnTo>
                <a:lnTo>
                  <a:pt x="9591896" y="2599214"/>
                </a:lnTo>
                <a:lnTo>
                  <a:pt x="9604535" y="2605654"/>
                </a:lnTo>
                <a:lnTo>
                  <a:pt x="9610554" y="2606189"/>
                </a:lnTo>
                <a:cubicBezTo>
                  <a:pt x="9641361" y="2613359"/>
                  <a:pt x="9668752" y="2624572"/>
                  <a:pt x="9690072" y="2638745"/>
                </a:cubicBezTo>
                <a:cubicBezTo>
                  <a:pt x="9723195" y="2641319"/>
                  <a:pt x="9726446" y="2647335"/>
                  <a:pt x="9726964" y="2653728"/>
                </a:cubicBezTo>
                <a:cubicBezTo>
                  <a:pt x="9734958" y="2656403"/>
                  <a:pt x="9731670" y="2653170"/>
                  <a:pt x="9738036" y="2654794"/>
                </a:cubicBezTo>
                <a:cubicBezTo>
                  <a:pt x="9745908" y="2657757"/>
                  <a:pt x="9765000" y="2668100"/>
                  <a:pt x="9774202" y="2671509"/>
                </a:cubicBezTo>
                <a:lnTo>
                  <a:pt x="9793246" y="2675245"/>
                </a:lnTo>
                <a:cubicBezTo>
                  <a:pt x="9812596" y="2680039"/>
                  <a:pt x="9869995" y="2696274"/>
                  <a:pt x="9890301" y="2700274"/>
                </a:cubicBezTo>
                <a:cubicBezTo>
                  <a:pt x="9900631" y="2696314"/>
                  <a:pt x="9908572" y="2696560"/>
                  <a:pt x="9915070" y="2699250"/>
                </a:cubicBezTo>
                <a:lnTo>
                  <a:pt x="9976517" y="2732899"/>
                </a:lnTo>
                <a:cubicBezTo>
                  <a:pt x="9981869" y="2727000"/>
                  <a:pt x="9984699" y="2731165"/>
                  <a:pt x="9990168" y="2737877"/>
                </a:cubicBezTo>
                <a:lnTo>
                  <a:pt x="9995041" y="2741223"/>
                </a:lnTo>
                <a:lnTo>
                  <a:pt x="10012636" y="2729876"/>
                </a:lnTo>
                <a:lnTo>
                  <a:pt x="10044280" y="2726966"/>
                </a:lnTo>
                <a:lnTo>
                  <a:pt x="10057934" y="2735671"/>
                </a:lnTo>
                <a:cubicBezTo>
                  <a:pt x="10075281" y="2744341"/>
                  <a:pt x="10128594" y="2769607"/>
                  <a:pt x="10148373" y="2778987"/>
                </a:cubicBezTo>
                <a:lnTo>
                  <a:pt x="10176601" y="2791940"/>
                </a:lnTo>
                <a:cubicBezTo>
                  <a:pt x="10185319" y="2817937"/>
                  <a:pt x="10238746" y="2788423"/>
                  <a:pt x="10235082" y="2816761"/>
                </a:cubicBezTo>
                <a:cubicBezTo>
                  <a:pt x="10261478" y="2797979"/>
                  <a:pt x="10382486" y="2835579"/>
                  <a:pt x="10421684" y="2833871"/>
                </a:cubicBezTo>
                <a:cubicBezTo>
                  <a:pt x="10427369" y="2846480"/>
                  <a:pt x="10490893" y="2829473"/>
                  <a:pt x="10507376" y="2822262"/>
                </a:cubicBezTo>
                <a:cubicBezTo>
                  <a:pt x="10633551" y="2812985"/>
                  <a:pt x="10703974" y="2842678"/>
                  <a:pt x="10738376" y="2833353"/>
                </a:cubicBezTo>
                <a:cubicBezTo>
                  <a:pt x="10827719" y="2830304"/>
                  <a:pt x="10976757" y="2802522"/>
                  <a:pt x="11043443" y="2803954"/>
                </a:cubicBezTo>
                <a:cubicBezTo>
                  <a:pt x="11049567" y="2823106"/>
                  <a:pt x="11121061" y="2794142"/>
                  <a:pt x="11115269" y="2823367"/>
                </a:cubicBezTo>
                <a:cubicBezTo>
                  <a:pt x="11122168" y="2835110"/>
                  <a:pt x="11139334" y="2833959"/>
                  <a:pt x="11147582" y="2822547"/>
                </a:cubicBezTo>
                <a:cubicBezTo>
                  <a:pt x="11168093" y="2823815"/>
                  <a:pt x="11180424" y="2837446"/>
                  <a:pt x="11201205" y="2818210"/>
                </a:cubicBezTo>
                <a:cubicBezTo>
                  <a:pt x="11229430" y="2819282"/>
                  <a:pt x="11368539" y="2855696"/>
                  <a:pt x="11391726" y="2826386"/>
                </a:cubicBezTo>
                <a:cubicBezTo>
                  <a:pt x="11480791" y="2839198"/>
                  <a:pt x="11451058" y="2820936"/>
                  <a:pt x="11507640" y="2824866"/>
                </a:cubicBezTo>
                <a:cubicBezTo>
                  <a:pt x="11607733" y="2861658"/>
                  <a:pt x="11671908" y="2815146"/>
                  <a:pt x="11718056" y="2821969"/>
                </a:cubicBezTo>
                <a:cubicBezTo>
                  <a:pt x="11816707" y="2792061"/>
                  <a:pt x="11860087" y="2819031"/>
                  <a:pt x="11937926" y="2817058"/>
                </a:cubicBezTo>
                <a:cubicBezTo>
                  <a:pt x="11973607" y="2824139"/>
                  <a:pt x="11989529" y="2794506"/>
                  <a:pt x="12035355" y="2813340"/>
                </a:cubicBezTo>
                <a:cubicBezTo>
                  <a:pt x="12062147" y="2782988"/>
                  <a:pt x="12154841" y="2795794"/>
                  <a:pt x="12179047" y="2788508"/>
                </a:cubicBezTo>
                <a:lnTo>
                  <a:pt x="12192000" y="2788486"/>
                </a:lnTo>
                <a:lnTo>
                  <a:pt x="12192000" y="3378280"/>
                </a:lnTo>
                <a:lnTo>
                  <a:pt x="0" y="33782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02DE1-B08C-DCD7-38AA-28F007C5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14" y="2039254"/>
            <a:ext cx="7387772" cy="22061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14FE42-DE26-3F08-D15C-981B6E04E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90051" y="0"/>
            <a:ext cx="7301949" cy="91834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551625 w 9517857"/>
              <a:gd name="connsiteY93" fmla="*/ 16151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4981173 w 9517857"/>
              <a:gd name="connsiteY68" fmla="*/ 247091 h 918344"/>
              <a:gd name="connsiteX69" fmla="*/ 5060397 w 9517857"/>
              <a:gd name="connsiteY69" fmla="*/ 263676 h 918344"/>
              <a:gd name="connsiteX70" fmla="*/ 5252996 w 9517857"/>
              <a:gd name="connsiteY70" fmla="*/ 270643 h 918344"/>
              <a:gd name="connsiteX71" fmla="*/ 5358056 w 9517857"/>
              <a:gd name="connsiteY71" fmla="*/ 247236 h 918344"/>
              <a:gd name="connsiteX72" fmla="*/ 5426496 w 9517857"/>
              <a:gd name="connsiteY72" fmla="*/ 235130 h 918344"/>
              <a:gd name="connsiteX73" fmla="*/ 5497161 w 9517857"/>
              <a:gd name="connsiteY73" fmla="*/ 228796 h 918344"/>
              <a:gd name="connsiteX74" fmla="*/ 5826043 w 9517857"/>
              <a:gd name="connsiteY74" fmla="*/ 148061 h 918344"/>
              <a:gd name="connsiteX75" fmla="*/ 6013415 w 9517857"/>
              <a:gd name="connsiteY75" fmla="*/ 137304 h 918344"/>
              <a:gd name="connsiteX76" fmla="*/ 6080994 w 9517857"/>
              <a:gd name="connsiteY76" fmla="*/ 142926 h 918344"/>
              <a:gd name="connsiteX77" fmla="*/ 6194152 w 9517857"/>
              <a:gd name="connsiteY77" fmla="*/ 151760 h 918344"/>
              <a:gd name="connsiteX78" fmla="*/ 6281379 w 9517857"/>
              <a:gd name="connsiteY78" fmla="*/ 181614 h 918344"/>
              <a:gd name="connsiteX79" fmla="*/ 6374947 w 9517857"/>
              <a:gd name="connsiteY79" fmla="*/ 179787 h 918344"/>
              <a:gd name="connsiteX80" fmla="*/ 6448518 w 9517857"/>
              <a:gd name="connsiteY80" fmla="*/ 164366 h 918344"/>
              <a:gd name="connsiteX81" fmla="*/ 6544700 w 9517857"/>
              <a:gd name="connsiteY81" fmla="*/ 167149 h 918344"/>
              <a:gd name="connsiteX82" fmla="*/ 6648353 w 9517857"/>
              <a:gd name="connsiteY82" fmla="*/ 172238 h 918344"/>
              <a:gd name="connsiteX83" fmla="*/ 6736227 w 9517857"/>
              <a:gd name="connsiteY83" fmla="*/ 173204 h 918344"/>
              <a:gd name="connsiteX84" fmla="*/ 6977218 w 9517857"/>
              <a:gd name="connsiteY84" fmla="*/ 184277 h 918344"/>
              <a:gd name="connsiteX85" fmla="*/ 7065221 w 9517857"/>
              <a:gd name="connsiteY85" fmla="*/ 227519 h 918344"/>
              <a:gd name="connsiteX86" fmla="*/ 7565449 w 9517857"/>
              <a:gd name="connsiteY86" fmla="*/ 258938 h 918344"/>
              <a:gd name="connsiteX87" fmla="*/ 7599285 w 9517857"/>
              <a:gd name="connsiteY87" fmla="*/ 266009 h 918344"/>
              <a:gd name="connsiteX88" fmla="*/ 7644411 w 9517857"/>
              <a:gd name="connsiteY88" fmla="*/ 258974 h 918344"/>
              <a:gd name="connsiteX89" fmla="*/ 7825110 w 9517857"/>
              <a:gd name="connsiteY89" fmla="*/ 229097 h 918344"/>
              <a:gd name="connsiteX90" fmla="*/ 7965804 w 9517857"/>
              <a:gd name="connsiteY90" fmla="*/ 190533 h 918344"/>
              <a:gd name="connsiteX91" fmla="*/ 8147401 w 9517857"/>
              <a:gd name="connsiteY91" fmla="*/ 205605 h 918344"/>
              <a:gd name="connsiteX92" fmla="*/ 8256033 w 9517857"/>
              <a:gd name="connsiteY92" fmla="*/ 193701 h 918344"/>
              <a:gd name="connsiteX93" fmla="*/ 8551625 w 9517857"/>
              <a:gd name="connsiteY93" fmla="*/ 161505 h 918344"/>
              <a:gd name="connsiteX94" fmla="*/ 8715976 w 9517857"/>
              <a:gd name="connsiteY94" fmla="*/ 178362 h 918344"/>
              <a:gd name="connsiteX95" fmla="*/ 8778827 w 9517857"/>
              <a:gd name="connsiteY95" fmla="*/ 172924 h 918344"/>
              <a:gd name="connsiteX96" fmla="*/ 8840778 w 9517857"/>
              <a:gd name="connsiteY96" fmla="*/ 143137 h 918344"/>
              <a:gd name="connsiteX97" fmla="*/ 9010380 w 9517857"/>
              <a:gd name="connsiteY97" fmla="*/ 91879 h 918344"/>
              <a:gd name="connsiteX98" fmla="*/ 9110856 w 9517857"/>
              <a:gd name="connsiteY98" fmla="*/ 70985 h 918344"/>
              <a:gd name="connsiteX99" fmla="*/ 9268817 w 9517857"/>
              <a:gd name="connsiteY99" fmla="*/ 53070 h 918344"/>
              <a:gd name="connsiteX100" fmla="*/ 9316667 w 9517857"/>
              <a:gd name="connsiteY100" fmla="*/ 45035 h 918344"/>
              <a:gd name="connsiteX101" fmla="*/ 9428209 w 9517857"/>
              <a:gd name="connsiteY101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5060397 w 9517857"/>
              <a:gd name="connsiteY68" fmla="*/ 263676 h 918344"/>
              <a:gd name="connsiteX69" fmla="*/ 5252996 w 9517857"/>
              <a:gd name="connsiteY69" fmla="*/ 270643 h 918344"/>
              <a:gd name="connsiteX70" fmla="*/ 5358056 w 9517857"/>
              <a:gd name="connsiteY70" fmla="*/ 247236 h 918344"/>
              <a:gd name="connsiteX71" fmla="*/ 5426496 w 9517857"/>
              <a:gd name="connsiteY71" fmla="*/ 235130 h 918344"/>
              <a:gd name="connsiteX72" fmla="*/ 5497161 w 9517857"/>
              <a:gd name="connsiteY72" fmla="*/ 228796 h 918344"/>
              <a:gd name="connsiteX73" fmla="*/ 5826043 w 9517857"/>
              <a:gd name="connsiteY73" fmla="*/ 148061 h 918344"/>
              <a:gd name="connsiteX74" fmla="*/ 6013415 w 9517857"/>
              <a:gd name="connsiteY74" fmla="*/ 137304 h 918344"/>
              <a:gd name="connsiteX75" fmla="*/ 6080994 w 9517857"/>
              <a:gd name="connsiteY75" fmla="*/ 142926 h 918344"/>
              <a:gd name="connsiteX76" fmla="*/ 6194152 w 9517857"/>
              <a:gd name="connsiteY76" fmla="*/ 151760 h 918344"/>
              <a:gd name="connsiteX77" fmla="*/ 6281379 w 9517857"/>
              <a:gd name="connsiteY77" fmla="*/ 181614 h 918344"/>
              <a:gd name="connsiteX78" fmla="*/ 6374947 w 9517857"/>
              <a:gd name="connsiteY78" fmla="*/ 179787 h 918344"/>
              <a:gd name="connsiteX79" fmla="*/ 6448518 w 9517857"/>
              <a:gd name="connsiteY79" fmla="*/ 164366 h 918344"/>
              <a:gd name="connsiteX80" fmla="*/ 6544700 w 9517857"/>
              <a:gd name="connsiteY80" fmla="*/ 167149 h 918344"/>
              <a:gd name="connsiteX81" fmla="*/ 6648353 w 9517857"/>
              <a:gd name="connsiteY81" fmla="*/ 172238 h 918344"/>
              <a:gd name="connsiteX82" fmla="*/ 6736227 w 9517857"/>
              <a:gd name="connsiteY82" fmla="*/ 173204 h 918344"/>
              <a:gd name="connsiteX83" fmla="*/ 6977218 w 9517857"/>
              <a:gd name="connsiteY83" fmla="*/ 184277 h 918344"/>
              <a:gd name="connsiteX84" fmla="*/ 7065221 w 9517857"/>
              <a:gd name="connsiteY84" fmla="*/ 227519 h 918344"/>
              <a:gd name="connsiteX85" fmla="*/ 7565449 w 9517857"/>
              <a:gd name="connsiteY85" fmla="*/ 258938 h 918344"/>
              <a:gd name="connsiteX86" fmla="*/ 7599285 w 9517857"/>
              <a:gd name="connsiteY86" fmla="*/ 266009 h 918344"/>
              <a:gd name="connsiteX87" fmla="*/ 7644411 w 9517857"/>
              <a:gd name="connsiteY87" fmla="*/ 258974 h 918344"/>
              <a:gd name="connsiteX88" fmla="*/ 7825110 w 9517857"/>
              <a:gd name="connsiteY88" fmla="*/ 229097 h 918344"/>
              <a:gd name="connsiteX89" fmla="*/ 7965804 w 9517857"/>
              <a:gd name="connsiteY89" fmla="*/ 190533 h 918344"/>
              <a:gd name="connsiteX90" fmla="*/ 8147401 w 9517857"/>
              <a:gd name="connsiteY90" fmla="*/ 205605 h 918344"/>
              <a:gd name="connsiteX91" fmla="*/ 8256033 w 9517857"/>
              <a:gd name="connsiteY91" fmla="*/ 193701 h 918344"/>
              <a:gd name="connsiteX92" fmla="*/ 8551625 w 9517857"/>
              <a:gd name="connsiteY92" fmla="*/ 161505 h 918344"/>
              <a:gd name="connsiteX93" fmla="*/ 8715976 w 9517857"/>
              <a:gd name="connsiteY93" fmla="*/ 178362 h 918344"/>
              <a:gd name="connsiteX94" fmla="*/ 8778827 w 9517857"/>
              <a:gd name="connsiteY94" fmla="*/ 172924 h 918344"/>
              <a:gd name="connsiteX95" fmla="*/ 8840778 w 9517857"/>
              <a:gd name="connsiteY95" fmla="*/ 143137 h 918344"/>
              <a:gd name="connsiteX96" fmla="*/ 9010380 w 9517857"/>
              <a:gd name="connsiteY96" fmla="*/ 91879 h 918344"/>
              <a:gd name="connsiteX97" fmla="*/ 9110856 w 9517857"/>
              <a:gd name="connsiteY97" fmla="*/ 70985 h 918344"/>
              <a:gd name="connsiteX98" fmla="*/ 9268817 w 9517857"/>
              <a:gd name="connsiteY98" fmla="*/ 53070 h 918344"/>
              <a:gd name="connsiteX99" fmla="*/ 9316667 w 9517857"/>
              <a:gd name="connsiteY99" fmla="*/ 45035 h 918344"/>
              <a:gd name="connsiteX100" fmla="*/ 9428209 w 9517857"/>
              <a:gd name="connsiteY100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26043 w 9517857"/>
              <a:gd name="connsiteY72" fmla="*/ 148061 h 918344"/>
              <a:gd name="connsiteX73" fmla="*/ 6013415 w 9517857"/>
              <a:gd name="connsiteY73" fmla="*/ 137304 h 918344"/>
              <a:gd name="connsiteX74" fmla="*/ 6080994 w 9517857"/>
              <a:gd name="connsiteY74" fmla="*/ 142926 h 918344"/>
              <a:gd name="connsiteX75" fmla="*/ 6194152 w 9517857"/>
              <a:gd name="connsiteY75" fmla="*/ 151760 h 918344"/>
              <a:gd name="connsiteX76" fmla="*/ 6281379 w 9517857"/>
              <a:gd name="connsiteY76" fmla="*/ 181614 h 918344"/>
              <a:gd name="connsiteX77" fmla="*/ 6374947 w 9517857"/>
              <a:gd name="connsiteY77" fmla="*/ 179787 h 918344"/>
              <a:gd name="connsiteX78" fmla="*/ 6448518 w 9517857"/>
              <a:gd name="connsiteY78" fmla="*/ 164366 h 918344"/>
              <a:gd name="connsiteX79" fmla="*/ 6544700 w 9517857"/>
              <a:gd name="connsiteY79" fmla="*/ 167149 h 918344"/>
              <a:gd name="connsiteX80" fmla="*/ 6648353 w 9517857"/>
              <a:gd name="connsiteY80" fmla="*/ 172238 h 918344"/>
              <a:gd name="connsiteX81" fmla="*/ 6736227 w 9517857"/>
              <a:gd name="connsiteY81" fmla="*/ 173204 h 918344"/>
              <a:gd name="connsiteX82" fmla="*/ 6977218 w 9517857"/>
              <a:gd name="connsiteY82" fmla="*/ 184277 h 918344"/>
              <a:gd name="connsiteX83" fmla="*/ 7065221 w 9517857"/>
              <a:gd name="connsiteY83" fmla="*/ 227519 h 918344"/>
              <a:gd name="connsiteX84" fmla="*/ 7565449 w 9517857"/>
              <a:gd name="connsiteY84" fmla="*/ 258938 h 918344"/>
              <a:gd name="connsiteX85" fmla="*/ 7599285 w 9517857"/>
              <a:gd name="connsiteY85" fmla="*/ 266009 h 918344"/>
              <a:gd name="connsiteX86" fmla="*/ 7644411 w 9517857"/>
              <a:gd name="connsiteY86" fmla="*/ 258974 h 918344"/>
              <a:gd name="connsiteX87" fmla="*/ 7825110 w 9517857"/>
              <a:gd name="connsiteY87" fmla="*/ 229097 h 918344"/>
              <a:gd name="connsiteX88" fmla="*/ 7965804 w 9517857"/>
              <a:gd name="connsiteY88" fmla="*/ 190533 h 918344"/>
              <a:gd name="connsiteX89" fmla="*/ 8147401 w 9517857"/>
              <a:gd name="connsiteY89" fmla="*/ 205605 h 918344"/>
              <a:gd name="connsiteX90" fmla="*/ 8256033 w 9517857"/>
              <a:gd name="connsiteY90" fmla="*/ 193701 h 918344"/>
              <a:gd name="connsiteX91" fmla="*/ 8551625 w 9517857"/>
              <a:gd name="connsiteY91" fmla="*/ 161505 h 918344"/>
              <a:gd name="connsiteX92" fmla="*/ 8715976 w 9517857"/>
              <a:gd name="connsiteY92" fmla="*/ 178362 h 918344"/>
              <a:gd name="connsiteX93" fmla="*/ 8778827 w 9517857"/>
              <a:gd name="connsiteY93" fmla="*/ 172924 h 918344"/>
              <a:gd name="connsiteX94" fmla="*/ 8840778 w 9517857"/>
              <a:gd name="connsiteY94" fmla="*/ 143137 h 918344"/>
              <a:gd name="connsiteX95" fmla="*/ 9010380 w 9517857"/>
              <a:gd name="connsiteY95" fmla="*/ 91879 h 918344"/>
              <a:gd name="connsiteX96" fmla="*/ 9110856 w 9517857"/>
              <a:gd name="connsiteY96" fmla="*/ 70985 h 918344"/>
              <a:gd name="connsiteX97" fmla="*/ 9268817 w 9517857"/>
              <a:gd name="connsiteY97" fmla="*/ 53070 h 918344"/>
              <a:gd name="connsiteX98" fmla="*/ 9316667 w 9517857"/>
              <a:gd name="connsiteY98" fmla="*/ 45035 h 918344"/>
              <a:gd name="connsiteX99" fmla="*/ 9428209 w 9517857"/>
              <a:gd name="connsiteY99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6013415 w 9517857"/>
              <a:gd name="connsiteY72" fmla="*/ 13730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433745 w 9517857"/>
              <a:gd name="connsiteY84" fmla="*/ 24695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547829 w 9517857"/>
              <a:gd name="connsiteY34" fmla="*/ 5661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47401 w 9517857"/>
              <a:gd name="connsiteY86" fmla="*/ 2056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06016 w 9517857"/>
              <a:gd name="connsiteY86" fmla="*/ 2310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6014778 w 9517857"/>
              <a:gd name="connsiteY71" fmla="*/ 16832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840778 w 9517857"/>
              <a:gd name="connsiteY89" fmla="*/ 143137 h 918344"/>
              <a:gd name="connsiteX90" fmla="*/ 9010380 w 9517857"/>
              <a:gd name="connsiteY90" fmla="*/ 91879 h 918344"/>
              <a:gd name="connsiteX91" fmla="*/ 9110856 w 9517857"/>
              <a:gd name="connsiteY91" fmla="*/ 70985 h 918344"/>
              <a:gd name="connsiteX92" fmla="*/ 9268817 w 9517857"/>
              <a:gd name="connsiteY92" fmla="*/ 53070 h 918344"/>
              <a:gd name="connsiteX93" fmla="*/ 9316667 w 9517857"/>
              <a:gd name="connsiteY93" fmla="*/ 45035 h 918344"/>
              <a:gd name="connsiteX94" fmla="*/ 9428209 w 9517857"/>
              <a:gd name="connsiteY94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840778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63955 w 9517857"/>
              <a:gd name="connsiteY85" fmla="*/ 2056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17857" h="918344">
                <a:moveTo>
                  <a:pt x="4686423" y="247907"/>
                </a:moveTo>
                <a:lnTo>
                  <a:pt x="4689051" y="250956"/>
                </a:lnTo>
                <a:lnTo>
                  <a:pt x="4687244" y="251286"/>
                </a:lnTo>
                <a:lnTo>
                  <a:pt x="4686423" y="247907"/>
                </a:lnTo>
                <a:close/>
                <a:moveTo>
                  <a:pt x="4685225" y="246518"/>
                </a:moveTo>
                <a:cubicBezTo>
                  <a:pt x="4688837" y="243186"/>
                  <a:pt x="4687468" y="244586"/>
                  <a:pt x="4686133" y="246715"/>
                </a:cubicBezTo>
                <a:cubicBezTo>
                  <a:pt x="4686230" y="247112"/>
                  <a:pt x="4686326" y="247510"/>
                  <a:pt x="4686423" y="247907"/>
                </a:cubicBezTo>
                <a:lnTo>
                  <a:pt x="4685225" y="246518"/>
                </a:lnTo>
                <a:close/>
                <a:moveTo>
                  <a:pt x="9428209" y="29911"/>
                </a:moveTo>
                <a:lnTo>
                  <a:pt x="9517857" y="0"/>
                </a:lnTo>
                <a:lnTo>
                  <a:pt x="9517857" y="918344"/>
                </a:lnTo>
                <a:lnTo>
                  <a:pt x="14604" y="918344"/>
                </a:lnTo>
                <a:lnTo>
                  <a:pt x="12841" y="917751"/>
                </a:lnTo>
                <a:cubicBezTo>
                  <a:pt x="4532" y="914852"/>
                  <a:pt x="-773" y="912795"/>
                  <a:pt x="93" y="912459"/>
                </a:cubicBezTo>
                <a:cubicBezTo>
                  <a:pt x="172" y="912286"/>
                  <a:pt x="58594" y="890483"/>
                  <a:pt x="58674" y="890310"/>
                </a:cubicBezTo>
                <a:cubicBezTo>
                  <a:pt x="127436" y="929602"/>
                  <a:pt x="206243" y="828214"/>
                  <a:pt x="275005" y="807217"/>
                </a:cubicBezTo>
                <a:cubicBezTo>
                  <a:pt x="303983" y="806075"/>
                  <a:pt x="504960" y="777363"/>
                  <a:pt x="587824" y="798183"/>
                </a:cubicBezTo>
                <a:cubicBezTo>
                  <a:pt x="598733" y="769336"/>
                  <a:pt x="682904" y="785912"/>
                  <a:pt x="651826" y="738326"/>
                </a:cubicBezTo>
                <a:cubicBezTo>
                  <a:pt x="688440" y="737850"/>
                  <a:pt x="753255" y="750384"/>
                  <a:pt x="727985" y="719814"/>
                </a:cubicBezTo>
                <a:cubicBezTo>
                  <a:pt x="739648" y="718737"/>
                  <a:pt x="775717" y="715075"/>
                  <a:pt x="778982" y="710130"/>
                </a:cubicBezTo>
                <a:cubicBezTo>
                  <a:pt x="779189" y="709395"/>
                  <a:pt x="849736" y="718709"/>
                  <a:pt x="849944" y="717975"/>
                </a:cubicBezTo>
                <a:lnTo>
                  <a:pt x="921659" y="712683"/>
                </a:lnTo>
                <a:lnTo>
                  <a:pt x="930946" y="734034"/>
                </a:lnTo>
                <a:lnTo>
                  <a:pt x="986250" y="713518"/>
                </a:lnTo>
                <a:lnTo>
                  <a:pt x="1013752" y="713349"/>
                </a:lnTo>
                <a:lnTo>
                  <a:pt x="1023734" y="718559"/>
                </a:lnTo>
                <a:cubicBezTo>
                  <a:pt x="1033291" y="721264"/>
                  <a:pt x="1045398" y="721382"/>
                  <a:pt x="1063207" y="715639"/>
                </a:cubicBezTo>
                <a:lnTo>
                  <a:pt x="1081980" y="738443"/>
                </a:lnTo>
                <a:lnTo>
                  <a:pt x="1218120" y="713268"/>
                </a:lnTo>
                <a:cubicBezTo>
                  <a:pt x="1230137" y="716150"/>
                  <a:pt x="1387179" y="685167"/>
                  <a:pt x="1397459" y="691178"/>
                </a:cubicBezTo>
                <a:cubicBezTo>
                  <a:pt x="1490025" y="704972"/>
                  <a:pt x="1465878" y="715592"/>
                  <a:pt x="1580688" y="693685"/>
                </a:cubicBezTo>
                <a:cubicBezTo>
                  <a:pt x="1607067" y="704367"/>
                  <a:pt x="1719477" y="658227"/>
                  <a:pt x="1772334" y="710628"/>
                </a:cubicBezTo>
                <a:cubicBezTo>
                  <a:pt x="1745536" y="644812"/>
                  <a:pt x="1976078" y="716424"/>
                  <a:pt x="2002561" y="659905"/>
                </a:cubicBezTo>
                <a:cubicBezTo>
                  <a:pt x="2045346" y="660345"/>
                  <a:pt x="2166676" y="654379"/>
                  <a:pt x="2135144" y="636489"/>
                </a:cubicBezTo>
                <a:cubicBezTo>
                  <a:pt x="2226022" y="620861"/>
                  <a:pt x="2361353" y="588467"/>
                  <a:pt x="2448505" y="578838"/>
                </a:cubicBezTo>
                <a:cubicBezTo>
                  <a:pt x="2446114" y="626857"/>
                  <a:pt x="2632278" y="528268"/>
                  <a:pt x="2658055" y="578715"/>
                </a:cubicBezTo>
                <a:cubicBezTo>
                  <a:pt x="2670795" y="573569"/>
                  <a:pt x="2682322" y="566993"/>
                  <a:pt x="2693698" y="560017"/>
                </a:cubicBezTo>
                <a:lnTo>
                  <a:pt x="2699673" y="556388"/>
                </a:lnTo>
                <a:lnTo>
                  <a:pt x="2727306" y="550686"/>
                </a:lnTo>
                <a:lnTo>
                  <a:pt x="2730451" y="538046"/>
                </a:lnTo>
                <a:lnTo>
                  <a:pt x="2768713" y="521563"/>
                </a:lnTo>
                <a:cubicBezTo>
                  <a:pt x="2783756" y="517092"/>
                  <a:pt x="2800788" y="514279"/>
                  <a:pt x="2820868" y="514148"/>
                </a:cubicBezTo>
                <a:cubicBezTo>
                  <a:pt x="2894791" y="532873"/>
                  <a:pt x="2981506" y="465495"/>
                  <a:pt x="3073635" y="491282"/>
                </a:cubicBezTo>
                <a:cubicBezTo>
                  <a:pt x="3106872" y="496612"/>
                  <a:pt x="3205785" y="487706"/>
                  <a:pt x="3222071" y="470547"/>
                </a:cubicBezTo>
                <a:cubicBezTo>
                  <a:pt x="3242193" y="465502"/>
                  <a:pt x="3267163" y="469124"/>
                  <a:pt x="3274069" y="451593"/>
                </a:cubicBezTo>
                <a:cubicBezTo>
                  <a:pt x="3286659" y="430153"/>
                  <a:pt x="3363648" y="455559"/>
                  <a:pt x="3349632" y="432571"/>
                </a:cubicBezTo>
                <a:lnTo>
                  <a:pt x="3479593" y="390425"/>
                </a:lnTo>
                <a:cubicBezTo>
                  <a:pt x="3546325" y="380108"/>
                  <a:pt x="3689266" y="375631"/>
                  <a:pt x="3750023" y="370666"/>
                </a:cubicBezTo>
                <a:cubicBezTo>
                  <a:pt x="3810780" y="365701"/>
                  <a:pt x="3796187" y="363985"/>
                  <a:pt x="3844133" y="360636"/>
                </a:cubicBezTo>
                <a:cubicBezTo>
                  <a:pt x="3892079" y="357287"/>
                  <a:pt x="4007004" y="338828"/>
                  <a:pt x="4037701" y="350573"/>
                </a:cubicBezTo>
                <a:cubicBezTo>
                  <a:pt x="4133026" y="338752"/>
                  <a:pt x="4159924" y="363178"/>
                  <a:pt x="4266740" y="361442"/>
                </a:cubicBezTo>
                <a:cubicBezTo>
                  <a:pt x="4385770" y="354362"/>
                  <a:pt x="4314535" y="340131"/>
                  <a:pt x="4430770" y="342631"/>
                </a:cubicBezTo>
                <a:cubicBezTo>
                  <a:pt x="4439969" y="322582"/>
                  <a:pt x="4478290" y="314633"/>
                  <a:pt x="4512664" y="319936"/>
                </a:cubicBezTo>
                <a:cubicBezTo>
                  <a:pt x="4570011" y="315126"/>
                  <a:pt x="4549085" y="269587"/>
                  <a:pt x="4616423" y="290902"/>
                </a:cubicBezTo>
                <a:cubicBezTo>
                  <a:pt x="4599641" y="270265"/>
                  <a:pt x="4692085" y="269204"/>
                  <a:pt x="4691675" y="253999"/>
                </a:cubicBezTo>
                <a:lnTo>
                  <a:pt x="4689051" y="250956"/>
                </a:lnTo>
                <a:lnTo>
                  <a:pt x="4719994" y="245295"/>
                </a:lnTo>
                <a:cubicBezTo>
                  <a:pt x="4732635" y="242763"/>
                  <a:pt x="4745300" y="240323"/>
                  <a:pt x="4752894" y="239863"/>
                </a:cubicBezTo>
                <a:lnTo>
                  <a:pt x="4769329" y="233573"/>
                </a:lnTo>
                <a:lnTo>
                  <a:pt x="4775634" y="234051"/>
                </a:lnTo>
                <a:lnTo>
                  <a:pt x="4790452" y="233560"/>
                </a:lnTo>
                <a:lnTo>
                  <a:pt x="4789062" y="241912"/>
                </a:lnTo>
                <a:cubicBezTo>
                  <a:pt x="4786342" y="249920"/>
                  <a:pt x="4804560" y="248619"/>
                  <a:pt x="4827826" y="246965"/>
                </a:cubicBezTo>
                <a:cubicBezTo>
                  <a:pt x="4875782" y="239557"/>
                  <a:pt x="4874112" y="283401"/>
                  <a:pt x="4892569" y="249921"/>
                </a:cubicBezTo>
                <a:lnTo>
                  <a:pt x="4896611" y="240436"/>
                </a:lnTo>
                <a:lnTo>
                  <a:pt x="4917286" y="243647"/>
                </a:lnTo>
                <a:cubicBezTo>
                  <a:pt x="4944584" y="247520"/>
                  <a:pt x="5004445" y="259177"/>
                  <a:pt x="5060397" y="263676"/>
                </a:cubicBezTo>
                <a:cubicBezTo>
                  <a:pt x="5093356" y="238577"/>
                  <a:pt x="5149615" y="249939"/>
                  <a:pt x="5244719" y="245243"/>
                </a:cubicBezTo>
                <a:cubicBezTo>
                  <a:pt x="5280563" y="216460"/>
                  <a:pt x="5287005" y="287909"/>
                  <a:pt x="5358056" y="247236"/>
                </a:cubicBezTo>
                <a:cubicBezTo>
                  <a:pt x="5361752" y="250245"/>
                  <a:pt x="5403312" y="238203"/>
                  <a:pt x="5426496" y="235130"/>
                </a:cubicBezTo>
                <a:cubicBezTo>
                  <a:pt x="5449679" y="232057"/>
                  <a:pt x="5473549" y="245599"/>
                  <a:pt x="5497161" y="228796"/>
                </a:cubicBezTo>
                <a:cubicBezTo>
                  <a:pt x="5639351" y="214989"/>
                  <a:pt x="5707050" y="169433"/>
                  <a:pt x="5923732" y="187376"/>
                </a:cubicBezTo>
                <a:cubicBezTo>
                  <a:pt x="5980821" y="181528"/>
                  <a:pt x="6140195" y="184371"/>
                  <a:pt x="6194152" y="151760"/>
                </a:cubicBezTo>
                <a:cubicBezTo>
                  <a:pt x="6187280" y="177771"/>
                  <a:pt x="6304222" y="153398"/>
                  <a:pt x="6281379" y="181614"/>
                </a:cubicBezTo>
                <a:cubicBezTo>
                  <a:pt x="6321899" y="201807"/>
                  <a:pt x="6335111" y="162578"/>
                  <a:pt x="6374947" y="179787"/>
                </a:cubicBezTo>
                <a:cubicBezTo>
                  <a:pt x="6417404" y="181324"/>
                  <a:pt x="6402484" y="169682"/>
                  <a:pt x="6448518" y="164366"/>
                </a:cubicBezTo>
                <a:cubicBezTo>
                  <a:pt x="6504958" y="162476"/>
                  <a:pt x="6493438" y="111191"/>
                  <a:pt x="6544700" y="167149"/>
                </a:cubicBezTo>
                <a:cubicBezTo>
                  <a:pt x="6601507" y="148685"/>
                  <a:pt x="6566269" y="164374"/>
                  <a:pt x="6648353" y="172238"/>
                </a:cubicBezTo>
                <a:cubicBezTo>
                  <a:pt x="6680008" y="155211"/>
                  <a:pt x="6707960" y="160661"/>
                  <a:pt x="6736227" y="173204"/>
                </a:cubicBezTo>
                <a:cubicBezTo>
                  <a:pt x="6813963" y="164272"/>
                  <a:pt x="6888143" y="181284"/>
                  <a:pt x="6977218" y="184277"/>
                </a:cubicBezTo>
                <a:cubicBezTo>
                  <a:pt x="7040424" y="188306"/>
                  <a:pt x="7000291" y="215076"/>
                  <a:pt x="7065221" y="227519"/>
                </a:cubicBezTo>
                <a:cubicBezTo>
                  <a:pt x="7130151" y="239962"/>
                  <a:pt x="7277790" y="252523"/>
                  <a:pt x="7366801" y="258938"/>
                </a:cubicBezTo>
                <a:cubicBezTo>
                  <a:pt x="7377311" y="252420"/>
                  <a:pt x="7435314" y="238566"/>
                  <a:pt x="7433745" y="246959"/>
                </a:cubicBezTo>
                <a:cubicBezTo>
                  <a:pt x="7446076" y="243878"/>
                  <a:pt x="7639946" y="245807"/>
                  <a:pt x="7644411" y="258974"/>
                </a:cubicBezTo>
                <a:cubicBezTo>
                  <a:pt x="7708015" y="258000"/>
                  <a:pt x="7770249" y="247712"/>
                  <a:pt x="7825110" y="229097"/>
                </a:cubicBezTo>
                <a:cubicBezTo>
                  <a:pt x="7908941" y="220202"/>
                  <a:pt x="8092134" y="211504"/>
                  <a:pt x="8163955" y="205605"/>
                </a:cubicBezTo>
                <a:cubicBezTo>
                  <a:pt x="8183007" y="196598"/>
                  <a:pt x="8225048" y="207087"/>
                  <a:pt x="8256033" y="193701"/>
                </a:cubicBezTo>
                <a:cubicBezTo>
                  <a:pt x="8334440" y="185293"/>
                  <a:pt x="8474968" y="164062"/>
                  <a:pt x="8551625" y="161505"/>
                </a:cubicBezTo>
                <a:cubicBezTo>
                  <a:pt x="8649083" y="153078"/>
                  <a:pt x="8607056" y="154741"/>
                  <a:pt x="8683515" y="143137"/>
                </a:cubicBezTo>
                <a:cubicBezTo>
                  <a:pt x="8746256" y="121084"/>
                  <a:pt x="8897706" y="99547"/>
                  <a:pt x="9002103" y="85529"/>
                </a:cubicBezTo>
                <a:cubicBezTo>
                  <a:pt x="9018826" y="50490"/>
                  <a:pt x="9112524" y="108345"/>
                  <a:pt x="9110856" y="70985"/>
                </a:cubicBezTo>
                <a:cubicBezTo>
                  <a:pt x="9148189" y="94238"/>
                  <a:pt x="9209809" y="53273"/>
                  <a:pt x="9268817" y="53070"/>
                </a:cubicBezTo>
                <a:cubicBezTo>
                  <a:pt x="9279135" y="35985"/>
                  <a:pt x="9292736" y="36508"/>
                  <a:pt x="9316667" y="45035"/>
                </a:cubicBezTo>
                <a:cubicBezTo>
                  <a:pt x="9352186" y="45850"/>
                  <a:pt x="9390008" y="39787"/>
                  <a:pt x="9428209" y="2991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E8B6C-C09E-E6CD-66FB-1D29B728BFAC}"/>
              </a:ext>
            </a:extLst>
          </p:cNvPr>
          <p:cNvSpPr txBox="1"/>
          <p:nvPr/>
        </p:nvSpPr>
        <p:spPr>
          <a:xfrm>
            <a:off x="283029" y="5341257"/>
            <a:ext cx="417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Kathia.Ibacache@colorado.edu</a:t>
            </a:r>
            <a:endParaRPr lang="en-US"/>
          </a:p>
          <a:p>
            <a:r>
              <a:rPr lang="en-US">
                <a:hlinkClick r:id="rId4"/>
              </a:rPr>
              <a:t>Natalia.umana@colorado.eu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511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FBE80-29BD-A7A1-C091-49A4EFE2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62" y="350963"/>
            <a:ext cx="4610389" cy="14883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Opening thoughts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30A6F-8315-7EF0-98FE-B2982894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2" y="578738"/>
            <a:ext cx="5599667" cy="5670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7CF63D-1F48-406D-2688-9B4788D52B8B}"/>
              </a:ext>
            </a:extLst>
          </p:cNvPr>
          <p:cNvSpPr txBox="1"/>
          <p:nvPr/>
        </p:nvSpPr>
        <p:spPr>
          <a:xfrm>
            <a:off x="697762" y="3122241"/>
            <a:ext cx="44939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When people think of illustrated and picture books, we associated them with books for children</a:t>
            </a:r>
          </a:p>
        </p:txBody>
      </p:sp>
    </p:spTree>
    <p:extLst>
      <p:ext uri="{BB962C8B-B14F-4D97-AF65-F5344CB8AC3E}">
        <p14:creationId xmlns:p14="http://schemas.microsoft.com/office/powerpoint/2010/main" val="25790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CC4FC-D07F-5C1C-C92F-97B048FE1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41D64-9C70-CFCE-F819-A2172855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30" y="578738"/>
            <a:ext cx="4342878" cy="14890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Opening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B300-BF98-8216-09BC-F3FBABF17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95" y="578738"/>
            <a:ext cx="5684760" cy="56705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9DF1C9-DF5E-DC66-879E-DC3EF15CA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20" y="578738"/>
            <a:ext cx="3764899" cy="19023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 algn="ctr">
              <a:buAutoNum type="arabicPeriod"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A6AAB-03B9-CBAC-B962-A0EA0CB1C268}"/>
              </a:ext>
            </a:extLst>
          </p:cNvPr>
          <p:cNvSpPr txBox="1"/>
          <p:nvPr/>
        </p:nvSpPr>
        <p:spPr>
          <a:xfrm>
            <a:off x="427034" y="2675659"/>
            <a:ext cx="5480661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Authored by By/With Indigenous people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Serve as cultural artifacts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L2 Spanish classroom; K-12 pre-service teachers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Monolingual (Spanish) and multilingual (Indigenous language-Spanish)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Acquisition beyond the peripheries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68FED-9B10-F75D-7D0E-9870D0B1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D815FC-EC78-A18F-4454-A64596658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0BFF40-0E17-E0FB-8097-34118E396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3BC72-4DA4-8DF2-FD4A-2C27E3FE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What brought us to this Examination?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A0C5F-3E83-3DEF-FD0F-1E96E7E7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273" y="2291640"/>
            <a:ext cx="4958966" cy="3917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/>
          </a:p>
          <a:p>
            <a:r>
              <a:rPr lang="en-US" sz="2400"/>
              <a:t>Current approach to L2 Spanish learning </a:t>
            </a:r>
            <a:endParaRPr lang="en-US"/>
          </a:p>
          <a:p>
            <a:r>
              <a:rPr lang="en-US" sz="2400"/>
              <a:t>Pre-service teachers &amp; Education</a:t>
            </a:r>
          </a:p>
          <a:p>
            <a:r>
              <a:rPr lang="en-US" sz="2400"/>
              <a:t>Acquisition: Moving beyond the peripheries 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61E6E18-0F23-FA3A-D7DE-540E25EB7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A92CD-2A5F-C45D-84BE-1D6EF500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00" y="1788478"/>
            <a:ext cx="5596799" cy="45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142C9-CD7E-FA4A-9864-6E8C606D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F6BD495-D317-666B-C635-5DEFA6E28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5607A36-5A0B-8869-5F70-E60C8706A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C705D-1ADA-D23F-CC1D-5664279B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95" y="413381"/>
            <a:ext cx="3616913" cy="14890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Scope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4D1BAE-C2DD-FF89-3698-4FC90DBF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20" y="578738"/>
            <a:ext cx="3764899" cy="19023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11D1A-E251-822C-17AF-F410C8A3F910}"/>
              </a:ext>
            </a:extLst>
          </p:cNvPr>
          <p:cNvSpPr txBox="1"/>
          <p:nvPr/>
        </p:nvSpPr>
        <p:spPr>
          <a:xfrm>
            <a:off x="6096000" y="5549241"/>
            <a:ext cx="5291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Vicky Galloway. “Constructing Cultural Realities: ‘Facts’ and Frameworks of Association.” In </a:t>
            </a:r>
            <a:r>
              <a:rPr lang="en-US" sz="1200" i="1"/>
              <a:t>The Coming of age of the profession</a:t>
            </a:r>
            <a:r>
              <a:rPr lang="en-US" sz="1200"/>
              <a:t>:</a:t>
            </a:r>
            <a:r>
              <a:rPr lang="en-US" sz="1200" i="1"/>
              <a:t> issues and emerging ideas for the teaching of foreign languages</a:t>
            </a:r>
            <a:r>
              <a:rPr lang="en-US" sz="1200"/>
              <a:t>. Edited by Jane Harper, Madeleine Lively, and Mary K. Williams. New York: Heinle &amp; Heinle (1998): 133.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5C133-5341-8D1B-05DC-7BA7035628E1}"/>
              </a:ext>
            </a:extLst>
          </p:cNvPr>
          <p:cNvSpPr txBox="1"/>
          <p:nvPr/>
        </p:nvSpPr>
        <p:spPr>
          <a:xfrm>
            <a:off x="6096000" y="4162096"/>
            <a:ext cx="5592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Javier Munoz-Diaz, Kathia Ibacache and Leila Gomez. </a:t>
            </a:r>
            <a:r>
              <a:rPr lang="en-US" sz="1200" i="1"/>
              <a:t>Indigenous Materials in Libraries and the Curriculum: Latin American and Latinx Sources</a:t>
            </a:r>
            <a:r>
              <a:rPr lang="en-US" sz="1200"/>
              <a:t>. Routledge Focus (2024): 20, 26.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8196E-DFFC-4DC7-00FA-C3E0B64B396D}"/>
              </a:ext>
            </a:extLst>
          </p:cNvPr>
          <p:cNvSpPr txBox="1"/>
          <p:nvPr/>
        </p:nvSpPr>
        <p:spPr>
          <a:xfrm>
            <a:off x="684140" y="2358196"/>
            <a:ext cx="114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By/With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8D8EB-5929-1D31-C6CE-75B71254A933}"/>
              </a:ext>
            </a:extLst>
          </p:cNvPr>
          <p:cNvSpPr txBox="1"/>
          <p:nvPr/>
        </p:nvSpPr>
        <p:spPr>
          <a:xfrm flipH="1">
            <a:off x="642216" y="2998235"/>
            <a:ext cx="3381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Authored by a self-identified Indigenous person 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7B5B8-7ED6-BECD-22AE-0931FEA0D241}"/>
              </a:ext>
            </a:extLst>
          </p:cNvPr>
          <p:cNvSpPr txBox="1"/>
          <p:nvPr/>
        </p:nvSpPr>
        <p:spPr>
          <a:xfrm>
            <a:off x="642216" y="3860612"/>
            <a:ext cx="45176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Or in collaboration between Indigenous people and non-Indigenous people 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FB109-9277-002B-1244-EA7732B53CD7}"/>
              </a:ext>
            </a:extLst>
          </p:cNvPr>
          <p:cNvSpPr txBox="1"/>
          <p:nvPr/>
        </p:nvSpPr>
        <p:spPr>
          <a:xfrm>
            <a:off x="642216" y="4746872"/>
            <a:ext cx="19829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Authentic books</a:t>
            </a: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5F6167-D734-05AE-6B86-A664DBBB9989}"/>
              </a:ext>
            </a:extLst>
          </p:cNvPr>
          <p:cNvSpPr txBox="1"/>
          <p:nvPr/>
        </p:nvSpPr>
        <p:spPr>
          <a:xfrm>
            <a:off x="642215" y="5456908"/>
            <a:ext cx="45176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Written by members of a given cultural group for native speakers (Galloway, 133)</a:t>
            </a:r>
          </a:p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BE7148-402E-524A-BFFD-31D9D85B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3" y="291115"/>
            <a:ext cx="3618709" cy="36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BEBCA-8436-F484-9CEC-FF57F6F95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DDDBA4-F6F1-B941-201C-8587EDF2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B5FAE2-344F-799A-EA00-CA936496C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B0603-65F2-1AEA-DFDB-3790C4340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How these books fit in the higher ed. classroom?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D8D7B-1663-A4D3-8F89-6BE218EC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272" y="2291640"/>
            <a:ext cx="9946928" cy="3917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Bring more cross-cultural and transcultural diversity through art and content</a:t>
            </a:r>
          </a:p>
          <a:p>
            <a:pPr lvl="1"/>
            <a:r>
              <a:rPr lang="en-US"/>
              <a:t>Build vocabulary</a:t>
            </a:r>
          </a:p>
          <a:p>
            <a:pPr lvl="1"/>
            <a:r>
              <a:rPr lang="en-US"/>
              <a:t>Exposure to different topical lenses</a:t>
            </a:r>
          </a:p>
          <a:p>
            <a:pPr lvl="1"/>
            <a:r>
              <a:rPr lang="en-US"/>
              <a:t>Validation via cultural relevance 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CAE724-7B67-56C9-25C3-7BF3AC02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1EA44B-9A7E-B524-2199-78AD5B31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1FC858C-6479-241F-2A35-2D1FABF83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AB0E05-2798-CE74-93E8-53270476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40F7F-FE75-84B3-0F66-0CA5A731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sz="3700"/>
              <a:t>Cultural artifacts: narrative and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FAA3-BA62-3191-F07D-062DCD4A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/>
              <a:t>Cosmovision in Text and Art</a:t>
            </a:r>
          </a:p>
          <a:p>
            <a:r>
              <a:rPr lang="en-US" sz="2400"/>
              <a:t>Clothing</a:t>
            </a:r>
          </a:p>
          <a:p>
            <a:r>
              <a:rPr lang="en-US" sz="2400"/>
              <a:t>Flora</a:t>
            </a:r>
          </a:p>
          <a:p>
            <a:r>
              <a:rPr lang="en-US" sz="2400"/>
              <a:t>Fauna</a:t>
            </a:r>
          </a:p>
          <a:p>
            <a:r>
              <a:rPr lang="en-US" sz="2400"/>
              <a:t>Feasts</a:t>
            </a:r>
          </a:p>
          <a:p>
            <a:r>
              <a:rPr lang="en-US" sz="2400"/>
              <a:t>Food</a:t>
            </a:r>
          </a:p>
          <a:p>
            <a:r>
              <a:rPr lang="en-US" sz="2400"/>
              <a:t>Instruments</a:t>
            </a:r>
          </a:p>
          <a:p>
            <a:r>
              <a:rPr lang="en-US" sz="2400"/>
              <a:t>Language</a:t>
            </a:r>
          </a:p>
          <a:p>
            <a:r>
              <a:rPr lang="en-US" sz="2400"/>
              <a:t>Objects</a:t>
            </a:r>
          </a:p>
          <a:p>
            <a:r>
              <a:rPr lang="en-US" sz="2400"/>
              <a:t>Places</a:t>
            </a:r>
          </a:p>
          <a:p>
            <a:r>
              <a:rPr lang="en-US" sz="2400"/>
              <a:t>Spirituality</a:t>
            </a:r>
          </a:p>
          <a:p>
            <a:endParaRPr lang="en-US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73A83-652F-18DE-4D41-E964E3CA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724915"/>
            <a:ext cx="6155141" cy="54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71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7286CF-4D37-50EC-7987-2FC2D151C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DCAB9-5860-0D85-33B7-A32918A9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4" y="507526"/>
            <a:ext cx="10721135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Cultural artifact: Narrative &amp;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81B5-2A40-04E8-6AE7-7ABE116A0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25" y="2203768"/>
            <a:ext cx="9630246" cy="38586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Cosmovision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Reciprocity (harmony and duality)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Kinship (interconnectedness &amp; relationality to land, animals, humans, natural, cosmos, and supernatural worlds)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Knowledge sharing via storytelling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Ancestral wisdom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Orality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Cultural objects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Adult appealing topics and some kiddie ones too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Unseen collaboration and decolonized perspective</a:t>
            </a:r>
          </a:p>
          <a:p>
            <a:pPr marL="0" indent="0">
              <a:buNone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0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1231</Words>
  <Application>Microsoft Office PowerPoint</Application>
  <PresentationFormat>Widescreen</PresentationFormat>
  <Paragraphs>147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Courier New</vt:lpstr>
      <vt:lpstr>Office Theme</vt:lpstr>
      <vt:lpstr>By/With Indigenous Children's Literature from Abya Yala: Picture Books as Cultural Artifacts for Language Learning in Higher Education</vt:lpstr>
      <vt:lpstr>¿Dónde está tu ombligo? Where is your belly button? (Gonzales 2012, 166)</vt:lpstr>
      <vt:lpstr>Opening thoughts</vt:lpstr>
      <vt:lpstr>Opening thoughts</vt:lpstr>
      <vt:lpstr>What brought us to this Examination?</vt:lpstr>
      <vt:lpstr>Scope</vt:lpstr>
      <vt:lpstr>How these books fit in the higher ed. classroom?</vt:lpstr>
      <vt:lpstr>Cultural artifacts: narrative and art</vt:lpstr>
      <vt:lpstr>Cultural artifact: Narrative &amp; art</vt:lpstr>
      <vt:lpstr>Cultural artifact narrative: Places</vt:lpstr>
      <vt:lpstr>Cultural artifact narrative: Food El Caballero Carmelo</vt:lpstr>
      <vt:lpstr>Cultural Artifacts: Art</vt:lpstr>
      <vt:lpstr>Cultural artifact: Art</vt:lpstr>
      <vt:lpstr>By/With mainstream publishing</vt:lpstr>
      <vt:lpstr>Challenges</vt:lpstr>
      <vt:lpstr>Acquisition: Moving beyond the peripheries</vt:lpstr>
      <vt:lpstr>In conclusion</vt:lpstr>
      <vt:lpstr>Q&amp;A: Reflections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Kathia Salome Ibacache</dc:creator>
  <cp:lastModifiedBy>Timberline2026</cp:lastModifiedBy>
  <cp:revision>2</cp:revision>
  <dcterms:created xsi:type="dcterms:W3CDTF">2026-01-15T21:35:59Z</dcterms:created>
  <dcterms:modified xsi:type="dcterms:W3CDTF">2026-05-18T16:28:20Z</dcterms:modified>
</cp:coreProperties>
</file>