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897" r:id="rId4"/>
  </p:sldMasterIdLst>
  <p:notesMasterIdLst>
    <p:notesMasterId r:id="rId27"/>
  </p:notesMasterIdLst>
  <p:sldIdLst>
    <p:sldId id="3825" r:id="rId5"/>
    <p:sldId id="3826" r:id="rId6"/>
    <p:sldId id="3837" r:id="rId7"/>
    <p:sldId id="3838" r:id="rId8"/>
    <p:sldId id="3841" r:id="rId9"/>
    <p:sldId id="3835" r:id="rId10"/>
    <p:sldId id="3839" r:id="rId11"/>
    <p:sldId id="3840" r:id="rId12"/>
    <p:sldId id="3836" r:id="rId13"/>
    <p:sldId id="3842" r:id="rId14"/>
    <p:sldId id="3843" r:id="rId15"/>
    <p:sldId id="3844" r:id="rId16"/>
    <p:sldId id="3845" r:id="rId17"/>
    <p:sldId id="3847" r:id="rId18"/>
    <p:sldId id="3846" r:id="rId19"/>
    <p:sldId id="3848" r:id="rId20"/>
    <p:sldId id="3850" r:id="rId21"/>
    <p:sldId id="3851" r:id="rId22"/>
    <p:sldId id="3854" r:id="rId23"/>
    <p:sldId id="3852" r:id="rId24"/>
    <p:sldId id="3853" r:id="rId25"/>
    <p:sldId id="3834"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D44124-85A8-44E9-9CCD-425DED08BD12}" v="4" dt="2023-05-05T16:13:30.5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954" autoAdjust="0"/>
  </p:normalViewPr>
  <p:slideViewPr>
    <p:cSldViewPr snapToGrid="0">
      <p:cViewPr varScale="1">
        <p:scale>
          <a:sx n="64" d="100"/>
          <a:sy n="64" d="100"/>
        </p:scale>
        <p:origin x="942" y="66"/>
      </p:cViewPr>
      <p:guideLst>
        <p:guide orient="horz" pos="1200"/>
        <p:guide orient="horz" pos="3408"/>
        <p:guide pos="6936"/>
        <p:guide pos="744"/>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Kohn" userId="03d6d8ba-18c3-4ec8-b10a-ea53dcd78bf3" providerId="ADAL" clId="{72D44124-85A8-44E9-9CCD-425DED08BD12}"/>
    <pc:docChg chg="custSel modSld sldOrd">
      <pc:chgData name="Karen Kohn" userId="03d6d8ba-18c3-4ec8-b10a-ea53dcd78bf3" providerId="ADAL" clId="{72D44124-85A8-44E9-9CCD-425DED08BD12}" dt="2023-05-05T16:13:32.941" v="1326"/>
      <pc:docMkLst>
        <pc:docMk/>
      </pc:docMkLst>
      <pc:sldChg chg="modSp mod modNotesTx">
        <pc:chgData name="Karen Kohn" userId="03d6d8ba-18c3-4ec8-b10a-ea53dcd78bf3" providerId="ADAL" clId="{72D44124-85A8-44E9-9CCD-425DED08BD12}" dt="2023-05-05T16:13:32.941" v="1326"/>
        <pc:sldMkLst>
          <pc:docMk/>
          <pc:sldMk cId="800962904" sldId="3825"/>
        </pc:sldMkLst>
        <pc:spChg chg="mod">
          <ac:chgData name="Karen Kohn" userId="03d6d8ba-18c3-4ec8-b10a-ea53dcd78bf3" providerId="ADAL" clId="{72D44124-85A8-44E9-9CCD-425DED08BD12}" dt="2023-05-05T13:16:53.007" v="3" actId="20577"/>
          <ac:spMkLst>
            <pc:docMk/>
            <pc:sldMk cId="800962904" sldId="3825"/>
            <ac:spMk id="3" creationId="{72CC4EC4-809C-4FD2-AA20-009F08590DA6}"/>
          </ac:spMkLst>
        </pc:spChg>
      </pc:sldChg>
      <pc:sldChg chg="modNotesTx">
        <pc:chgData name="Karen Kohn" userId="03d6d8ba-18c3-4ec8-b10a-ea53dcd78bf3" providerId="ADAL" clId="{72D44124-85A8-44E9-9CCD-425DED08BD12}" dt="2023-05-05T13:33:06.003" v="855" actId="20577"/>
        <pc:sldMkLst>
          <pc:docMk/>
          <pc:sldMk cId="362342389" sldId="3835"/>
        </pc:sldMkLst>
      </pc:sldChg>
      <pc:sldChg chg="modNotesTx">
        <pc:chgData name="Karen Kohn" userId="03d6d8ba-18c3-4ec8-b10a-ea53dcd78bf3" providerId="ADAL" clId="{72D44124-85A8-44E9-9CCD-425DED08BD12}" dt="2023-05-05T13:24:42.079" v="657" actId="5793"/>
        <pc:sldMkLst>
          <pc:docMk/>
          <pc:sldMk cId="2699305595" sldId="3837"/>
        </pc:sldMkLst>
      </pc:sldChg>
      <pc:sldChg chg="modSp mod">
        <pc:chgData name="Karen Kohn" userId="03d6d8ba-18c3-4ec8-b10a-ea53dcd78bf3" providerId="ADAL" clId="{72D44124-85A8-44E9-9CCD-425DED08BD12}" dt="2023-05-05T13:34:13.838" v="857" actId="20577"/>
        <pc:sldMkLst>
          <pc:docMk/>
          <pc:sldMk cId="2181782118" sldId="3840"/>
        </pc:sldMkLst>
        <pc:spChg chg="mod">
          <ac:chgData name="Karen Kohn" userId="03d6d8ba-18c3-4ec8-b10a-ea53dcd78bf3" providerId="ADAL" clId="{72D44124-85A8-44E9-9CCD-425DED08BD12}" dt="2023-05-05T13:34:10.289" v="856" actId="20577"/>
          <ac:spMkLst>
            <pc:docMk/>
            <pc:sldMk cId="2181782118" sldId="3840"/>
            <ac:spMk id="14" creationId="{921898E4-08A2-D981-EEDA-8C8DB4165C31}"/>
          </ac:spMkLst>
        </pc:spChg>
        <pc:spChg chg="mod">
          <ac:chgData name="Karen Kohn" userId="03d6d8ba-18c3-4ec8-b10a-ea53dcd78bf3" providerId="ADAL" clId="{72D44124-85A8-44E9-9CCD-425DED08BD12}" dt="2023-05-05T13:34:13.838" v="857" actId="20577"/>
          <ac:spMkLst>
            <pc:docMk/>
            <pc:sldMk cId="2181782118" sldId="3840"/>
            <ac:spMk id="16" creationId="{AA87618C-8284-7FDE-B1B7-8B13CFA12F66}"/>
          </ac:spMkLst>
        </pc:spChg>
      </pc:sldChg>
      <pc:sldChg chg="modNotesTx">
        <pc:chgData name="Karen Kohn" userId="03d6d8ba-18c3-4ec8-b10a-ea53dcd78bf3" providerId="ADAL" clId="{72D44124-85A8-44E9-9CCD-425DED08BD12}" dt="2023-05-05T13:29:57.143" v="811" actId="20577"/>
        <pc:sldMkLst>
          <pc:docMk/>
          <pc:sldMk cId="2515134668" sldId="3841"/>
        </pc:sldMkLst>
      </pc:sldChg>
      <pc:sldChg chg="modSp mod modNotesTx">
        <pc:chgData name="Karen Kohn" userId="03d6d8ba-18c3-4ec8-b10a-ea53dcd78bf3" providerId="ADAL" clId="{72D44124-85A8-44E9-9CCD-425DED08BD12}" dt="2023-05-05T13:44:14.801" v="958" actId="1076"/>
        <pc:sldMkLst>
          <pc:docMk/>
          <pc:sldMk cId="3250206578" sldId="3846"/>
        </pc:sldMkLst>
        <pc:spChg chg="mod">
          <ac:chgData name="Karen Kohn" userId="03d6d8ba-18c3-4ec8-b10a-ea53dcd78bf3" providerId="ADAL" clId="{72D44124-85A8-44E9-9CCD-425DED08BD12}" dt="2023-05-05T13:44:14.801" v="958" actId="1076"/>
          <ac:spMkLst>
            <pc:docMk/>
            <pc:sldMk cId="3250206578" sldId="3846"/>
            <ac:spMk id="2" creationId="{2798BBC7-7C81-B577-C7C8-963FA8C925D9}"/>
          </ac:spMkLst>
        </pc:spChg>
      </pc:sldChg>
      <pc:sldChg chg="ord">
        <pc:chgData name="Karen Kohn" userId="03d6d8ba-18c3-4ec8-b10a-ea53dcd78bf3" providerId="ADAL" clId="{72D44124-85A8-44E9-9CCD-425DED08BD12}" dt="2023-05-05T13:42:45.274" v="955"/>
        <pc:sldMkLst>
          <pc:docMk/>
          <pc:sldMk cId="1456758061" sldId="3847"/>
        </pc:sldMkLst>
      </pc:sldChg>
      <pc:sldChg chg="modSp mod">
        <pc:chgData name="Karen Kohn" userId="03d6d8ba-18c3-4ec8-b10a-ea53dcd78bf3" providerId="ADAL" clId="{72D44124-85A8-44E9-9CCD-425DED08BD12}" dt="2023-05-05T13:44:05.145" v="957" actId="1076"/>
        <pc:sldMkLst>
          <pc:docMk/>
          <pc:sldMk cId="1858949002" sldId="3848"/>
        </pc:sldMkLst>
        <pc:spChg chg="mod">
          <ac:chgData name="Karen Kohn" userId="03d6d8ba-18c3-4ec8-b10a-ea53dcd78bf3" providerId="ADAL" clId="{72D44124-85A8-44E9-9CCD-425DED08BD12}" dt="2023-05-05T13:44:05.145" v="957" actId="1076"/>
          <ac:spMkLst>
            <pc:docMk/>
            <pc:sldMk cId="1858949002" sldId="3848"/>
            <ac:spMk id="2" creationId="{5671F6D3-A5EF-179B-475C-F225D9C41A0D}"/>
          </ac:spMkLst>
        </pc:spChg>
        <pc:spChg chg="mod">
          <ac:chgData name="Karen Kohn" userId="03d6d8ba-18c3-4ec8-b10a-ea53dcd78bf3" providerId="ADAL" clId="{72D44124-85A8-44E9-9CCD-425DED08BD12}" dt="2023-05-05T13:43:49.086" v="956" actId="255"/>
          <ac:spMkLst>
            <pc:docMk/>
            <pc:sldMk cId="1858949002" sldId="3848"/>
            <ac:spMk id="4" creationId="{90E20D6B-6B4F-1458-6290-72724F130B0C}"/>
          </ac:spMkLst>
        </pc:spChg>
      </pc:sldChg>
      <pc:sldChg chg="modSp mod modNotesTx">
        <pc:chgData name="Karen Kohn" userId="03d6d8ba-18c3-4ec8-b10a-ea53dcd78bf3" providerId="ADAL" clId="{72D44124-85A8-44E9-9CCD-425DED08BD12}" dt="2023-05-05T13:47:11.118" v="1285" actId="20577"/>
        <pc:sldMkLst>
          <pc:docMk/>
          <pc:sldMk cId="1694512239" sldId="3850"/>
        </pc:sldMkLst>
        <pc:spChg chg="mod">
          <ac:chgData name="Karen Kohn" userId="03d6d8ba-18c3-4ec8-b10a-ea53dcd78bf3" providerId="ADAL" clId="{72D44124-85A8-44E9-9CCD-425DED08BD12}" dt="2023-05-05T13:46:40.191" v="1166" actId="27636"/>
          <ac:spMkLst>
            <pc:docMk/>
            <pc:sldMk cId="1694512239" sldId="3850"/>
            <ac:spMk id="3" creationId="{6193DC7A-7CB3-0B3A-9A06-DD973C77109B}"/>
          </ac:spMkLst>
        </pc:spChg>
      </pc:sldChg>
      <pc:sldChg chg="modNotesTx">
        <pc:chgData name="Karen Kohn" userId="03d6d8ba-18c3-4ec8-b10a-ea53dcd78bf3" providerId="ADAL" clId="{72D44124-85A8-44E9-9CCD-425DED08BD12}" dt="2023-05-05T16:00:40.746" v="1325" actId="20577"/>
        <pc:sldMkLst>
          <pc:docMk/>
          <pc:sldMk cId="3683952023" sldId="3854"/>
        </pc:sldMkLst>
      </pc:sldChg>
    </pc:docChg>
  </pc:docChgLst>
  <pc:docChgLst>
    <pc:chgData name="Karen Kohn" userId="03d6d8ba-18c3-4ec8-b10a-ea53dcd78bf3" providerId="ADAL" clId="{A13B527E-EDF5-485F-A42D-3C052FE674A5}"/>
    <pc:docChg chg="undo custSel addSld delSld modSld sldOrd">
      <pc:chgData name="Karen Kohn" userId="03d6d8ba-18c3-4ec8-b10a-ea53dcd78bf3" providerId="ADAL" clId="{A13B527E-EDF5-485F-A42D-3C052FE674A5}" dt="2023-03-27T20:07:06.780" v="19901" actId="1076"/>
      <pc:docMkLst>
        <pc:docMk/>
      </pc:docMkLst>
      <pc:sldChg chg="modSp mod">
        <pc:chgData name="Karen Kohn" userId="03d6d8ba-18c3-4ec8-b10a-ea53dcd78bf3" providerId="ADAL" clId="{A13B527E-EDF5-485F-A42D-3C052FE674A5}" dt="2023-03-22T19:29:04.239" v="19290" actId="20577"/>
        <pc:sldMkLst>
          <pc:docMk/>
          <pc:sldMk cId="800962904" sldId="3825"/>
        </pc:sldMkLst>
        <pc:spChg chg="mod">
          <ac:chgData name="Karen Kohn" userId="03d6d8ba-18c3-4ec8-b10a-ea53dcd78bf3" providerId="ADAL" clId="{A13B527E-EDF5-485F-A42D-3C052FE674A5}" dt="2023-03-22T19:29:04.239" v="19290" actId="20577"/>
          <ac:spMkLst>
            <pc:docMk/>
            <pc:sldMk cId="800962904" sldId="3825"/>
            <ac:spMk id="2" creationId="{28B08836-40C5-46C2-81BA-21AA27176925}"/>
          </ac:spMkLst>
        </pc:spChg>
        <pc:spChg chg="mod">
          <ac:chgData name="Karen Kohn" userId="03d6d8ba-18c3-4ec8-b10a-ea53dcd78bf3" providerId="ADAL" clId="{A13B527E-EDF5-485F-A42D-3C052FE674A5}" dt="2023-03-21T17:46:08.592" v="1064" actId="20577"/>
          <ac:spMkLst>
            <pc:docMk/>
            <pc:sldMk cId="800962904" sldId="3825"/>
            <ac:spMk id="3" creationId="{72CC4EC4-809C-4FD2-AA20-009F08590DA6}"/>
          </ac:spMkLst>
        </pc:spChg>
      </pc:sldChg>
      <pc:sldChg chg="addSp delSp modSp mod setBg modClrScheme delDesignElem chgLayout modNotesTx">
        <pc:chgData name="Karen Kohn" userId="03d6d8ba-18c3-4ec8-b10a-ea53dcd78bf3" providerId="ADAL" clId="{A13B527E-EDF5-485F-A42D-3C052FE674A5}" dt="2023-03-27T18:43:32.248" v="19573" actId="20577"/>
        <pc:sldMkLst>
          <pc:docMk/>
          <pc:sldMk cId="55160260" sldId="3826"/>
        </pc:sldMkLst>
        <pc:spChg chg="mod ord">
          <ac:chgData name="Karen Kohn" userId="03d6d8ba-18c3-4ec8-b10a-ea53dcd78bf3" providerId="ADAL" clId="{A13B527E-EDF5-485F-A42D-3C052FE674A5}" dt="2023-03-21T17:51:29.801" v="1226" actId="26606"/>
          <ac:spMkLst>
            <pc:docMk/>
            <pc:sldMk cId="55160260" sldId="3826"/>
            <ac:spMk id="2" creationId="{1836E49C-11A0-4C95-8A6E-FC7E9C57C105}"/>
          </ac:spMkLst>
        </pc:spChg>
        <pc:spChg chg="mod ord">
          <ac:chgData name="Karen Kohn" userId="03d6d8ba-18c3-4ec8-b10a-ea53dcd78bf3" providerId="ADAL" clId="{A13B527E-EDF5-485F-A42D-3C052FE674A5}" dt="2023-03-27T18:43:32.248" v="19573" actId="20577"/>
          <ac:spMkLst>
            <pc:docMk/>
            <pc:sldMk cId="55160260" sldId="3826"/>
            <ac:spMk id="3" creationId="{869C3FD2-AF88-4EF1-AFB7-5D31BD5AA0BF}"/>
          </ac:spMkLst>
        </pc:spChg>
        <pc:spChg chg="del mod ord">
          <ac:chgData name="Karen Kohn" userId="03d6d8ba-18c3-4ec8-b10a-ea53dcd78bf3" providerId="ADAL" clId="{A13B527E-EDF5-485F-A42D-3C052FE674A5}" dt="2023-03-22T12:50:56.526" v="6643" actId="478"/>
          <ac:spMkLst>
            <pc:docMk/>
            <pc:sldMk cId="55160260" sldId="3826"/>
            <ac:spMk id="4" creationId="{78C8B647-084C-492D-A242-148BEA5B6823}"/>
          </ac:spMkLst>
        </pc:spChg>
        <pc:spChg chg="del mod">
          <ac:chgData name="Karen Kohn" userId="03d6d8ba-18c3-4ec8-b10a-ea53dcd78bf3" providerId="ADAL" clId="{A13B527E-EDF5-485F-A42D-3C052FE674A5}" dt="2023-03-21T17:49:31.701" v="1198" actId="478"/>
          <ac:spMkLst>
            <pc:docMk/>
            <pc:sldMk cId="55160260" sldId="3826"/>
            <ac:spMk id="5" creationId="{A4A2B84E-2163-44C1-99D0-6F162AEA82E9}"/>
          </ac:spMkLst>
        </pc:spChg>
        <pc:spChg chg="mod ord">
          <ac:chgData name="Karen Kohn" userId="03d6d8ba-18c3-4ec8-b10a-ea53dcd78bf3" providerId="ADAL" clId="{A13B527E-EDF5-485F-A42D-3C052FE674A5}" dt="2023-03-21T17:51:29.801" v="1226" actId="26606"/>
          <ac:spMkLst>
            <pc:docMk/>
            <pc:sldMk cId="55160260" sldId="3826"/>
            <ac:spMk id="6" creationId="{88AB1A36-2D6E-4392-AAA4-996FFE03208D}"/>
          </ac:spMkLst>
        </pc:spChg>
        <pc:spChg chg="add del">
          <ac:chgData name="Karen Kohn" userId="03d6d8ba-18c3-4ec8-b10a-ea53dcd78bf3" providerId="ADAL" clId="{A13B527E-EDF5-485F-A42D-3C052FE674A5}" dt="2023-03-21T17:49:19.139" v="1196" actId="26606"/>
          <ac:spMkLst>
            <pc:docMk/>
            <pc:sldMk cId="55160260" sldId="3826"/>
            <ac:spMk id="8" creationId="{717A211C-5863-4303-AC3D-AEBFDF6D6A4C}"/>
          </ac:spMkLst>
        </pc:spChg>
        <pc:spChg chg="add del">
          <ac:chgData name="Karen Kohn" userId="03d6d8ba-18c3-4ec8-b10a-ea53dcd78bf3" providerId="ADAL" clId="{A13B527E-EDF5-485F-A42D-3C052FE674A5}" dt="2023-03-21T17:49:19.139" v="1196" actId="26606"/>
          <ac:spMkLst>
            <pc:docMk/>
            <pc:sldMk cId="55160260" sldId="3826"/>
            <ac:spMk id="9" creationId="{087519CD-2FFF-42E3-BB0C-FEAA828BA5DB}"/>
          </ac:spMkLst>
        </pc:spChg>
        <pc:spChg chg="add del">
          <ac:chgData name="Karen Kohn" userId="03d6d8ba-18c3-4ec8-b10a-ea53dcd78bf3" providerId="ADAL" clId="{A13B527E-EDF5-485F-A42D-3C052FE674A5}" dt="2023-03-21T17:49:19.139" v="1196" actId="26606"/>
          <ac:spMkLst>
            <pc:docMk/>
            <pc:sldMk cId="55160260" sldId="3826"/>
            <ac:spMk id="11" creationId="{CECF0FC6-D57B-48B6-9036-F4FFD91A4B34}"/>
          </ac:spMkLst>
        </pc:spChg>
        <pc:spChg chg="add">
          <ac:chgData name="Karen Kohn" userId="03d6d8ba-18c3-4ec8-b10a-ea53dcd78bf3" providerId="ADAL" clId="{A13B527E-EDF5-485F-A42D-3C052FE674A5}" dt="2023-03-21T17:51:29.801" v="1226" actId="26606"/>
          <ac:spMkLst>
            <pc:docMk/>
            <pc:sldMk cId="55160260" sldId="3826"/>
            <ac:spMk id="12" creationId="{7DE3B1B8-DC38-48E8-8C31-EF790659B582}"/>
          </ac:spMkLst>
        </pc:spChg>
        <pc:spChg chg="add del">
          <ac:chgData name="Karen Kohn" userId="03d6d8ba-18c3-4ec8-b10a-ea53dcd78bf3" providerId="ADAL" clId="{A13B527E-EDF5-485F-A42D-3C052FE674A5}" dt="2023-03-21T17:47:30.465" v="1185" actId="26606"/>
          <ac:spMkLst>
            <pc:docMk/>
            <pc:sldMk cId="55160260" sldId="3826"/>
            <ac:spMk id="13" creationId="{08CB54FC-0B2A-4107-9A70-958B90B76585}"/>
          </ac:spMkLst>
        </pc:spChg>
        <pc:spChg chg="add">
          <ac:chgData name="Karen Kohn" userId="03d6d8ba-18c3-4ec8-b10a-ea53dcd78bf3" providerId="ADAL" clId="{A13B527E-EDF5-485F-A42D-3C052FE674A5}" dt="2023-03-21T17:51:29.801" v="1226" actId="26606"/>
          <ac:spMkLst>
            <pc:docMk/>
            <pc:sldMk cId="55160260" sldId="3826"/>
            <ac:spMk id="14" creationId="{9E63FFFE-1DB2-4A0F-B495-35782F162299}"/>
          </ac:spMkLst>
        </pc:spChg>
        <pc:spChg chg="add del">
          <ac:chgData name="Karen Kohn" userId="03d6d8ba-18c3-4ec8-b10a-ea53dcd78bf3" providerId="ADAL" clId="{A13B527E-EDF5-485F-A42D-3C052FE674A5}" dt="2023-03-21T17:50:18.124" v="1204" actId="700"/>
          <ac:spMkLst>
            <pc:docMk/>
            <pc:sldMk cId="55160260" sldId="3826"/>
            <ac:spMk id="16" creationId="{3741B58E-3B65-4A01-A276-975AB2CF8A08}"/>
          </ac:spMkLst>
        </pc:spChg>
        <pc:spChg chg="add del">
          <ac:chgData name="Karen Kohn" userId="03d6d8ba-18c3-4ec8-b10a-ea53dcd78bf3" providerId="ADAL" clId="{A13B527E-EDF5-485F-A42D-3C052FE674A5}" dt="2023-03-21T17:47:30.465" v="1185" actId="26606"/>
          <ac:spMkLst>
            <pc:docMk/>
            <pc:sldMk cId="55160260" sldId="3826"/>
            <ac:spMk id="17" creationId="{6587DBF8-5C50-4034-8B79-FE54A01A8E15}"/>
          </ac:spMkLst>
        </pc:spChg>
        <pc:spChg chg="add del">
          <ac:chgData name="Karen Kohn" userId="03d6d8ba-18c3-4ec8-b10a-ea53dcd78bf3" providerId="ADAL" clId="{A13B527E-EDF5-485F-A42D-3C052FE674A5}" dt="2023-03-21T17:50:18.124" v="1204" actId="700"/>
          <ac:spMkLst>
            <pc:docMk/>
            <pc:sldMk cId="55160260" sldId="3826"/>
            <ac:spMk id="18" creationId="{7AAC67C3-831B-4AB1-A259-DFB839CAFAFC}"/>
          </ac:spMkLst>
        </pc:spChg>
        <pc:spChg chg="add del">
          <ac:chgData name="Karen Kohn" userId="03d6d8ba-18c3-4ec8-b10a-ea53dcd78bf3" providerId="ADAL" clId="{A13B527E-EDF5-485F-A42D-3C052FE674A5}" dt="2023-03-21T17:47:30.465" v="1185" actId="26606"/>
          <ac:spMkLst>
            <pc:docMk/>
            <pc:sldMk cId="55160260" sldId="3826"/>
            <ac:spMk id="19" creationId="{14720853-E885-4BE5-BFE2-24004CEF6952}"/>
          </ac:spMkLst>
        </pc:spChg>
        <pc:spChg chg="add del">
          <ac:chgData name="Karen Kohn" userId="03d6d8ba-18c3-4ec8-b10a-ea53dcd78bf3" providerId="ADAL" clId="{A13B527E-EDF5-485F-A42D-3C052FE674A5}" dt="2023-03-21T17:50:18.124" v="1204" actId="700"/>
          <ac:spMkLst>
            <pc:docMk/>
            <pc:sldMk cId="55160260" sldId="3826"/>
            <ac:spMk id="20" creationId="{054B3F04-9EAC-45C0-B3CE-0387EEA10A0C}"/>
          </ac:spMkLst>
        </pc:spChg>
        <pc:spChg chg="add">
          <ac:chgData name="Karen Kohn" userId="03d6d8ba-18c3-4ec8-b10a-ea53dcd78bf3" providerId="ADAL" clId="{A13B527E-EDF5-485F-A42D-3C052FE674A5}" dt="2023-03-21T17:51:29.801" v="1226" actId="26606"/>
          <ac:spMkLst>
            <pc:docMk/>
            <pc:sldMk cId="55160260" sldId="3826"/>
            <ac:spMk id="23" creationId="{BD7A74B5-8367-4A83-ABEC-0FCDDE97B149}"/>
          </ac:spMkLst>
        </pc:spChg>
        <pc:spChg chg="add">
          <ac:chgData name="Karen Kohn" userId="03d6d8ba-18c3-4ec8-b10a-ea53dcd78bf3" providerId="ADAL" clId="{A13B527E-EDF5-485F-A42D-3C052FE674A5}" dt="2023-03-21T17:51:29.801" v="1226" actId="26606"/>
          <ac:spMkLst>
            <pc:docMk/>
            <pc:sldMk cId="55160260" sldId="3826"/>
            <ac:spMk id="24" creationId="{13BCCAE5-A35B-4B66-A4A7-E23C34A403A4}"/>
          </ac:spMkLst>
        </pc:spChg>
        <pc:spChg chg="add">
          <ac:chgData name="Karen Kohn" userId="03d6d8ba-18c3-4ec8-b10a-ea53dcd78bf3" providerId="ADAL" clId="{A13B527E-EDF5-485F-A42D-3C052FE674A5}" dt="2023-03-21T17:51:29.801" v="1226" actId="26606"/>
          <ac:spMkLst>
            <pc:docMk/>
            <pc:sldMk cId="55160260" sldId="3826"/>
            <ac:spMk id="25" creationId="{2CC184B0-C2C6-4BF0-B078-816C7AF95977}"/>
          </ac:spMkLst>
        </pc:spChg>
        <pc:picChg chg="add del">
          <ac:chgData name="Karen Kohn" userId="03d6d8ba-18c3-4ec8-b10a-ea53dcd78bf3" providerId="ADAL" clId="{A13B527E-EDF5-485F-A42D-3C052FE674A5}" dt="2023-03-21T17:47:30.465" v="1185" actId="26606"/>
          <ac:picMkLst>
            <pc:docMk/>
            <pc:sldMk cId="55160260" sldId="3826"/>
            <ac:picMk id="10" creationId="{2FF14FB8-AC7B-761A-A30F-BD6008A4DE76}"/>
          </ac:picMkLst>
        </pc:picChg>
        <pc:picChg chg="add del">
          <ac:chgData name="Karen Kohn" userId="03d6d8ba-18c3-4ec8-b10a-ea53dcd78bf3" providerId="ADAL" clId="{A13B527E-EDF5-485F-A42D-3C052FE674A5}" dt="2023-03-21T17:51:33.301" v="1227" actId="478"/>
          <ac:picMkLst>
            <pc:docMk/>
            <pc:sldMk cId="55160260" sldId="3826"/>
            <ac:picMk id="26" creationId="{6ED2A95E-73E3-EF18-FC0A-A5C3E96C5B9B}"/>
          </ac:picMkLst>
        </pc:picChg>
        <pc:cxnChg chg="add del">
          <ac:chgData name="Karen Kohn" userId="03d6d8ba-18c3-4ec8-b10a-ea53dcd78bf3" providerId="ADAL" clId="{A13B527E-EDF5-485F-A42D-3C052FE674A5}" dt="2023-03-21T17:47:30.465" v="1185" actId="26606"/>
          <ac:cxnSpMkLst>
            <pc:docMk/>
            <pc:sldMk cId="55160260" sldId="3826"/>
            <ac:cxnSpMk id="15" creationId="{7855A9B5-1710-4B19-B0F1-CDFDD4ED5B7E}"/>
          </ac:cxnSpMkLst>
        </pc:cxnChg>
        <pc:cxnChg chg="add">
          <ac:chgData name="Karen Kohn" userId="03d6d8ba-18c3-4ec8-b10a-ea53dcd78bf3" providerId="ADAL" clId="{A13B527E-EDF5-485F-A42D-3C052FE674A5}" dt="2023-03-21T17:51:29.801" v="1226" actId="26606"/>
          <ac:cxnSpMkLst>
            <pc:docMk/>
            <pc:sldMk cId="55160260" sldId="3826"/>
            <ac:cxnSpMk id="21" creationId="{6987BDFB-DE64-4B56-B44F-45FAE19FA94E}"/>
          </ac:cxnSpMkLst>
        </pc:cxnChg>
        <pc:cxnChg chg="add">
          <ac:chgData name="Karen Kohn" userId="03d6d8ba-18c3-4ec8-b10a-ea53dcd78bf3" providerId="ADAL" clId="{A13B527E-EDF5-485F-A42D-3C052FE674A5}" dt="2023-03-21T17:51:29.801" v="1226" actId="26606"/>
          <ac:cxnSpMkLst>
            <pc:docMk/>
            <pc:sldMk cId="55160260" sldId="3826"/>
            <ac:cxnSpMk id="22" creationId="{32BB9A07-8AB8-4D82-B3BC-B500DDEC79A1}"/>
          </ac:cxnSpMkLst>
        </pc:cxnChg>
      </pc:sldChg>
      <pc:sldChg chg="delSp modSp mod">
        <pc:chgData name="Karen Kohn" userId="03d6d8ba-18c3-4ec8-b10a-ea53dcd78bf3" providerId="ADAL" clId="{A13B527E-EDF5-485F-A42D-3C052FE674A5}" dt="2023-03-22T14:00:18.411" v="19286" actId="207"/>
        <pc:sldMkLst>
          <pc:docMk/>
          <pc:sldMk cId="962258905" sldId="3834"/>
        </pc:sldMkLst>
        <pc:spChg chg="mod">
          <ac:chgData name="Karen Kohn" userId="03d6d8ba-18c3-4ec8-b10a-ea53dcd78bf3" providerId="ADAL" clId="{A13B527E-EDF5-485F-A42D-3C052FE674A5}" dt="2023-03-22T14:00:05.955" v="19285" actId="207"/>
          <ac:spMkLst>
            <pc:docMk/>
            <pc:sldMk cId="962258905" sldId="3834"/>
            <ac:spMk id="2" creationId="{659706C9-F26D-46CA-93BF-8C27012F6B12}"/>
          </ac:spMkLst>
        </pc:spChg>
        <pc:spChg chg="mod">
          <ac:chgData name="Karen Kohn" userId="03d6d8ba-18c3-4ec8-b10a-ea53dcd78bf3" providerId="ADAL" clId="{A13B527E-EDF5-485F-A42D-3C052FE674A5}" dt="2023-03-22T14:00:18.411" v="19286" actId="207"/>
          <ac:spMkLst>
            <pc:docMk/>
            <pc:sldMk cId="962258905" sldId="3834"/>
            <ac:spMk id="3" creationId="{21F0B6E0-1F7C-4E6A-87B1-554ADE739CD1}"/>
          </ac:spMkLst>
        </pc:spChg>
        <pc:spChg chg="del">
          <ac:chgData name="Karen Kohn" userId="03d6d8ba-18c3-4ec8-b10a-ea53dcd78bf3" providerId="ADAL" clId="{A13B527E-EDF5-485F-A42D-3C052FE674A5}" dt="2023-03-21T20:23:50.122" v="6495" actId="478"/>
          <ac:spMkLst>
            <pc:docMk/>
            <pc:sldMk cId="962258905" sldId="3834"/>
            <ac:spMk id="4" creationId="{6F95E0EB-F1F4-436B-A218-93E100A66902}"/>
          </ac:spMkLst>
        </pc:spChg>
        <pc:spChg chg="del">
          <ac:chgData name="Karen Kohn" userId="03d6d8ba-18c3-4ec8-b10a-ea53dcd78bf3" providerId="ADAL" clId="{A13B527E-EDF5-485F-A42D-3C052FE674A5}" dt="2023-03-21T20:23:46.426" v="6494" actId="478"/>
          <ac:spMkLst>
            <pc:docMk/>
            <pc:sldMk cId="962258905" sldId="3834"/>
            <ac:spMk id="5" creationId="{C75D06EF-9416-46F7-8230-B49EE1269F53}"/>
          </ac:spMkLst>
        </pc:spChg>
      </pc:sldChg>
      <pc:sldChg chg="addSp delSp modSp new mod setBg modClrScheme delDesignElem chgLayout modNotesTx">
        <pc:chgData name="Karen Kohn" userId="03d6d8ba-18c3-4ec8-b10a-ea53dcd78bf3" providerId="ADAL" clId="{A13B527E-EDF5-485F-A42D-3C052FE674A5}" dt="2023-03-22T19:37:36.433" v="19295" actId="1076"/>
        <pc:sldMkLst>
          <pc:docMk/>
          <pc:sldMk cId="362342389" sldId="3835"/>
        </pc:sldMkLst>
        <pc:spChg chg="mod ord">
          <ac:chgData name="Karen Kohn" userId="03d6d8ba-18c3-4ec8-b10a-ea53dcd78bf3" providerId="ADAL" clId="{A13B527E-EDF5-485F-A42D-3C052FE674A5}" dt="2023-03-22T19:37:36.433" v="19295" actId="1076"/>
          <ac:spMkLst>
            <pc:docMk/>
            <pc:sldMk cId="362342389" sldId="3835"/>
            <ac:spMk id="2" creationId="{6F3126BD-E23A-EAB7-9B57-4333CF793C12}"/>
          </ac:spMkLst>
        </pc:spChg>
        <pc:spChg chg="del">
          <ac:chgData name="Karen Kohn" userId="03d6d8ba-18c3-4ec8-b10a-ea53dcd78bf3" providerId="ADAL" clId="{A13B527E-EDF5-485F-A42D-3C052FE674A5}" dt="2023-03-21T17:59:02.771" v="1237"/>
          <ac:spMkLst>
            <pc:docMk/>
            <pc:sldMk cId="362342389" sldId="3835"/>
            <ac:spMk id="3" creationId="{F3286304-FAE2-94B4-19EA-FD987102D8CC}"/>
          </ac:spMkLst>
        </pc:spChg>
        <pc:spChg chg="del mod ord">
          <ac:chgData name="Karen Kohn" userId="03d6d8ba-18c3-4ec8-b10a-ea53dcd78bf3" providerId="ADAL" clId="{A13B527E-EDF5-485F-A42D-3C052FE674A5}" dt="2023-03-21T18:02:06.839" v="1547" actId="478"/>
          <ac:spMkLst>
            <pc:docMk/>
            <pc:sldMk cId="362342389" sldId="3835"/>
            <ac:spMk id="4" creationId="{6F614B89-7AA3-B70F-519C-724435C7E3F2}"/>
          </ac:spMkLst>
        </pc:spChg>
        <pc:spChg chg="del mod">
          <ac:chgData name="Karen Kohn" userId="03d6d8ba-18c3-4ec8-b10a-ea53dcd78bf3" providerId="ADAL" clId="{A13B527E-EDF5-485F-A42D-3C052FE674A5}" dt="2023-03-21T18:02:04.585" v="1546" actId="478"/>
          <ac:spMkLst>
            <pc:docMk/>
            <pc:sldMk cId="362342389" sldId="3835"/>
            <ac:spMk id="5" creationId="{4F58CC3E-F8B7-A4F7-743A-96B262A194C3}"/>
          </ac:spMkLst>
        </pc:spChg>
        <pc:spChg chg="mod ord">
          <ac:chgData name="Karen Kohn" userId="03d6d8ba-18c3-4ec8-b10a-ea53dcd78bf3" providerId="ADAL" clId="{A13B527E-EDF5-485F-A42D-3C052FE674A5}" dt="2023-03-21T18:03:53.590" v="1561" actId="700"/>
          <ac:spMkLst>
            <pc:docMk/>
            <pc:sldMk cId="362342389" sldId="3835"/>
            <ac:spMk id="6" creationId="{A36C6C57-8314-6DC8-5462-B2C8FE52E90B}"/>
          </ac:spMkLst>
        </pc:spChg>
        <pc:spChg chg="add del mod ord">
          <ac:chgData name="Karen Kohn" userId="03d6d8ba-18c3-4ec8-b10a-ea53dcd78bf3" providerId="ADAL" clId="{A13B527E-EDF5-485F-A42D-3C052FE674A5}" dt="2023-03-21T18:04:13.622" v="1565" actId="478"/>
          <ac:spMkLst>
            <pc:docMk/>
            <pc:sldMk cId="362342389" sldId="3835"/>
            <ac:spMk id="11" creationId="{F22EADD9-1371-386B-3CDA-F1EA210AB259}"/>
          </ac:spMkLst>
        </pc:spChg>
        <pc:spChg chg="add del mod ord">
          <ac:chgData name="Karen Kohn" userId="03d6d8ba-18c3-4ec8-b10a-ea53dcd78bf3" providerId="ADAL" clId="{A13B527E-EDF5-485F-A42D-3C052FE674A5}" dt="2023-03-21T18:04:01.818" v="1562" actId="478"/>
          <ac:spMkLst>
            <pc:docMk/>
            <pc:sldMk cId="362342389" sldId="3835"/>
            <ac:spMk id="12" creationId="{344AA4F8-2C50-8BF1-D3F6-91169FE57847}"/>
          </ac:spMkLst>
        </pc:spChg>
        <pc:spChg chg="add del">
          <ac:chgData name="Karen Kohn" userId="03d6d8ba-18c3-4ec8-b10a-ea53dcd78bf3" providerId="ADAL" clId="{A13B527E-EDF5-485F-A42D-3C052FE674A5}" dt="2023-03-21T18:01:34.994" v="1534" actId="26606"/>
          <ac:spMkLst>
            <pc:docMk/>
            <pc:sldMk cId="362342389" sldId="3835"/>
            <ac:spMk id="14" creationId="{76D3C9BA-DC15-427D-1755-2A103BB15880}"/>
          </ac:spMkLst>
        </pc:spChg>
        <pc:spChg chg="add del">
          <ac:chgData name="Karen Kohn" userId="03d6d8ba-18c3-4ec8-b10a-ea53dcd78bf3" providerId="ADAL" clId="{A13B527E-EDF5-485F-A42D-3C052FE674A5}" dt="2023-03-21T18:01:34.994" v="1534" actId="26606"/>
          <ac:spMkLst>
            <pc:docMk/>
            <pc:sldMk cId="362342389" sldId="3835"/>
            <ac:spMk id="17" creationId="{94837155-5FB8-4A96-864C-066D5C6556F6}"/>
          </ac:spMkLst>
        </pc:spChg>
        <pc:spChg chg="add del">
          <ac:chgData name="Karen Kohn" userId="03d6d8ba-18c3-4ec8-b10a-ea53dcd78bf3" providerId="ADAL" clId="{A13B527E-EDF5-485F-A42D-3C052FE674A5}" dt="2023-03-21T18:01:34.994" v="1534" actId="26606"/>
          <ac:spMkLst>
            <pc:docMk/>
            <pc:sldMk cId="362342389" sldId="3835"/>
            <ac:spMk id="19" creationId="{585918EE-77B5-4057-BB22-B9CE13905F73}"/>
          </ac:spMkLst>
        </pc:spChg>
        <pc:spChg chg="add del">
          <ac:chgData name="Karen Kohn" userId="03d6d8ba-18c3-4ec8-b10a-ea53dcd78bf3" providerId="ADAL" clId="{A13B527E-EDF5-485F-A42D-3C052FE674A5}" dt="2023-03-21T18:01:34.994" v="1534" actId="26606"/>
          <ac:spMkLst>
            <pc:docMk/>
            <pc:sldMk cId="362342389" sldId="3835"/>
            <ac:spMk id="21" creationId="{9DC7B070-A583-45C7-AF93-0E8F020EF61A}"/>
          </ac:spMkLst>
        </pc:spChg>
        <pc:spChg chg="add del">
          <ac:chgData name="Karen Kohn" userId="03d6d8ba-18c3-4ec8-b10a-ea53dcd78bf3" providerId="ADAL" clId="{A13B527E-EDF5-485F-A42D-3C052FE674A5}" dt="2023-03-21T18:02:36.163" v="1550" actId="26606"/>
          <ac:spMkLst>
            <pc:docMk/>
            <pc:sldMk cId="362342389" sldId="3835"/>
            <ac:spMk id="23" creationId="{94837155-5FB8-4A96-864C-066D5C6556F6}"/>
          </ac:spMkLst>
        </pc:spChg>
        <pc:spChg chg="add del">
          <ac:chgData name="Karen Kohn" userId="03d6d8ba-18c3-4ec8-b10a-ea53dcd78bf3" providerId="ADAL" clId="{A13B527E-EDF5-485F-A42D-3C052FE674A5}" dt="2023-03-21T18:02:36.163" v="1550" actId="26606"/>
          <ac:spMkLst>
            <pc:docMk/>
            <pc:sldMk cId="362342389" sldId="3835"/>
            <ac:spMk id="24" creationId="{585918EE-77B5-4057-BB22-B9CE13905F73}"/>
          </ac:spMkLst>
        </pc:spChg>
        <pc:spChg chg="add del">
          <ac:chgData name="Karen Kohn" userId="03d6d8ba-18c3-4ec8-b10a-ea53dcd78bf3" providerId="ADAL" clId="{A13B527E-EDF5-485F-A42D-3C052FE674A5}" dt="2023-03-21T18:01:51.127" v="1541" actId="478"/>
          <ac:spMkLst>
            <pc:docMk/>
            <pc:sldMk cId="362342389" sldId="3835"/>
            <ac:spMk id="25" creationId="{ABD09926-24EB-B1E6-3CD6-69D400B700CC}"/>
          </ac:spMkLst>
        </pc:spChg>
        <pc:spChg chg="add del">
          <ac:chgData name="Karen Kohn" userId="03d6d8ba-18c3-4ec8-b10a-ea53dcd78bf3" providerId="ADAL" clId="{A13B527E-EDF5-485F-A42D-3C052FE674A5}" dt="2023-03-21T18:02:36.163" v="1550" actId="26606"/>
          <ac:spMkLst>
            <pc:docMk/>
            <pc:sldMk cId="362342389" sldId="3835"/>
            <ac:spMk id="26" creationId="{9DC7B070-A583-45C7-AF93-0E8F020EF61A}"/>
          </ac:spMkLst>
        </pc:spChg>
        <pc:spChg chg="add del">
          <ac:chgData name="Karen Kohn" userId="03d6d8ba-18c3-4ec8-b10a-ea53dcd78bf3" providerId="ADAL" clId="{A13B527E-EDF5-485F-A42D-3C052FE674A5}" dt="2023-03-21T18:03:43.714" v="1560" actId="26606"/>
          <ac:spMkLst>
            <pc:docMk/>
            <pc:sldMk cId="362342389" sldId="3835"/>
            <ac:spMk id="31" creationId="{58331D47-DE7A-4F51-9D59-FD68F3BDD20E}"/>
          </ac:spMkLst>
        </pc:spChg>
        <pc:spChg chg="add del">
          <ac:chgData name="Karen Kohn" userId="03d6d8ba-18c3-4ec8-b10a-ea53dcd78bf3" providerId="ADAL" clId="{A13B527E-EDF5-485F-A42D-3C052FE674A5}" dt="2023-03-21T18:03:43.714" v="1560" actId="26606"/>
          <ac:spMkLst>
            <pc:docMk/>
            <pc:sldMk cId="362342389" sldId="3835"/>
            <ac:spMk id="33" creationId="{99DEDC60-6312-4214-B219-E46479D7E137}"/>
          </ac:spMkLst>
        </pc:spChg>
        <pc:spChg chg="add del">
          <ac:chgData name="Karen Kohn" userId="03d6d8ba-18c3-4ec8-b10a-ea53dcd78bf3" providerId="ADAL" clId="{A13B527E-EDF5-485F-A42D-3C052FE674A5}" dt="2023-03-21T18:03:43.714" v="1560" actId="26606"/>
          <ac:spMkLst>
            <pc:docMk/>
            <pc:sldMk cId="362342389" sldId="3835"/>
            <ac:spMk id="37" creationId="{66B8738D-6184-4200-93C8-A38B49E39D94}"/>
          </ac:spMkLst>
        </pc:spChg>
        <pc:spChg chg="add del">
          <ac:chgData name="Karen Kohn" userId="03d6d8ba-18c3-4ec8-b10a-ea53dcd78bf3" providerId="ADAL" clId="{A13B527E-EDF5-485F-A42D-3C052FE674A5}" dt="2023-03-21T18:03:43.714" v="1560" actId="26606"/>
          <ac:spMkLst>
            <pc:docMk/>
            <pc:sldMk cId="362342389" sldId="3835"/>
            <ac:spMk id="39" creationId="{5B73017D-B127-4D47-BB33-0DA52359F549}"/>
          </ac:spMkLst>
        </pc:spChg>
        <pc:spChg chg="add del">
          <ac:chgData name="Karen Kohn" userId="03d6d8ba-18c3-4ec8-b10a-ea53dcd78bf3" providerId="ADAL" clId="{A13B527E-EDF5-485F-A42D-3C052FE674A5}" dt="2023-03-21T18:03:43.714" v="1560" actId="26606"/>
          <ac:spMkLst>
            <pc:docMk/>
            <pc:sldMk cId="362342389" sldId="3835"/>
            <ac:spMk id="43" creationId="{C1AD70F9-2AA8-40AD-81F2-0D7BC881C9A9}"/>
          </ac:spMkLst>
        </pc:spChg>
        <pc:spChg chg="add del">
          <ac:chgData name="Karen Kohn" userId="03d6d8ba-18c3-4ec8-b10a-ea53dcd78bf3" providerId="ADAL" clId="{A13B527E-EDF5-485F-A42D-3C052FE674A5}" dt="2023-03-21T18:03:43.714" v="1560" actId="26606"/>
          <ac:spMkLst>
            <pc:docMk/>
            <pc:sldMk cId="362342389" sldId="3835"/>
            <ac:spMk id="45" creationId="{0A95E83E-3C35-4C05-B1FC-CBF86CCB7C21}"/>
          </ac:spMkLst>
        </pc:spChg>
        <pc:spChg chg="add del">
          <ac:chgData name="Karen Kohn" userId="03d6d8ba-18c3-4ec8-b10a-ea53dcd78bf3" providerId="ADAL" clId="{A13B527E-EDF5-485F-A42D-3C052FE674A5}" dt="2023-03-21T18:03:53.590" v="1561" actId="700"/>
          <ac:spMkLst>
            <pc:docMk/>
            <pc:sldMk cId="362342389" sldId="3835"/>
            <ac:spMk id="50" creationId="{58331D47-DE7A-4F51-9D59-FD68F3BDD20E}"/>
          </ac:spMkLst>
        </pc:spChg>
        <pc:spChg chg="add del">
          <ac:chgData name="Karen Kohn" userId="03d6d8ba-18c3-4ec8-b10a-ea53dcd78bf3" providerId="ADAL" clId="{A13B527E-EDF5-485F-A42D-3C052FE674A5}" dt="2023-03-21T18:03:53.590" v="1561" actId="700"/>
          <ac:spMkLst>
            <pc:docMk/>
            <pc:sldMk cId="362342389" sldId="3835"/>
            <ac:spMk id="52" creationId="{99DEDC60-6312-4214-B219-E46479D7E137}"/>
          </ac:spMkLst>
        </pc:spChg>
        <pc:spChg chg="add del">
          <ac:chgData name="Karen Kohn" userId="03d6d8ba-18c3-4ec8-b10a-ea53dcd78bf3" providerId="ADAL" clId="{A13B527E-EDF5-485F-A42D-3C052FE674A5}" dt="2023-03-21T18:03:53.590" v="1561" actId="700"/>
          <ac:spMkLst>
            <pc:docMk/>
            <pc:sldMk cId="362342389" sldId="3835"/>
            <ac:spMk id="56" creationId="{66B8738D-6184-4200-93C8-A38B49E39D94}"/>
          </ac:spMkLst>
        </pc:spChg>
        <pc:spChg chg="add del">
          <ac:chgData name="Karen Kohn" userId="03d6d8ba-18c3-4ec8-b10a-ea53dcd78bf3" providerId="ADAL" clId="{A13B527E-EDF5-485F-A42D-3C052FE674A5}" dt="2023-03-21T18:03:53.590" v="1561" actId="700"/>
          <ac:spMkLst>
            <pc:docMk/>
            <pc:sldMk cId="362342389" sldId="3835"/>
            <ac:spMk id="58" creationId="{5B73017D-B127-4D47-BB33-0DA52359F549}"/>
          </ac:spMkLst>
        </pc:spChg>
        <pc:spChg chg="add del">
          <ac:chgData name="Karen Kohn" userId="03d6d8ba-18c3-4ec8-b10a-ea53dcd78bf3" providerId="ADAL" clId="{A13B527E-EDF5-485F-A42D-3C052FE674A5}" dt="2023-03-21T18:03:53.590" v="1561" actId="700"/>
          <ac:spMkLst>
            <pc:docMk/>
            <pc:sldMk cId="362342389" sldId="3835"/>
            <ac:spMk id="62" creationId="{C1AD70F9-2AA8-40AD-81F2-0D7BC881C9A9}"/>
          </ac:spMkLst>
        </pc:spChg>
        <pc:spChg chg="add del">
          <ac:chgData name="Karen Kohn" userId="03d6d8ba-18c3-4ec8-b10a-ea53dcd78bf3" providerId="ADAL" clId="{A13B527E-EDF5-485F-A42D-3C052FE674A5}" dt="2023-03-21T18:03:53.590" v="1561" actId="700"/>
          <ac:spMkLst>
            <pc:docMk/>
            <pc:sldMk cId="362342389" sldId="3835"/>
            <ac:spMk id="64" creationId="{0A95E83E-3C35-4C05-B1FC-CBF86CCB7C21}"/>
          </ac:spMkLst>
        </pc:spChg>
        <pc:picChg chg="add del mod">
          <ac:chgData name="Karen Kohn" userId="03d6d8ba-18c3-4ec8-b10a-ea53dcd78bf3" providerId="ADAL" clId="{A13B527E-EDF5-485F-A42D-3C052FE674A5}" dt="2023-03-22T13:01:10.440" v="7506" actId="478"/>
          <ac:picMkLst>
            <pc:docMk/>
            <pc:sldMk cId="362342389" sldId="3835"/>
            <ac:picMk id="4" creationId="{8C403F4D-17B3-AF89-C904-C62CBE8D882E}"/>
          </ac:picMkLst>
        </pc:picChg>
        <pc:picChg chg="add mod">
          <ac:chgData name="Karen Kohn" userId="03d6d8ba-18c3-4ec8-b10a-ea53dcd78bf3" providerId="ADAL" clId="{A13B527E-EDF5-485F-A42D-3C052FE674A5}" dt="2023-03-22T13:07:12.007" v="8663" actId="962"/>
          <ac:picMkLst>
            <pc:docMk/>
            <pc:sldMk cId="362342389" sldId="3835"/>
            <ac:picMk id="7" creationId="{C4996AE5-A7CC-2754-DD00-208CB7B0C73F}"/>
          </ac:picMkLst>
        </pc:picChg>
        <pc:picChg chg="add mod">
          <ac:chgData name="Karen Kohn" userId="03d6d8ba-18c3-4ec8-b10a-ea53dcd78bf3" providerId="ADAL" clId="{A13B527E-EDF5-485F-A42D-3C052FE674A5}" dt="2023-03-22T13:06:15.897" v="8081" actId="962"/>
          <ac:picMkLst>
            <pc:docMk/>
            <pc:sldMk cId="362342389" sldId="3835"/>
            <ac:picMk id="8" creationId="{41DC0D8D-737D-28CA-C0B5-52BBD6A2AB45}"/>
          </ac:picMkLst>
        </pc:picChg>
        <pc:picChg chg="add del mod ord">
          <ac:chgData name="Karen Kohn" userId="03d6d8ba-18c3-4ec8-b10a-ea53dcd78bf3" providerId="ADAL" clId="{A13B527E-EDF5-485F-A42D-3C052FE674A5}" dt="2023-03-22T13:00:02.693" v="7502" actId="478"/>
          <ac:picMkLst>
            <pc:docMk/>
            <pc:sldMk cId="362342389" sldId="3835"/>
            <ac:picMk id="10" creationId="{25F1EB01-F8C7-A4A0-404F-01C82814DAC6}"/>
          </ac:picMkLst>
        </pc:picChg>
        <pc:picChg chg="add mod">
          <ac:chgData name="Karen Kohn" userId="03d6d8ba-18c3-4ec8-b10a-ea53dcd78bf3" providerId="ADAL" clId="{A13B527E-EDF5-485F-A42D-3C052FE674A5}" dt="2023-03-22T13:09:23.634" v="9459" actId="962"/>
          <ac:picMkLst>
            <pc:docMk/>
            <pc:sldMk cId="362342389" sldId="3835"/>
            <ac:picMk id="11" creationId="{2B3D561D-7E95-1FE5-58D9-264DC19D037E}"/>
          </ac:picMkLst>
        </pc:picChg>
        <pc:picChg chg="add del mod">
          <ac:chgData name="Karen Kohn" userId="03d6d8ba-18c3-4ec8-b10a-ea53dcd78bf3" providerId="ADAL" clId="{A13B527E-EDF5-485F-A42D-3C052FE674A5}" dt="2023-03-21T18:05:48.062" v="1659" actId="478"/>
          <ac:picMkLst>
            <pc:docMk/>
            <pc:sldMk cId="362342389" sldId="3835"/>
            <ac:picMk id="13" creationId="{9FAAE900-6AAB-C305-E200-D2619E8040E6}"/>
          </ac:picMkLst>
        </pc:picChg>
        <pc:cxnChg chg="add del">
          <ac:chgData name="Karen Kohn" userId="03d6d8ba-18c3-4ec8-b10a-ea53dcd78bf3" providerId="ADAL" clId="{A13B527E-EDF5-485F-A42D-3C052FE674A5}" dt="2023-03-21T18:03:43.714" v="1560" actId="26606"/>
          <ac:cxnSpMkLst>
            <pc:docMk/>
            <pc:sldMk cId="362342389" sldId="3835"/>
            <ac:cxnSpMk id="35" creationId="{D92A1B31-DB63-435D-93E6-9712CDFB20FE}"/>
          </ac:cxnSpMkLst>
        </pc:cxnChg>
        <pc:cxnChg chg="add del">
          <ac:chgData name="Karen Kohn" userId="03d6d8ba-18c3-4ec8-b10a-ea53dcd78bf3" providerId="ADAL" clId="{A13B527E-EDF5-485F-A42D-3C052FE674A5}" dt="2023-03-21T18:03:43.714" v="1560" actId="26606"/>
          <ac:cxnSpMkLst>
            <pc:docMk/>
            <pc:sldMk cId="362342389" sldId="3835"/>
            <ac:cxnSpMk id="41" creationId="{C2B7B8EB-0638-43BD-9A64-62F95F505484}"/>
          </ac:cxnSpMkLst>
        </pc:cxnChg>
        <pc:cxnChg chg="add del">
          <ac:chgData name="Karen Kohn" userId="03d6d8ba-18c3-4ec8-b10a-ea53dcd78bf3" providerId="ADAL" clId="{A13B527E-EDF5-485F-A42D-3C052FE674A5}" dt="2023-03-21T18:03:53.590" v="1561" actId="700"/>
          <ac:cxnSpMkLst>
            <pc:docMk/>
            <pc:sldMk cId="362342389" sldId="3835"/>
            <ac:cxnSpMk id="54" creationId="{D92A1B31-DB63-435D-93E6-9712CDFB20FE}"/>
          </ac:cxnSpMkLst>
        </pc:cxnChg>
        <pc:cxnChg chg="add del">
          <ac:chgData name="Karen Kohn" userId="03d6d8ba-18c3-4ec8-b10a-ea53dcd78bf3" providerId="ADAL" clId="{A13B527E-EDF5-485F-A42D-3C052FE674A5}" dt="2023-03-21T18:03:53.590" v="1561" actId="700"/>
          <ac:cxnSpMkLst>
            <pc:docMk/>
            <pc:sldMk cId="362342389" sldId="3835"/>
            <ac:cxnSpMk id="60" creationId="{C2B7B8EB-0638-43BD-9A64-62F95F505484}"/>
          </ac:cxnSpMkLst>
        </pc:cxnChg>
      </pc:sldChg>
      <pc:sldChg chg="addSp delSp modSp add mod setBg modClrScheme delDesignElem chgLayout">
        <pc:chgData name="Karen Kohn" userId="03d6d8ba-18c3-4ec8-b10a-ea53dcd78bf3" providerId="ADAL" clId="{A13B527E-EDF5-485F-A42D-3C052FE674A5}" dt="2023-03-27T18:46:03.839" v="19585" actId="113"/>
        <pc:sldMkLst>
          <pc:docMk/>
          <pc:sldMk cId="1105754732" sldId="3836"/>
        </pc:sldMkLst>
        <pc:spChg chg="mod ord">
          <ac:chgData name="Karen Kohn" userId="03d6d8ba-18c3-4ec8-b10a-ea53dcd78bf3" providerId="ADAL" clId="{A13B527E-EDF5-485F-A42D-3C052FE674A5}" dt="2023-03-22T19:55:53.674" v="19300" actId="14100"/>
          <ac:spMkLst>
            <pc:docMk/>
            <pc:sldMk cId="1105754732" sldId="3836"/>
            <ac:spMk id="2" creationId="{6F3126BD-E23A-EAB7-9B57-4333CF793C12}"/>
          </ac:spMkLst>
        </pc:spChg>
        <pc:spChg chg="mod ord">
          <ac:chgData name="Karen Kohn" userId="03d6d8ba-18c3-4ec8-b10a-ea53dcd78bf3" providerId="ADAL" clId="{A13B527E-EDF5-485F-A42D-3C052FE674A5}" dt="2023-03-22T13:23:08.109" v="11835" actId="14100"/>
          <ac:spMkLst>
            <pc:docMk/>
            <pc:sldMk cId="1105754732" sldId="3836"/>
            <ac:spMk id="3" creationId="{F3286304-FAE2-94B4-19EA-FD987102D8CC}"/>
          </ac:spMkLst>
        </pc:spChg>
        <pc:spChg chg="del mod ord">
          <ac:chgData name="Karen Kohn" userId="03d6d8ba-18c3-4ec8-b10a-ea53dcd78bf3" providerId="ADAL" clId="{A13B527E-EDF5-485F-A42D-3C052FE674A5}" dt="2023-03-22T13:17:40.953" v="11255" actId="478"/>
          <ac:spMkLst>
            <pc:docMk/>
            <pc:sldMk cId="1105754732" sldId="3836"/>
            <ac:spMk id="4" creationId="{6F614B89-7AA3-B70F-519C-724435C7E3F2}"/>
          </ac:spMkLst>
        </pc:spChg>
        <pc:spChg chg="del mod ord">
          <ac:chgData name="Karen Kohn" userId="03d6d8ba-18c3-4ec8-b10a-ea53dcd78bf3" providerId="ADAL" clId="{A13B527E-EDF5-485F-A42D-3C052FE674A5}" dt="2023-03-22T13:17:38.797" v="11254" actId="478"/>
          <ac:spMkLst>
            <pc:docMk/>
            <pc:sldMk cId="1105754732" sldId="3836"/>
            <ac:spMk id="5" creationId="{4F58CC3E-F8B7-A4F7-743A-96B262A194C3}"/>
          </ac:spMkLst>
        </pc:spChg>
        <pc:spChg chg="mod ord">
          <ac:chgData name="Karen Kohn" userId="03d6d8ba-18c3-4ec8-b10a-ea53dcd78bf3" providerId="ADAL" clId="{A13B527E-EDF5-485F-A42D-3C052FE674A5}" dt="2023-03-21T19:06:45.151" v="2490" actId="700"/>
          <ac:spMkLst>
            <pc:docMk/>
            <pc:sldMk cId="1105754732" sldId="3836"/>
            <ac:spMk id="6" creationId="{A36C6C57-8314-6DC8-5462-B2C8FE52E90B}"/>
          </ac:spMkLst>
        </pc:spChg>
        <pc:spChg chg="add del mod">
          <ac:chgData name="Karen Kohn" userId="03d6d8ba-18c3-4ec8-b10a-ea53dcd78bf3" providerId="ADAL" clId="{A13B527E-EDF5-485F-A42D-3C052FE674A5}" dt="2023-03-21T18:57:19.641" v="1927"/>
          <ac:spMkLst>
            <pc:docMk/>
            <pc:sldMk cId="1105754732" sldId="3836"/>
            <ac:spMk id="8" creationId="{896B66B8-CDE1-4FF9-6CAF-64B0583797FE}"/>
          </ac:spMkLst>
        </pc:spChg>
        <pc:spChg chg="add del mod">
          <ac:chgData name="Karen Kohn" userId="03d6d8ba-18c3-4ec8-b10a-ea53dcd78bf3" providerId="ADAL" clId="{A13B527E-EDF5-485F-A42D-3C052FE674A5}" dt="2023-03-21T18:57:19.641" v="1927"/>
          <ac:spMkLst>
            <pc:docMk/>
            <pc:sldMk cId="1105754732" sldId="3836"/>
            <ac:spMk id="9" creationId="{2EE9FB39-A113-159C-A816-1772D1A748E0}"/>
          </ac:spMkLst>
        </pc:spChg>
        <pc:spChg chg="add del mod">
          <ac:chgData name="Karen Kohn" userId="03d6d8ba-18c3-4ec8-b10a-ea53dcd78bf3" providerId="ADAL" clId="{A13B527E-EDF5-485F-A42D-3C052FE674A5}" dt="2023-03-21T18:57:19.641" v="1927"/>
          <ac:spMkLst>
            <pc:docMk/>
            <pc:sldMk cId="1105754732" sldId="3836"/>
            <ac:spMk id="10" creationId="{781296A7-1009-30A6-878F-B92A83FDCACC}"/>
          </ac:spMkLst>
        </pc:spChg>
        <pc:spChg chg="add del mod">
          <ac:chgData name="Karen Kohn" userId="03d6d8ba-18c3-4ec8-b10a-ea53dcd78bf3" providerId="ADAL" clId="{A13B527E-EDF5-485F-A42D-3C052FE674A5}" dt="2023-03-21T18:57:19.641" v="1927"/>
          <ac:spMkLst>
            <pc:docMk/>
            <pc:sldMk cId="1105754732" sldId="3836"/>
            <ac:spMk id="11" creationId="{586893B9-82AA-10FE-0E60-B151962C8432}"/>
          </ac:spMkLst>
        </pc:spChg>
        <pc:spChg chg="add mod">
          <ac:chgData name="Karen Kohn" userId="03d6d8ba-18c3-4ec8-b10a-ea53dcd78bf3" providerId="ADAL" clId="{A13B527E-EDF5-485F-A42D-3C052FE674A5}" dt="2023-03-27T18:46:03.839" v="19585" actId="113"/>
          <ac:spMkLst>
            <pc:docMk/>
            <pc:sldMk cId="1105754732" sldId="3836"/>
            <ac:spMk id="11" creationId="{F75A86C7-BF46-C935-188F-7286E937EF8B}"/>
          </ac:spMkLst>
        </pc:spChg>
        <pc:spChg chg="add del">
          <ac:chgData name="Karen Kohn" userId="03d6d8ba-18c3-4ec8-b10a-ea53dcd78bf3" providerId="ADAL" clId="{A13B527E-EDF5-485F-A42D-3C052FE674A5}" dt="2023-03-21T18:23:15.032" v="1906" actId="26606"/>
          <ac:spMkLst>
            <pc:docMk/>
            <pc:sldMk cId="1105754732" sldId="3836"/>
            <ac:spMk id="12" creationId="{E9BA134F-37B6-498A-B46D-040B86E5DA35}"/>
          </ac:spMkLst>
        </pc:spChg>
        <pc:spChg chg="add del mod">
          <ac:chgData name="Karen Kohn" userId="03d6d8ba-18c3-4ec8-b10a-ea53dcd78bf3" providerId="ADAL" clId="{A13B527E-EDF5-485F-A42D-3C052FE674A5}" dt="2023-03-21T18:57:19.641" v="1927"/>
          <ac:spMkLst>
            <pc:docMk/>
            <pc:sldMk cId="1105754732" sldId="3836"/>
            <ac:spMk id="13" creationId="{3019F596-A816-5DDE-2E84-ADD67126E833}"/>
          </ac:spMkLst>
        </pc:spChg>
        <pc:spChg chg="add del">
          <ac:chgData name="Karen Kohn" userId="03d6d8ba-18c3-4ec8-b10a-ea53dcd78bf3" providerId="ADAL" clId="{A13B527E-EDF5-485F-A42D-3C052FE674A5}" dt="2023-03-21T18:23:15.032" v="1906" actId="26606"/>
          <ac:spMkLst>
            <pc:docMk/>
            <pc:sldMk cId="1105754732" sldId="3836"/>
            <ac:spMk id="14" creationId="{2BFE3F30-11E0-4842-8523-7222538C8293}"/>
          </ac:spMkLst>
        </pc:spChg>
        <pc:spChg chg="add del mod ord">
          <ac:chgData name="Karen Kohn" userId="03d6d8ba-18c3-4ec8-b10a-ea53dcd78bf3" providerId="ADAL" clId="{A13B527E-EDF5-485F-A42D-3C052FE674A5}" dt="2023-03-21T19:08:51.886" v="2504" actId="478"/>
          <ac:spMkLst>
            <pc:docMk/>
            <pc:sldMk cId="1105754732" sldId="3836"/>
            <ac:spMk id="15" creationId="{DF687550-5733-9990-6082-83CCE097929D}"/>
          </ac:spMkLst>
        </pc:spChg>
        <pc:spChg chg="add del">
          <ac:chgData name="Karen Kohn" userId="03d6d8ba-18c3-4ec8-b10a-ea53dcd78bf3" providerId="ADAL" clId="{A13B527E-EDF5-485F-A42D-3C052FE674A5}" dt="2023-03-21T18:23:15.032" v="1906" actId="26606"/>
          <ac:spMkLst>
            <pc:docMk/>
            <pc:sldMk cId="1105754732" sldId="3836"/>
            <ac:spMk id="16" creationId="{3BC04142-131F-4352-8F66-1B161AF72EB0}"/>
          </ac:spMkLst>
        </pc:spChg>
        <pc:spChg chg="add del">
          <ac:chgData name="Karen Kohn" userId="03d6d8ba-18c3-4ec8-b10a-ea53dcd78bf3" providerId="ADAL" clId="{A13B527E-EDF5-485F-A42D-3C052FE674A5}" dt="2023-03-21T18:23:16.758" v="1908" actId="26606"/>
          <ac:spMkLst>
            <pc:docMk/>
            <pc:sldMk cId="1105754732" sldId="3836"/>
            <ac:spMk id="18" creationId="{8B53612E-ADB2-4457-9688-89506397AF28}"/>
          </ac:spMkLst>
        </pc:spChg>
        <pc:spChg chg="add del">
          <ac:chgData name="Karen Kohn" userId="03d6d8ba-18c3-4ec8-b10a-ea53dcd78bf3" providerId="ADAL" clId="{A13B527E-EDF5-485F-A42D-3C052FE674A5}" dt="2023-03-21T18:23:16.758" v="1908" actId="26606"/>
          <ac:spMkLst>
            <pc:docMk/>
            <pc:sldMk cId="1105754732" sldId="3836"/>
            <ac:spMk id="19" creationId="{873ECEC8-0F24-45B8-950F-35FC94BCEAC8}"/>
          </ac:spMkLst>
        </pc:spChg>
        <pc:spChg chg="add del">
          <ac:chgData name="Karen Kohn" userId="03d6d8ba-18c3-4ec8-b10a-ea53dcd78bf3" providerId="ADAL" clId="{A13B527E-EDF5-485F-A42D-3C052FE674A5}" dt="2023-03-21T18:23:16.758" v="1908" actId="26606"/>
          <ac:spMkLst>
            <pc:docMk/>
            <pc:sldMk cId="1105754732" sldId="3836"/>
            <ac:spMk id="21" creationId="{7D417315-0A35-4882-ABD2-ABE3C89E5DCF}"/>
          </ac:spMkLst>
        </pc:spChg>
        <pc:spChg chg="add del">
          <ac:chgData name="Karen Kohn" userId="03d6d8ba-18c3-4ec8-b10a-ea53dcd78bf3" providerId="ADAL" clId="{A13B527E-EDF5-485F-A42D-3C052FE674A5}" dt="2023-03-21T18:23:19.158" v="1910" actId="26606"/>
          <ac:spMkLst>
            <pc:docMk/>
            <pc:sldMk cId="1105754732" sldId="3836"/>
            <ac:spMk id="23" creationId="{08CB54FC-0B2A-4107-9A70-958B90B76585}"/>
          </ac:spMkLst>
        </pc:spChg>
        <pc:spChg chg="add del">
          <ac:chgData name="Karen Kohn" userId="03d6d8ba-18c3-4ec8-b10a-ea53dcd78bf3" providerId="ADAL" clId="{A13B527E-EDF5-485F-A42D-3C052FE674A5}" dt="2023-03-21T18:23:19.158" v="1910" actId="26606"/>
          <ac:spMkLst>
            <pc:docMk/>
            <pc:sldMk cId="1105754732" sldId="3836"/>
            <ac:spMk id="25" creationId="{6587DBF8-5C50-4034-8B79-FE54A01A8E15}"/>
          </ac:spMkLst>
        </pc:spChg>
        <pc:spChg chg="add del">
          <ac:chgData name="Karen Kohn" userId="03d6d8ba-18c3-4ec8-b10a-ea53dcd78bf3" providerId="ADAL" clId="{A13B527E-EDF5-485F-A42D-3C052FE674A5}" dt="2023-03-21T18:23:19.158" v="1910" actId="26606"/>
          <ac:spMkLst>
            <pc:docMk/>
            <pc:sldMk cId="1105754732" sldId="3836"/>
            <ac:spMk id="26" creationId="{14720853-E885-4BE5-BFE2-24004CEF6952}"/>
          </ac:spMkLst>
        </pc:spChg>
        <pc:spChg chg="add del">
          <ac:chgData name="Karen Kohn" userId="03d6d8ba-18c3-4ec8-b10a-ea53dcd78bf3" providerId="ADAL" clId="{A13B527E-EDF5-485F-A42D-3C052FE674A5}" dt="2023-03-21T19:06:45.151" v="2490" actId="700"/>
          <ac:spMkLst>
            <pc:docMk/>
            <pc:sldMk cId="1105754732" sldId="3836"/>
            <ac:spMk id="28" creationId="{0AB6E427-3F73-4C06-A5D5-AE52C3883B50}"/>
          </ac:spMkLst>
        </pc:spChg>
        <pc:spChg chg="add del">
          <ac:chgData name="Karen Kohn" userId="03d6d8ba-18c3-4ec8-b10a-ea53dcd78bf3" providerId="ADAL" clId="{A13B527E-EDF5-485F-A42D-3C052FE674A5}" dt="2023-03-21T19:06:45.151" v="2490" actId="700"/>
          <ac:spMkLst>
            <pc:docMk/>
            <pc:sldMk cId="1105754732" sldId="3836"/>
            <ac:spMk id="29" creationId="{D8C9BDAA-0390-4B39-9B5C-BC95E5120DA4}"/>
          </ac:spMkLst>
        </pc:spChg>
        <pc:spChg chg="add del">
          <ac:chgData name="Karen Kohn" userId="03d6d8ba-18c3-4ec8-b10a-ea53dcd78bf3" providerId="ADAL" clId="{A13B527E-EDF5-485F-A42D-3C052FE674A5}" dt="2023-03-21T19:06:45.151" v="2490" actId="700"/>
          <ac:spMkLst>
            <pc:docMk/>
            <pc:sldMk cId="1105754732" sldId="3836"/>
            <ac:spMk id="30" creationId="{F9DB1FE5-9D46-433B-99D1-2F1B8DC79855}"/>
          </ac:spMkLst>
        </pc:spChg>
        <pc:picChg chg="add del mod ord">
          <ac:chgData name="Karen Kohn" userId="03d6d8ba-18c3-4ec8-b10a-ea53dcd78bf3" providerId="ADAL" clId="{A13B527E-EDF5-485F-A42D-3C052FE674A5}" dt="2023-03-22T13:21:13.927" v="11794" actId="478"/>
          <ac:picMkLst>
            <pc:docMk/>
            <pc:sldMk cId="1105754732" sldId="3836"/>
            <ac:picMk id="7" creationId="{73C2FD84-E65A-EDB1-ADDF-2A221C82AD5C}"/>
          </ac:picMkLst>
        </pc:picChg>
        <pc:picChg chg="add del mod">
          <ac:chgData name="Karen Kohn" userId="03d6d8ba-18c3-4ec8-b10a-ea53dcd78bf3" providerId="ADAL" clId="{A13B527E-EDF5-485F-A42D-3C052FE674A5}" dt="2023-03-22T13:21:59.511" v="11797" actId="478"/>
          <ac:picMkLst>
            <pc:docMk/>
            <pc:sldMk cId="1105754732" sldId="3836"/>
            <ac:picMk id="9" creationId="{407F9141-987F-A629-324B-0ED3AC9B8BD8}"/>
          </ac:picMkLst>
        </pc:picChg>
        <pc:picChg chg="add mod">
          <ac:chgData name="Karen Kohn" userId="03d6d8ba-18c3-4ec8-b10a-ea53dcd78bf3" providerId="ADAL" clId="{A13B527E-EDF5-485F-A42D-3C052FE674A5}" dt="2023-03-22T13:18:20.989" v="11469" actId="962"/>
          <ac:picMkLst>
            <pc:docMk/>
            <pc:sldMk cId="1105754732" sldId="3836"/>
            <ac:picMk id="22" creationId="{AD572806-29FB-C2C8-8B30-CB754159D82F}"/>
          </ac:picMkLst>
        </pc:picChg>
        <pc:cxnChg chg="add del">
          <ac:chgData name="Karen Kohn" userId="03d6d8ba-18c3-4ec8-b10a-ea53dcd78bf3" providerId="ADAL" clId="{A13B527E-EDF5-485F-A42D-3C052FE674A5}" dt="2023-03-21T18:23:16.758" v="1908" actId="26606"/>
          <ac:cxnSpMkLst>
            <pc:docMk/>
            <pc:sldMk cId="1105754732" sldId="3836"/>
            <ac:cxnSpMk id="20" creationId="{89EB8C68-FF1B-4849-867B-32D29B19F102}"/>
          </ac:cxnSpMkLst>
        </pc:cxnChg>
        <pc:cxnChg chg="add del">
          <ac:chgData name="Karen Kohn" userId="03d6d8ba-18c3-4ec8-b10a-ea53dcd78bf3" providerId="ADAL" clId="{A13B527E-EDF5-485F-A42D-3C052FE674A5}" dt="2023-03-21T18:23:19.158" v="1910" actId="26606"/>
          <ac:cxnSpMkLst>
            <pc:docMk/>
            <pc:sldMk cId="1105754732" sldId="3836"/>
            <ac:cxnSpMk id="24" creationId="{7855A9B5-1710-4B19-B0F1-CDFDD4ED5B7E}"/>
          </ac:cxnSpMkLst>
        </pc:cxnChg>
      </pc:sldChg>
      <pc:sldChg chg="addSp delSp modSp add mod ord modNotesTx">
        <pc:chgData name="Karen Kohn" userId="03d6d8ba-18c3-4ec8-b10a-ea53dcd78bf3" providerId="ADAL" clId="{A13B527E-EDF5-485F-A42D-3C052FE674A5}" dt="2023-03-27T18:44:27.054" v="19584" actId="20577"/>
        <pc:sldMkLst>
          <pc:docMk/>
          <pc:sldMk cId="2699305595" sldId="3837"/>
        </pc:sldMkLst>
        <pc:spChg chg="mod">
          <ac:chgData name="Karen Kohn" userId="03d6d8ba-18c3-4ec8-b10a-ea53dcd78bf3" providerId="ADAL" clId="{A13B527E-EDF5-485F-A42D-3C052FE674A5}" dt="2023-03-21T17:32:23.615" v="76" actId="20577"/>
          <ac:spMkLst>
            <pc:docMk/>
            <pc:sldMk cId="2699305595" sldId="3837"/>
            <ac:spMk id="2" creationId="{6F3126BD-E23A-EAB7-9B57-4333CF793C12}"/>
          </ac:spMkLst>
        </pc:spChg>
        <pc:spChg chg="mod">
          <ac:chgData name="Karen Kohn" userId="03d6d8ba-18c3-4ec8-b10a-ea53dcd78bf3" providerId="ADAL" clId="{A13B527E-EDF5-485F-A42D-3C052FE674A5}" dt="2023-03-27T18:44:27.054" v="19584" actId="20577"/>
          <ac:spMkLst>
            <pc:docMk/>
            <pc:sldMk cId="2699305595" sldId="3837"/>
            <ac:spMk id="3" creationId="{F3286304-FAE2-94B4-19EA-FD987102D8CC}"/>
          </ac:spMkLst>
        </pc:spChg>
        <pc:picChg chg="add del">
          <ac:chgData name="Karen Kohn" userId="03d6d8ba-18c3-4ec8-b10a-ea53dcd78bf3" providerId="ADAL" clId="{A13B527E-EDF5-485F-A42D-3C052FE674A5}" dt="2023-03-22T12:54:57.936" v="6768" actId="478"/>
          <ac:picMkLst>
            <pc:docMk/>
            <pc:sldMk cId="2699305595" sldId="3837"/>
            <ac:picMk id="7" creationId="{4B170103-94F6-3EC4-F176-5FE79FECD62F}"/>
          </ac:picMkLst>
        </pc:picChg>
        <pc:picChg chg="add mod">
          <ac:chgData name="Karen Kohn" userId="03d6d8ba-18c3-4ec8-b10a-ea53dcd78bf3" providerId="ADAL" clId="{A13B527E-EDF5-485F-A42D-3C052FE674A5}" dt="2023-03-22T12:56:14.639" v="7149" actId="962"/>
          <ac:picMkLst>
            <pc:docMk/>
            <pc:sldMk cId="2699305595" sldId="3837"/>
            <ac:picMk id="9" creationId="{18301209-4D2F-ABB4-A56E-20635C762760}"/>
          </ac:picMkLst>
        </pc:picChg>
      </pc:sldChg>
      <pc:sldChg chg="modSp add mod ord modNotesTx">
        <pc:chgData name="Karen Kohn" userId="03d6d8ba-18c3-4ec8-b10a-ea53dcd78bf3" providerId="ADAL" clId="{A13B527E-EDF5-485F-A42D-3C052FE674A5}" dt="2023-03-22T19:55:32.280" v="19299" actId="1076"/>
        <pc:sldMkLst>
          <pc:docMk/>
          <pc:sldMk cId="3950558614" sldId="3838"/>
        </pc:sldMkLst>
        <pc:spChg chg="mod">
          <ac:chgData name="Karen Kohn" userId="03d6d8ba-18c3-4ec8-b10a-ea53dcd78bf3" providerId="ADAL" clId="{A13B527E-EDF5-485F-A42D-3C052FE674A5}" dt="2023-03-21T17:33:09.248" v="114" actId="20577"/>
          <ac:spMkLst>
            <pc:docMk/>
            <pc:sldMk cId="3950558614" sldId="3838"/>
            <ac:spMk id="2" creationId="{6F3126BD-E23A-EAB7-9B57-4333CF793C12}"/>
          </ac:spMkLst>
        </pc:spChg>
        <pc:spChg chg="mod">
          <ac:chgData name="Karen Kohn" userId="03d6d8ba-18c3-4ec8-b10a-ea53dcd78bf3" providerId="ADAL" clId="{A13B527E-EDF5-485F-A42D-3C052FE674A5}" dt="2023-03-22T19:55:32.280" v="19299" actId="1076"/>
          <ac:spMkLst>
            <pc:docMk/>
            <pc:sldMk cId="3950558614" sldId="3838"/>
            <ac:spMk id="3" creationId="{F3286304-FAE2-94B4-19EA-FD987102D8CC}"/>
          </ac:spMkLst>
        </pc:spChg>
      </pc:sldChg>
      <pc:sldChg chg="addSp delSp modSp add mod modNotesTx">
        <pc:chgData name="Karen Kohn" userId="03d6d8ba-18c3-4ec8-b10a-ea53dcd78bf3" providerId="ADAL" clId="{A13B527E-EDF5-485F-A42D-3C052FE674A5}" dt="2023-03-22T19:38:56.047" v="19296" actId="1076"/>
        <pc:sldMkLst>
          <pc:docMk/>
          <pc:sldMk cId="1240053147" sldId="3839"/>
        </pc:sldMkLst>
        <pc:spChg chg="mod">
          <ac:chgData name="Karen Kohn" userId="03d6d8ba-18c3-4ec8-b10a-ea53dcd78bf3" providerId="ADAL" clId="{A13B527E-EDF5-485F-A42D-3C052FE674A5}" dt="2023-03-22T19:38:56.047" v="19296" actId="1076"/>
          <ac:spMkLst>
            <pc:docMk/>
            <pc:sldMk cId="1240053147" sldId="3839"/>
            <ac:spMk id="2" creationId="{6F3126BD-E23A-EAB7-9B57-4333CF793C12}"/>
          </ac:spMkLst>
        </pc:spChg>
        <pc:spChg chg="add mod">
          <ac:chgData name="Karen Kohn" userId="03d6d8ba-18c3-4ec8-b10a-ea53dcd78bf3" providerId="ADAL" clId="{A13B527E-EDF5-485F-A42D-3C052FE674A5}" dt="2023-03-22T13:09:54.524" v="9461" actId="255"/>
          <ac:spMkLst>
            <pc:docMk/>
            <pc:sldMk cId="1240053147" sldId="3839"/>
            <ac:spMk id="3" creationId="{C16CFF7B-FC68-46E7-6045-EF681CEBC55B}"/>
          </ac:spMkLst>
        </pc:spChg>
        <pc:picChg chg="add mod">
          <ac:chgData name="Karen Kohn" userId="03d6d8ba-18c3-4ec8-b10a-ea53dcd78bf3" providerId="ADAL" clId="{A13B527E-EDF5-485F-A42D-3C052FE674A5}" dt="2023-03-22T13:10:30.056" v="9711" actId="962"/>
          <ac:picMkLst>
            <pc:docMk/>
            <pc:sldMk cId="1240053147" sldId="3839"/>
            <ac:picMk id="5" creationId="{572ECC3C-7900-8DA3-2FF8-E3665736BD45}"/>
          </ac:picMkLst>
        </pc:picChg>
        <pc:picChg chg="add mod">
          <ac:chgData name="Karen Kohn" userId="03d6d8ba-18c3-4ec8-b10a-ea53dcd78bf3" providerId="ADAL" clId="{A13B527E-EDF5-485F-A42D-3C052FE674A5}" dt="2023-03-22T13:10:41.857" v="9739" actId="962"/>
          <ac:picMkLst>
            <pc:docMk/>
            <pc:sldMk cId="1240053147" sldId="3839"/>
            <ac:picMk id="9" creationId="{5D55584D-F231-19E0-0EEA-338A008D6919}"/>
          </ac:picMkLst>
        </pc:picChg>
        <pc:picChg chg="del">
          <ac:chgData name="Karen Kohn" userId="03d6d8ba-18c3-4ec8-b10a-ea53dcd78bf3" providerId="ADAL" clId="{A13B527E-EDF5-485F-A42D-3C052FE674A5}" dt="2023-03-21T18:05:54.175" v="1661" actId="478"/>
          <ac:picMkLst>
            <pc:docMk/>
            <pc:sldMk cId="1240053147" sldId="3839"/>
            <ac:picMk id="10" creationId="{25F1EB01-F8C7-A4A0-404F-01C82814DAC6}"/>
          </ac:picMkLst>
        </pc:picChg>
        <pc:picChg chg="add mod">
          <ac:chgData name="Karen Kohn" userId="03d6d8ba-18c3-4ec8-b10a-ea53dcd78bf3" providerId="ADAL" clId="{A13B527E-EDF5-485F-A42D-3C052FE674A5}" dt="2023-03-22T13:10:49.010" v="9785" actId="962"/>
          <ac:picMkLst>
            <pc:docMk/>
            <pc:sldMk cId="1240053147" sldId="3839"/>
            <ac:picMk id="12" creationId="{ECDF978E-110D-E8C6-04CF-4BA386333E56}"/>
          </ac:picMkLst>
        </pc:picChg>
      </pc:sldChg>
      <pc:sldChg chg="addSp delSp modSp add mod modNotesTx">
        <pc:chgData name="Karen Kohn" userId="03d6d8ba-18c3-4ec8-b10a-ea53dcd78bf3" providerId="ADAL" clId="{A13B527E-EDF5-485F-A42D-3C052FE674A5}" dt="2023-03-22T13:17:03.312" v="11246" actId="20577"/>
        <pc:sldMkLst>
          <pc:docMk/>
          <pc:sldMk cId="2181782118" sldId="3840"/>
        </pc:sldMkLst>
        <pc:spChg chg="mod">
          <ac:chgData name="Karen Kohn" userId="03d6d8ba-18c3-4ec8-b10a-ea53dcd78bf3" providerId="ADAL" clId="{A13B527E-EDF5-485F-A42D-3C052FE674A5}" dt="2023-03-22T13:13:06.577" v="9971" actId="1076"/>
          <ac:spMkLst>
            <pc:docMk/>
            <pc:sldMk cId="2181782118" sldId="3840"/>
            <ac:spMk id="2" creationId="{6F3126BD-E23A-EAB7-9B57-4333CF793C12}"/>
          </ac:spMkLst>
        </pc:spChg>
        <pc:spChg chg="del mod">
          <ac:chgData name="Karen Kohn" userId="03d6d8ba-18c3-4ec8-b10a-ea53dcd78bf3" providerId="ADAL" clId="{A13B527E-EDF5-485F-A42D-3C052FE674A5}" dt="2023-03-22T13:13:09.965" v="9973" actId="478"/>
          <ac:spMkLst>
            <pc:docMk/>
            <pc:sldMk cId="2181782118" sldId="3840"/>
            <ac:spMk id="3" creationId="{C16CFF7B-FC68-46E7-6045-EF681CEBC55B}"/>
          </ac:spMkLst>
        </pc:spChg>
        <pc:spChg chg="add del mod">
          <ac:chgData name="Karen Kohn" userId="03d6d8ba-18c3-4ec8-b10a-ea53dcd78bf3" providerId="ADAL" clId="{A13B527E-EDF5-485F-A42D-3C052FE674A5}" dt="2023-03-21T18:18:57.779" v="1817"/>
          <ac:spMkLst>
            <pc:docMk/>
            <pc:sldMk cId="2181782118" sldId="3840"/>
            <ac:spMk id="4" creationId="{6F7EE2B0-2981-3A75-A5B6-0B4E57808296}"/>
          </ac:spMkLst>
        </pc:spChg>
        <pc:spChg chg="add mod">
          <ac:chgData name="Karen Kohn" userId="03d6d8ba-18c3-4ec8-b10a-ea53dcd78bf3" providerId="ADAL" clId="{A13B527E-EDF5-485F-A42D-3C052FE674A5}" dt="2023-03-22T13:16:28.344" v="11160" actId="1076"/>
          <ac:spMkLst>
            <pc:docMk/>
            <pc:sldMk cId="2181782118" sldId="3840"/>
            <ac:spMk id="14" creationId="{921898E4-08A2-D981-EEDA-8C8DB4165C31}"/>
          </ac:spMkLst>
        </pc:spChg>
        <pc:spChg chg="add mod">
          <ac:chgData name="Karen Kohn" userId="03d6d8ba-18c3-4ec8-b10a-ea53dcd78bf3" providerId="ADAL" clId="{A13B527E-EDF5-485F-A42D-3C052FE674A5}" dt="2023-03-22T13:16:10.867" v="11157" actId="1076"/>
          <ac:spMkLst>
            <pc:docMk/>
            <pc:sldMk cId="2181782118" sldId="3840"/>
            <ac:spMk id="16" creationId="{AA87618C-8284-7FDE-B1B7-8B13CFA12F66}"/>
          </ac:spMkLst>
        </pc:spChg>
        <pc:picChg chg="add mod">
          <ac:chgData name="Karen Kohn" userId="03d6d8ba-18c3-4ec8-b10a-ea53dcd78bf3" providerId="ADAL" clId="{A13B527E-EDF5-485F-A42D-3C052FE674A5}" dt="2023-03-22T13:16:24.436" v="11159" actId="1076"/>
          <ac:picMkLst>
            <pc:docMk/>
            <pc:sldMk cId="2181782118" sldId="3840"/>
            <ac:picMk id="7" creationId="{BB2B59A2-6816-C55A-832E-B6C406CDD8D6}"/>
          </ac:picMkLst>
        </pc:picChg>
        <pc:picChg chg="mod">
          <ac:chgData name="Karen Kohn" userId="03d6d8ba-18c3-4ec8-b10a-ea53dcd78bf3" providerId="ADAL" clId="{A13B527E-EDF5-485F-A42D-3C052FE674A5}" dt="2023-03-22T13:13:12.115" v="9974" actId="1076"/>
          <ac:picMkLst>
            <pc:docMk/>
            <pc:sldMk cId="2181782118" sldId="3840"/>
            <ac:picMk id="8" creationId="{41DC0D8D-737D-28CA-C0B5-52BBD6A2AB45}"/>
          </ac:picMkLst>
        </pc:picChg>
        <pc:picChg chg="add mod">
          <ac:chgData name="Karen Kohn" userId="03d6d8ba-18c3-4ec8-b10a-ea53dcd78bf3" providerId="ADAL" clId="{A13B527E-EDF5-485F-A42D-3C052FE674A5}" dt="2023-03-22T13:16:41.147" v="11164" actId="962"/>
          <ac:picMkLst>
            <pc:docMk/>
            <pc:sldMk cId="2181782118" sldId="3840"/>
            <ac:picMk id="10" creationId="{3A1DDF0C-CDAC-EAFE-8DE3-B2D512D61D36}"/>
          </ac:picMkLst>
        </pc:picChg>
        <pc:picChg chg="add mod">
          <ac:chgData name="Karen Kohn" userId="03d6d8ba-18c3-4ec8-b10a-ea53dcd78bf3" providerId="ADAL" clId="{A13B527E-EDF5-485F-A42D-3C052FE674A5}" dt="2023-03-22T13:16:47.077" v="11212" actId="962"/>
          <ac:picMkLst>
            <pc:docMk/>
            <pc:sldMk cId="2181782118" sldId="3840"/>
            <ac:picMk id="12" creationId="{96F64377-BD99-6E89-12DC-BB725B7033EE}"/>
          </ac:picMkLst>
        </pc:picChg>
      </pc:sldChg>
      <pc:sldChg chg="addSp modSp add mod">
        <pc:chgData name="Karen Kohn" userId="03d6d8ba-18c3-4ec8-b10a-ea53dcd78bf3" providerId="ADAL" clId="{A13B527E-EDF5-485F-A42D-3C052FE674A5}" dt="2023-03-22T19:34:40.070" v="19293" actId="6549"/>
        <pc:sldMkLst>
          <pc:docMk/>
          <pc:sldMk cId="2515134668" sldId="3841"/>
        </pc:sldMkLst>
        <pc:spChg chg="mod">
          <ac:chgData name="Karen Kohn" userId="03d6d8ba-18c3-4ec8-b10a-ea53dcd78bf3" providerId="ADAL" clId="{A13B527E-EDF5-485F-A42D-3C052FE674A5}" dt="2023-03-21T19:03:04.089" v="2189" actId="20577"/>
          <ac:spMkLst>
            <pc:docMk/>
            <pc:sldMk cId="2515134668" sldId="3841"/>
            <ac:spMk id="2" creationId="{6F3126BD-E23A-EAB7-9B57-4333CF793C12}"/>
          </ac:spMkLst>
        </pc:spChg>
        <pc:spChg chg="mod">
          <ac:chgData name="Karen Kohn" userId="03d6d8ba-18c3-4ec8-b10a-ea53dcd78bf3" providerId="ADAL" clId="{A13B527E-EDF5-485F-A42D-3C052FE674A5}" dt="2023-03-22T19:34:40.070" v="19293" actId="6549"/>
          <ac:spMkLst>
            <pc:docMk/>
            <pc:sldMk cId="2515134668" sldId="3841"/>
            <ac:spMk id="3" creationId="{F3286304-FAE2-94B4-19EA-FD987102D8CC}"/>
          </ac:spMkLst>
        </pc:spChg>
        <pc:spChg chg="add mod">
          <ac:chgData name="Karen Kohn" userId="03d6d8ba-18c3-4ec8-b10a-ea53dcd78bf3" providerId="ADAL" clId="{A13B527E-EDF5-485F-A42D-3C052FE674A5}" dt="2023-03-22T12:58:33.083" v="7240" actId="1076"/>
          <ac:spMkLst>
            <pc:docMk/>
            <pc:sldMk cId="2515134668" sldId="3841"/>
            <ac:spMk id="7" creationId="{B5932330-8D6F-E774-DB3D-DC26FF1CACBA}"/>
          </ac:spMkLst>
        </pc:spChg>
      </pc:sldChg>
      <pc:sldChg chg="addSp delSp modSp new mod setBg modClrScheme delDesignElem chgLayout modNotesTx">
        <pc:chgData name="Karen Kohn" userId="03d6d8ba-18c3-4ec8-b10a-ea53dcd78bf3" providerId="ADAL" clId="{A13B527E-EDF5-485F-A42D-3C052FE674A5}" dt="2023-03-22T13:26:08.006" v="12380" actId="20577"/>
        <pc:sldMkLst>
          <pc:docMk/>
          <pc:sldMk cId="3250216553" sldId="3842"/>
        </pc:sldMkLst>
        <pc:spChg chg="del mod ord">
          <ac:chgData name="Karen Kohn" userId="03d6d8ba-18c3-4ec8-b10a-ea53dcd78bf3" providerId="ADAL" clId="{A13B527E-EDF5-485F-A42D-3C052FE674A5}" dt="2023-03-22T13:24:14.911" v="11982" actId="478"/>
          <ac:spMkLst>
            <pc:docMk/>
            <pc:sldMk cId="3250216553" sldId="3842"/>
            <ac:spMk id="2" creationId="{31C2D84B-ACD9-269E-7DFD-217E308937F0}"/>
          </ac:spMkLst>
        </pc:spChg>
        <pc:spChg chg="del mod ord">
          <ac:chgData name="Karen Kohn" userId="03d6d8ba-18c3-4ec8-b10a-ea53dcd78bf3" providerId="ADAL" clId="{A13B527E-EDF5-485F-A42D-3C052FE674A5}" dt="2023-03-21T19:12:27.352" v="2607" actId="478"/>
          <ac:spMkLst>
            <pc:docMk/>
            <pc:sldMk cId="3250216553" sldId="3842"/>
            <ac:spMk id="3" creationId="{C55FCF25-622E-9B33-CF2F-7AE4E64310AD}"/>
          </ac:spMkLst>
        </pc:spChg>
        <pc:spChg chg="mod ord">
          <ac:chgData name="Karen Kohn" userId="03d6d8ba-18c3-4ec8-b10a-ea53dcd78bf3" providerId="ADAL" clId="{A13B527E-EDF5-485F-A42D-3C052FE674A5}" dt="2023-03-21T19:10:35.383" v="2537" actId="700"/>
          <ac:spMkLst>
            <pc:docMk/>
            <pc:sldMk cId="3250216553" sldId="3842"/>
            <ac:spMk id="4" creationId="{409C5E59-1AE8-3F38-CFD9-744624F2183B}"/>
          </ac:spMkLst>
        </pc:spChg>
        <pc:spChg chg="add del mod ord">
          <ac:chgData name="Karen Kohn" userId="03d6d8ba-18c3-4ec8-b10a-ea53dcd78bf3" providerId="ADAL" clId="{A13B527E-EDF5-485F-A42D-3C052FE674A5}" dt="2023-03-21T19:09:55.605" v="2508" actId="700"/>
          <ac:spMkLst>
            <pc:docMk/>
            <pc:sldMk cId="3250216553" sldId="3842"/>
            <ac:spMk id="5" creationId="{A97ADDB2-29CF-A5C2-24A3-EC5A1A4B7B99}"/>
          </ac:spMkLst>
        </pc:spChg>
        <pc:spChg chg="add del mod ord">
          <ac:chgData name="Karen Kohn" userId="03d6d8ba-18c3-4ec8-b10a-ea53dcd78bf3" providerId="ADAL" clId="{A13B527E-EDF5-485F-A42D-3C052FE674A5}" dt="2023-03-21T19:09:55.605" v="2508" actId="700"/>
          <ac:spMkLst>
            <pc:docMk/>
            <pc:sldMk cId="3250216553" sldId="3842"/>
            <ac:spMk id="6" creationId="{FDCE3E73-B678-C073-506B-61A7A73F27E0}"/>
          </ac:spMkLst>
        </pc:spChg>
        <pc:spChg chg="add del mod ord">
          <ac:chgData name="Karen Kohn" userId="03d6d8ba-18c3-4ec8-b10a-ea53dcd78bf3" providerId="ADAL" clId="{A13B527E-EDF5-485F-A42D-3C052FE674A5}" dt="2023-03-21T19:10:35.383" v="2537" actId="700"/>
          <ac:spMkLst>
            <pc:docMk/>
            <pc:sldMk cId="3250216553" sldId="3842"/>
            <ac:spMk id="7" creationId="{B6C466C9-CB86-16C3-4A0D-35604CC3C5BA}"/>
          </ac:spMkLst>
        </pc:spChg>
        <pc:spChg chg="add del mod ord">
          <ac:chgData name="Karen Kohn" userId="03d6d8ba-18c3-4ec8-b10a-ea53dcd78bf3" providerId="ADAL" clId="{A13B527E-EDF5-485F-A42D-3C052FE674A5}" dt="2023-03-21T19:10:35.383" v="2537" actId="700"/>
          <ac:spMkLst>
            <pc:docMk/>
            <pc:sldMk cId="3250216553" sldId="3842"/>
            <ac:spMk id="8" creationId="{AE3872D1-FD64-7AE6-B150-51DB300E49C8}"/>
          </ac:spMkLst>
        </pc:spChg>
        <pc:spChg chg="add del mod">
          <ac:chgData name="Karen Kohn" userId="03d6d8ba-18c3-4ec8-b10a-ea53dcd78bf3" providerId="ADAL" clId="{A13B527E-EDF5-485F-A42D-3C052FE674A5}" dt="2023-03-21T19:11:03.804" v="2592"/>
          <ac:spMkLst>
            <pc:docMk/>
            <pc:sldMk cId="3250216553" sldId="3842"/>
            <ac:spMk id="9" creationId="{1C0FF770-F739-CBBA-7DEE-90596765E087}"/>
          </ac:spMkLst>
        </pc:spChg>
        <pc:spChg chg="add mod ord">
          <ac:chgData name="Karen Kohn" userId="03d6d8ba-18c3-4ec8-b10a-ea53dcd78bf3" providerId="ADAL" clId="{A13B527E-EDF5-485F-A42D-3C052FE674A5}" dt="2023-03-21T19:12:14.943" v="2603" actId="1076"/>
          <ac:spMkLst>
            <pc:docMk/>
            <pc:sldMk cId="3250216553" sldId="3842"/>
            <ac:spMk id="10" creationId="{EB59AD8D-0744-E3B7-1A29-158144969D59}"/>
          </ac:spMkLst>
        </pc:spChg>
        <pc:spChg chg="add del mod ord">
          <ac:chgData name="Karen Kohn" userId="03d6d8ba-18c3-4ec8-b10a-ea53dcd78bf3" providerId="ADAL" clId="{A13B527E-EDF5-485F-A42D-3C052FE674A5}" dt="2023-03-21T19:11:03.800" v="2590" actId="478"/>
          <ac:spMkLst>
            <pc:docMk/>
            <pc:sldMk cId="3250216553" sldId="3842"/>
            <ac:spMk id="11" creationId="{AC968278-B244-2679-336C-DAF13947952F}"/>
          </ac:spMkLst>
        </pc:spChg>
        <pc:spChg chg="add del">
          <ac:chgData name="Karen Kohn" userId="03d6d8ba-18c3-4ec8-b10a-ea53dcd78bf3" providerId="ADAL" clId="{A13B527E-EDF5-485F-A42D-3C052FE674A5}" dt="2023-03-21T19:10:35.383" v="2537" actId="700"/>
          <ac:spMkLst>
            <pc:docMk/>
            <pc:sldMk cId="3250216553" sldId="3842"/>
            <ac:spMk id="13" creationId="{CECF0FC6-D57B-48B6-9036-F4FFD91A4B34}"/>
          </ac:spMkLst>
        </pc:spChg>
        <pc:spChg chg="add del">
          <ac:chgData name="Karen Kohn" userId="03d6d8ba-18c3-4ec8-b10a-ea53dcd78bf3" providerId="ADAL" clId="{A13B527E-EDF5-485F-A42D-3C052FE674A5}" dt="2023-03-21T19:10:35.383" v="2537" actId="700"/>
          <ac:spMkLst>
            <pc:docMk/>
            <pc:sldMk cId="3250216553" sldId="3842"/>
            <ac:spMk id="15" creationId="{717A211C-5863-4303-AC3D-AEBFDF6D6A4C}"/>
          </ac:spMkLst>
        </pc:spChg>
        <pc:spChg chg="add del">
          <ac:chgData name="Karen Kohn" userId="03d6d8ba-18c3-4ec8-b10a-ea53dcd78bf3" providerId="ADAL" clId="{A13B527E-EDF5-485F-A42D-3C052FE674A5}" dt="2023-03-21T19:10:35.383" v="2537" actId="700"/>
          <ac:spMkLst>
            <pc:docMk/>
            <pc:sldMk cId="3250216553" sldId="3842"/>
            <ac:spMk id="17" creationId="{087519CD-2FFF-42E3-BB0C-FEAA828BA5DB}"/>
          </ac:spMkLst>
        </pc:spChg>
        <pc:picChg chg="add mod">
          <ac:chgData name="Karen Kohn" userId="03d6d8ba-18c3-4ec8-b10a-ea53dcd78bf3" providerId="ADAL" clId="{A13B527E-EDF5-485F-A42D-3C052FE674A5}" dt="2023-03-22T13:24:08.052" v="11981" actId="962"/>
          <ac:picMkLst>
            <pc:docMk/>
            <pc:sldMk cId="3250216553" sldId="3842"/>
            <ac:picMk id="14" creationId="{C22F69AF-4D9F-B849-B10A-2EAE9236AD5A}"/>
          </ac:picMkLst>
        </pc:picChg>
      </pc:sldChg>
      <pc:sldChg chg="addSp delSp modSp new mod modNotesTx">
        <pc:chgData name="Karen Kohn" userId="03d6d8ba-18c3-4ec8-b10a-ea53dcd78bf3" providerId="ADAL" clId="{A13B527E-EDF5-485F-A42D-3C052FE674A5}" dt="2023-03-22T13:29:09.483" v="13120" actId="14100"/>
        <pc:sldMkLst>
          <pc:docMk/>
          <pc:sldMk cId="3228985050" sldId="3843"/>
        </pc:sldMkLst>
        <pc:spChg chg="mod">
          <ac:chgData name="Karen Kohn" userId="03d6d8ba-18c3-4ec8-b10a-ea53dcd78bf3" providerId="ADAL" clId="{A13B527E-EDF5-485F-A42D-3C052FE674A5}" dt="2023-03-22T13:29:09.483" v="13120" actId="14100"/>
          <ac:spMkLst>
            <pc:docMk/>
            <pc:sldMk cId="3228985050" sldId="3843"/>
            <ac:spMk id="2" creationId="{2798BBC7-7C81-B577-C7C8-963FA8C925D9}"/>
          </ac:spMkLst>
        </pc:spChg>
        <pc:spChg chg="del">
          <ac:chgData name="Karen Kohn" userId="03d6d8ba-18c3-4ec8-b10a-ea53dcd78bf3" providerId="ADAL" clId="{A13B527E-EDF5-485F-A42D-3C052FE674A5}" dt="2023-03-21T19:13:16.807" v="2609"/>
          <ac:spMkLst>
            <pc:docMk/>
            <pc:sldMk cId="3228985050" sldId="3843"/>
            <ac:spMk id="3" creationId="{221676FB-5D74-5A54-C57A-FC63D04BE043}"/>
          </ac:spMkLst>
        </pc:spChg>
        <pc:spChg chg="del">
          <ac:chgData name="Karen Kohn" userId="03d6d8ba-18c3-4ec8-b10a-ea53dcd78bf3" providerId="ADAL" clId="{A13B527E-EDF5-485F-A42D-3C052FE674A5}" dt="2023-03-21T19:14:04.187" v="2706" actId="478"/>
          <ac:spMkLst>
            <pc:docMk/>
            <pc:sldMk cId="3228985050" sldId="3843"/>
            <ac:spMk id="4" creationId="{030DE9DC-1F6F-251C-D1FF-1426922BB64F}"/>
          </ac:spMkLst>
        </pc:spChg>
        <pc:spChg chg="del">
          <ac:chgData name="Karen Kohn" userId="03d6d8ba-18c3-4ec8-b10a-ea53dcd78bf3" providerId="ADAL" clId="{A13B527E-EDF5-485F-A42D-3C052FE674A5}" dt="2023-03-21T19:14:12.852" v="2708" actId="478"/>
          <ac:spMkLst>
            <pc:docMk/>
            <pc:sldMk cId="3228985050" sldId="3843"/>
            <ac:spMk id="5" creationId="{B04DA6E3-61FC-E2B0-4A0D-15208AF86900}"/>
          </ac:spMkLst>
        </pc:spChg>
        <pc:spChg chg="del">
          <ac:chgData name="Karen Kohn" userId="03d6d8ba-18c3-4ec8-b10a-ea53dcd78bf3" providerId="ADAL" clId="{A13B527E-EDF5-485F-A42D-3C052FE674A5}" dt="2023-03-21T19:14:09.499" v="2707" actId="478"/>
          <ac:spMkLst>
            <pc:docMk/>
            <pc:sldMk cId="3228985050" sldId="3843"/>
            <ac:spMk id="6" creationId="{5360329E-B063-811C-4FA7-77AEFC3702C0}"/>
          </ac:spMkLst>
        </pc:spChg>
        <pc:picChg chg="add mod">
          <ac:chgData name="Karen Kohn" userId="03d6d8ba-18c3-4ec8-b10a-ea53dcd78bf3" providerId="ADAL" clId="{A13B527E-EDF5-485F-A42D-3C052FE674A5}" dt="2023-03-22T13:29:05.684" v="13119" actId="1076"/>
          <ac:picMkLst>
            <pc:docMk/>
            <pc:sldMk cId="3228985050" sldId="3843"/>
            <ac:picMk id="8" creationId="{30EC85DC-15E3-6616-E1A6-F524823FACEF}"/>
          </ac:picMkLst>
        </pc:picChg>
      </pc:sldChg>
      <pc:sldChg chg="addSp delSp modSp add mod modNotesTx">
        <pc:chgData name="Karen Kohn" userId="03d6d8ba-18c3-4ec8-b10a-ea53dcd78bf3" providerId="ADAL" clId="{A13B527E-EDF5-485F-A42D-3C052FE674A5}" dt="2023-03-22T13:31:55.807" v="13925" actId="962"/>
        <pc:sldMkLst>
          <pc:docMk/>
          <pc:sldMk cId="1636528288" sldId="3844"/>
        </pc:sldMkLst>
        <pc:spChg chg="mod">
          <ac:chgData name="Karen Kohn" userId="03d6d8ba-18c3-4ec8-b10a-ea53dcd78bf3" providerId="ADAL" clId="{A13B527E-EDF5-485F-A42D-3C052FE674A5}" dt="2023-03-22T13:29:20.064" v="13121" actId="255"/>
          <ac:spMkLst>
            <pc:docMk/>
            <pc:sldMk cId="1636528288" sldId="3844"/>
            <ac:spMk id="2" creationId="{2798BBC7-7C81-B577-C7C8-963FA8C925D9}"/>
          </ac:spMkLst>
        </pc:spChg>
        <pc:spChg chg="add del mod">
          <ac:chgData name="Karen Kohn" userId="03d6d8ba-18c3-4ec8-b10a-ea53dcd78bf3" providerId="ADAL" clId="{A13B527E-EDF5-485F-A42D-3C052FE674A5}" dt="2023-03-21T19:17:21.241" v="3129"/>
          <ac:spMkLst>
            <pc:docMk/>
            <pc:sldMk cId="1636528288" sldId="3844"/>
            <ac:spMk id="4" creationId="{678EC39C-951B-D7E4-3D02-ED3EB078D115}"/>
          </ac:spMkLst>
        </pc:spChg>
        <pc:picChg chg="add mod">
          <ac:chgData name="Karen Kohn" userId="03d6d8ba-18c3-4ec8-b10a-ea53dcd78bf3" providerId="ADAL" clId="{A13B527E-EDF5-485F-A42D-3C052FE674A5}" dt="2023-03-21T19:17:19.923" v="3128" actId="1076"/>
          <ac:picMkLst>
            <pc:docMk/>
            <pc:sldMk cId="1636528288" sldId="3844"/>
            <ac:picMk id="5" creationId="{7CB7098E-178D-9709-F393-D0470884264A}"/>
          </ac:picMkLst>
        </pc:picChg>
        <pc:picChg chg="add mod">
          <ac:chgData name="Karen Kohn" userId="03d6d8ba-18c3-4ec8-b10a-ea53dcd78bf3" providerId="ADAL" clId="{A13B527E-EDF5-485F-A42D-3C052FE674A5}" dt="2023-03-22T13:31:55.807" v="13925" actId="962"/>
          <ac:picMkLst>
            <pc:docMk/>
            <pc:sldMk cId="1636528288" sldId="3844"/>
            <ac:picMk id="6" creationId="{0BBA2CAF-70BB-F428-0CF8-F5887DF67A4D}"/>
          </ac:picMkLst>
        </pc:picChg>
        <pc:picChg chg="del">
          <ac:chgData name="Karen Kohn" userId="03d6d8ba-18c3-4ec8-b10a-ea53dcd78bf3" providerId="ADAL" clId="{A13B527E-EDF5-485F-A42D-3C052FE674A5}" dt="2023-03-21T19:17:02.338" v="3124" actId="478"/>
          <ac:picMkLst>
            <pc:docMk/>
            <pc:sldMk cId="1636528288" sldId="3844"/>
            <ac:picMk id="8" creationId="{30EC85DC-15E3-6616-E1A6-F524823FACEF}"/>
          </ac:picMkLst>
        </pc:picChg>
      </pc:sldChg>
      <pc:sldChg chg="addSp delSp modSp add mod modClrScheme chgLayout modNotesTx">
        <pc:chgData name="Karen Kohn" userId="03d6d8ba-18c3-4ec8-b10a-ea53dcd78bf3" providerId="ADAL" clId="{A13B527E-EDF5-485F-A42D-3C052FE674A5}" dt="2023-03-22T13:36:33.263" v="15257" actId="20577"/>
        <pc:sldMkLst>
          <pc:docMk/>
          <pc:sldMk cId="3593846358" sldId="3845"/>
        </pc:sldMkLst>
        <pc:spChg chg="mod ord">
          <ac:chgData name="Karen Kohn" userId="03d6d8ba-18c3-4ec8-b10a-ea53dcd78bf3" providerId="ADAL" clId="{A13B527E-EDF5-485F-A42D-3C052FE674A5}" dt="2023-03-22T13:32:19.599" v="13929" actId="1076"/>
          <ac:spMkLst>
            <pc:docMk/>
            <pc:sldMk cId="3593846358" sldId="3845"/>
            <ac:spMk id="2" creationId="{2798BBC7-7C81-B577-C7C8-963FA8C925D9}"/>
          </ac:spMkLst>
        </pc:spChg>
        <pc:spChg chg="add del mod">
          <ac:chgData name="Karen Kohn" userId="03d6d8ba-18c3-4ec8-b10a-ea53dcd78bf3" providerId="ADAL" clId="{A13B527E-EDF5-485F-A42D-3C052FE674A5}" dt="2023-03-21T19:17:43.102" v="3135"/>
          <ac:spMkLst>
            <pc:docMk/>
            <pc:sldMk cId="3593846358" sldId="3845"/>
            <ac:spMk id="4" creationId="{05DB724A-A49D-409B-BDA3-C33CA090CCF6}"/>
          </ac:spMkLst>
        </pc:spChg>
        <pc:spChg chg="mod ord">
          <ac:chgData name="Karen Kohn" userId="03d6d8ba-18c3-4ec8-b10a-ea53dcd78bf3" providerId="ADAL" clId="{A13B527E-EDF5-485F-A42D-3C052FE674A5}" dt="2023-03-21T19:22:01.105" v="3578" actId="700"/>
          <ac:spMkLst>
            <pc:docMk/>
            <pc:sldMk cId="3593846358" sldId="3845"/>
            <ac:spMk id="7" creationId="{31AE20D6-76B0-CF0E-185A-13D41514B1DD}"/>
          </ac:spMkLst>
        </pc:spChg>
        <pc:spChg chg="add del mod">
          <ac:chgData name="Karen Kohn" userId="03d6d8ba-18c3-4ec8-b10a-ea53dcd78bf3" providerId="ADAL" clId="{A13B527E-EDF5-485F-A42D-3C052FE674A5}" dt="2023-03-21T19:20:11.655" v="3565"/>
          <ac:spMkLst>
            <pc:docMk/>
            <pc:sldMk cId="3593846358" sldId="3845"/>
            <ac:spMk id="10" creationId="{3A28AA1D-9F17-B620-38FD-507A7056D1D4}"/>
          </ac:spMkLst>
        </pc:spChg>
        <pc:spChg chg="add del mod">
          <ac:chgData name="Karen Kohn" userId="03d6d8ba-18c3-4ec8-b10a-ea53dcd78bf3" providerId="ADAL" clId="{A13B527E-EDF5-485F-A42D-3C052FE674A5}" dt="2023-03-21T19:20:42.332" v="3569" actId="22"/>
          <ac:spMkLst>
            <pc:docMk/>
            <pc:sldMk cId="3593846358" sldId="3845"/>
            <ac:spMk id="13" creationId="{F6412F2B-7EC4-4B35-0FE1-77B170DB34DC}"/>
          </ac:spMkLst>
        </pc:spChg>
        <pc:spChg chg="add del mod">
          <ac:chgData name="Karen Kohn" userId="03d6d8ba-18c3-4ec8-b10a-ea53dcd78bf3" providerId="ADAL" clId="{A13B527E-EDF5-485F-A42D-3C052FE674A5}" dt="2023-03-21T19:21:13.758" v="3571" actId="931"/>
          <ac:spMkLst>
            <pc:docMk/>
            <pc:sldMk cId="3593846358" sldId="3845"/>
            <ac:spMk id="17" creationId="{E20172FA-D7C6-1C06-3F77-725C9DE6E946}"/>
          </ac:spMkLst>
        </pc:spChg>
        <pc:spChg chg="add del mod ord">
          <ac:chgData name="Karen Kohn" userId="03d6d8ba-18c3-4ec8-b10a-ea53dcd78bf3" providerId="ADAL" clId="{A13B527E-EDF5-485F-A42D-3C052FE674A5}" dt="2023-03-21T19:21:57.704" v="3577" actId="700"/>
          <ac:spMkLst>
            <pc:docMk/>
            <pc:sldMk cId="3593846358" sldId="3845"/>
            <ac:spMk id="21" creationId="{D3AE8335-0B89-6C33-88C3-30F31B5EB29E}"/>
          </ac:spMkLst>
        </pc:spChg>
        <pc:spChg chg="add del mod ord">
          <ac:chgData name="Karen Kohn" userId="03d6d8ba-18c3-4ec8-b10a-ea53dcd78bf3" providerId="ADAL" clId="{A13B527E-EDF5-485F-A42D-3C052FE674A5}" dt="2023-03-21T19:22:01.105" v="3578" actId="700"/>
          <ac:spMkLst>
            <pc:docMk/>
            <pc:sldMk cId="3593846358" sldId="3845"/>
            <ac:spMk id="22" creationId="{858FAC0F-A7E7-E773-4619-2D9F2C2F4CA6}"/>
          </ac:spMkLst>
        </pc:spChg>
        <pc:spChg chg="add del mod ord">
          <ac:chgData name="Karen Kohn" userId="03d6d8ba-18c3-4ec8-b10a-ea53dcd78bf3" providerId="ADAL" clId="{A13B527E-EDF5-485F-A42D-3C052FE674A5}" dt="2023-03-21T19:22:03.169" v="3579" actId="478"/>
          <ac:spMkLst>
            <pc:docMk/>
            <pc:sldMk cId="3593846358" sldId="3845"/>
            <ac:spMk id="23" creationId="{C20DA4C8-87C8-8A8F-6AA3-71C14B3CAE8B}"/>
          </ac:spMkLst>
        </pc:spChg>
        <pc:spChg chg="add del mod ord">
          <ac:chgData name="Karen Kohn" userId="03d6d8ba-18c3-4ec8-b10a-ea53dcd78bf3" providerId="ADAL" clId="{A13B527E-EDF5-485F-A42D-3C052FE674A5}" dt="2023-03-21T19:23:23.079" v="3597" actId="478"/>
          <ac:spMkLst>
            <pc:docMk/>
            <pc:sldMk cId="3593846358" sldId="3845"/>
            <ac:spMk id="24" creationId="{BD1BEC95-A69A-F15F-A067-D7744B376ED1}"/>
          </ac:spMkLst>
        </pc:spChg>
        <pc:picChg chg="del">
          <ac:chgData name="Karen Kohn" userId="03d6d8ba-18c3-4ec8-b10a-ea53dcd78bf3" providerId="ADAL" clId="{A13B527E-EDF5-485F-A42D-3C052FE674A5}" dt="2023-03-21T19:17:35.928" v="3132" actId="21"/>
          <ac:picMkLst>
            <pc:docMk/>
            <pc:sldMk cId="3593846358" sldId="3845"/>
            <ac:picMk id="5" creationId="{7CB7098E-178D-9709-F393-D0470884264A}"/>
          </ac:picMkLst>
        </pc:picChg>
        <pc:picChg chg="del mod">
          <ac:chgData name="Karen Kohn" userId="03d6d8ba-18c3-4ec8-b10a-ea53dcd78bf3" providerId="ADAL" clId="{A13B527E-EDF5-485F-A42D-3C052FE674A5}" dt="2023-03-21T19:17:41.623" v="3134" actId="478"/>
          <ac:picMkLst>
            <pc:docMk/>
            <pc:sldMk cId="3593846358" sldId="3845"/>
            <ac:picMk id="6" creationId="{0BBA2CAF-70BB-F428-0CF8-F5887DF67A4D}"/>
          </ac:picMkLst>
        </pc:picChg>
        <pc:picChg chg="add del mod">
          <ac:chgData name="Karen Kohn" userId="03d6d8ba-18c3-4ec8-b10a-ea53dcd78bf3" providerId="ADAL" clId="{A13B527E-EDF5-485F-A42D-3C052FE674A5}" dt="2023-03-21T19:20:01.142" v="3564" actId="478"/>
          <ac:picMkLst>
            <pc:docMk/>
            <pc:sldMk cId="3593846358" sldId="3845"/>
            <ac:picMk id="8" creationId="{BFBDF4B3-8164-262C-8DA7-70E4FC9F5244}"/>
          </ac:picMkLst>
        </pc:picChg>
        <pc:picChg chg="add del mod">
          <ac:chgData name="Karen Kohn" userId="03d6d8ba-18c3-4ec8-b10a-ea53dcd78bf3" providerId="ADAL" clId="{A13B527E-EDF5-485F-A42D-3C052FE674A5}" dt="2023-03-21T19:20:23.423" v="3568" actId="478"/>
          <ac:picMkLst>
            <pc:docMk/>
            <pc:sldMk cId="3593846358" sldId="3845"/>
            <ac:picMk id="11" creationId="{70BAF78E-7107-1352-85E4-D1273FE977F3}"/>
          </ac:picMkLst>
        </pc:picChg>
        <pc:picChg chg="add del mod ord modCrop">
          <ac:chgData name="Karen Kohn" userId="03d6d8ba-18c3-4ec8-b10a-ea53dcd78bf3" providerId="ADAL" clId="{A13B527E-EDF5-485F-A42D-3C052FE674A5}" dt="2023-03-21T19:20:45.091" v="3570" actId="478"/>
          <ac:picMkLst>
            <pc:docMk/>
            <pc:sldMk cId="3593846358" sldId="3845"/>
            <ac:picMk id="15" creationId="{C57C9621-2129-5779-667D-A20807B664B8}"/>
          </ac:picMkLst>
        </pc:picChg>
        <pc:picChg chg="add del mod">
          <ac:chgData name="Karen Kohn" userId="03d6d8ba-18c3-4ec8-b10a-ea53dcd78bf3" providerId="ADAL" clId="{A13B527E-EDF5-485F-A42D-3C052FE674A5}" dt="2023-03-21T19:21:21.312" v="3576" actId="478"/>
          <ac:picMkLst>
            <pc:docMk/>
            <pc:sldMk cId="3593846358" sldId="3845"/>
            <ac:picMk id="19" creationId="{C64D161C-5AAF-EE2A-42BA-EBD884DFC5BD}"/>
          </ac:picMkLst>
        </pc:picChg>
        <pc:picChg chg="add del mod">
          <ac:chgData name="Karen Kohn" userId="03d6d8ba-18c3-4ec8-b10a-ea53dcd78bf3" providerId="ADAL" clId="{A13B527E-EDF5-485F-A42D-3C052FE674A5}" dt="2023-03-21T19:22:46.903" v="3589" actId="478"/>
          <ac:picMkLst>
            <pc:docMk/>
            <pc:sldMk cId="3593846358" sldId="3845"/>
            <ac:picMk id="26" creationId="{F22A5FC4-245A-4882-289D-EB1F759C1B3B}"/>
          </ac:picMkLst>
        </pc:picChg>
        <pc:picChg chg="add mod">
          <ac:chgData name="Karen Kohn" userId="03d6d8ba-18c3-4ec8-b10a-ea53dcd78bf3" providerId="ADAL" clId="{A13B527E-EDF5-485F-A42D-3C052FE674A5}" dt="2023-03-22T13:35:55.964" v="15084" actId="962"/>
          <ac:picMkLst>
            <pc:docMk/>
            <pc:sldMk cId="3593846358" sldId="3845"/>
            <ac:picMk id="28" creationId="{D1578CEE-E7CB-899B-2859-74F688DBE382}"/>
          </ac:picMkLst>
        </pc:picChg>
      </pc:sldChg>
      <pc:sldChg chg="addSp delSp modSp add mod modNotesTx">
        <pc:chgData name="Karen Kohn" userId="03d6d8ba-18c3-4ec8-b10a-ea53dcd78bf3" providerId="ADAL" clId="{A13B527E-EDF5-485F-A42D-3C052FE674A5}" dt="2023-03-22T13:37:32.471" v="15304" actId="255"/>
        <pc:sldMkLst>
          <pc:docMk/>
          <pc:sldMk cId="3250206578" sldId="3846"/>
        </pc:sldMkLst>
        <pc:spChg chg="mod">
          <ac:chgData name="Karen Kohn" userId="03d6d8ba-18c3-4ec8-b10a-ea53dcd78bf3" providerId="ADAL" clId="{A13B527E-EDF5-485F-A42D-3C052FE674A5}" dt="2023-03-22T13:37:03.460" v="15292" actId="1076"/>
          <ac:spMkLst>
            <pc:docMk/>
            <pc:sldMk cId="3250206578" sldId="3846"/>
            <ac:spMk id="2" creationId="{2798BBC7-7C81-B577-C7C8-963FA8C925D9}"/>
          </ac:spMkLst>
        </pc:spChg>
        <pc:spChg chg="add mod">
          <ac:chgData name="Karen Kohn" userId="03d6d8ba-18c3-4ec8-b10a-ea53dcd78bf3" providerId="ADAL" clId="{A13B527E-EDF5-485F-A42D-3C052FE674A5}" dt="2023-03-22T13:37:32.471" v="15304" actId="255"/>
          <ac:spMkLst>
            <pc:docMk/>
            <pc:sldMk cId="3250206578" sldId="3846"/>
            <ac:spMk id="3" creationId="{BB45F050-D5DE-E1B0-AB6E-5017A18B7BC8}"/>
          </ac:spMkLst>
        </pc:spChg>
        <pc:picChg chg="del">
          <ac:chgData name="Karen Kohn" userId="03d6d8ba-18c3-4ec8-b10a-ea53dcd78bf3" providerId="ADAL" clId="{A13B527E-EDF5-485F-A42D-3C052FE674A5}" dt="2023-03-21T19:23:30.520" v="3599" actId="478"/>
          <ac:picMkLst>
            <pc:docMk/>
            <pc:sldMk cId="3250206578" sldId="3846"/>
            <ac:picMk id="28" creationId="{D1578CEE-E7CB-899B-2859-74F688DBE382}"/>
          </ac:picMkLst>
        </pc:picChg>
      </pc:sldChg>
      <pc:sldChg chg="addSp delSp modSp new mod modNotesTx">
        <pc:chgData name="Karen Kohn" userId="03d6d8ba-18c3-4ec8-b10a-ea53dcd78bf3" providerId="ADAL" clId="{A13B527E-EDF5-485F-A42D-3C052FE674A5}" dt="2023-03-22T13:41:17.235" v="16425" actId="20577"/>
        <pc:sldMkLst>
          <pc:docMk/>
          <pc:sldMk cId="1456758061" sldId="3847"/>
        </pc:sldMkLst>
        <pc:spChg chg="mod">
          <ac:chgData name="Karen Kohn" userId="03d6d8ba-18c3-4ec8-b10a-ea53dcd78bf3" providerId="ADAL" clId="{A13B527E-EDF5-485F-A42D-3C052FE674A5}" dt="2023-03-22T13:37:56.206" v="15306" actId="1076"/>
          <ac:spMkLst>
            <pc:docMk/>
            <pc:sldMk cId="1456758061" sldId="3847"/>
            <ac:spMk id="2" creationId="{5671F6D3-A5EF-179B-475C-F225D9C41A0D}"/>
          </ac:spMkLst>
        </pc:spChg>
        <pc:spChg chg="del">
          <ac:chgData name="Karen Kohn" userId="03d6d8ba-18c3-4ec8-b10a-ea53dcd78bf3" providerId="ADAL" clId="{A13B527E-EDF5-485F-A42D-3C052FE674A5}" dt="2023-03-21T19:27:31.615" v="3750" actId="22"/>
          <ac:spMkLst>
            <pc:docMk/>
            <pc:sldMk cId="1456758061" sldId="3847"/>
            <ac:spMk id="3" creationId="{E56934A5-B913-6DCE-4351-1E94E0ECA1C3}"/>
          </ac:spMkLst>
        </pc:spChg>
        <pc:spChg chg="del">
          <ac:chgData name="Karen Kohn" userId="03d6d8ba-18c3-4ec8-b10a-ea53dcd78bf3" providerId="ADAL" clId="{A13B527E-EDF5-485F-A42D-3C052FE674A5}" dt="2023-03-21T19:36:01.163" v="3893" actId="478"/>
          <ac:spMkLst>
            <pc:docMk/>
            <pc:sldMk cId="1456758061" sldId="3847"/>
            <ac:spMk id="4" creationId="{DBBCF832-A672-D36F-F793-BDC87B12EA3D}"/>
          </ac:spMkLst>
        </pc:spChg>
        <pc:spChg chg="del">
          <ac:chgData name="Karen Kohn" userId="03d6d8ba-18c3-4ec8-b10a-ea53dcd78bf3" providerId="ADAL" clId="{A13B527E-EDF5-485F-A42D-3C052FE674A5}" dt="2023-03-21T19:35:54.252" v="3891" actId="478"/>
          <ac:spMkLst>
            <pc:docMk/>
            <pc:sldMk cId="1456758061" sldId="3847"/>
            <ac:spMk id="5" creationId="{B3036703-DAF7-54D4-138F-8120F5EE6D2B}"/>
          </ac:spMkLst>
        </pc:spChg>
        <pc:spChg chg="del mod">
          <ac:chgData name="Karen Kohn" userId="03d6d8ba-18c3-4ec8-b10a-ea53dcd78bf3" providerId="ADAL" clId="{A13B527E-EDF5-485F-A42D-3C052FE674A5}" dt="2023-03-21T19:36:02.945" v="3894" actId="478"/>
          <ac:spMkLst>
            <pc:docMk/>
            <pc:sldMk cId="1456758061" sldId="3847"/>
            <ac:spMk id="6" creationId="{A0A5D996-207D-DD21-2D3A-D850DE88C850}"/>
          </ac:spMkLst>
        </pc:spChg>
        <pc:spChg chg="add del mod">
          <ac:chgData name="Karen Kohn" userId="03d6d8ba-18c3-4ec8-b10a-ea53dcd78bf3" providerId="ADAL" clId="{A13B527E-EDF5-485F-A42D-3C052FE674A5}" dt="2023-03-21T19:27:54.293" v="3752" actId="931"/>
          <ac:spMkLst>
            <pc:docMk/>
            <pc:sldMk cId="1456758061" sldId="3847"/>
            <ac:spMk id="11" creationId="{28C906FB-A1DE-D08B-AED1-4D9685F06B82}"/>
          </ac:spMkLst>
        </pc:spChg>
        <pc:spChg chg="add del mod">
          <ac:chgData name="Karen Kohn" userId="03d6d8ba-18c3-4ec8-b10a-ea53dcd78bf3" providerId="ADAL" clId="{A13B527E-EDF5-485F-A42D-3C052FE674A5}" dt="2023-03-21T19:28:21.939" v="3756" actId="931"/>
          <ac:spMkLst>
            <pc:docMk/>
            <pc:sldMk cId="1456758061" sldId="3847"/>
            <ac:spMk id="15" creationId="{0E6FF29B-6B60-ED1F-48DC-F1BB19502A14}"/>
          </ac:spMkLst>
        </pc:spChg>
        <pc:spChg chg="add del mod">
          <ac:chgData name="Karen Kohn" userId="03d6d8ba-18c3-4ec8-b10a-ea53dcd78bf3" providerId="ADAL" clId="{A13B527E-EDF5-485F-A42D-3C052FE674A5}" dt="2023-03-21T19:28:31.587" v="3759" actId="22"/>
          <ac:spMkLst>
            <pc:docMk/>
            <pc:sldMk cId="1456758061" sldId="3847"/>
            <ac:spMk id="19" creationId="{425DA40E-0156-F6DC-24B1-6247A161916A}"/>
          </ac:spMkLst>
        </pc:spChg>
        <pc:spChg chg="add del mod">
          <ac:chgData name="Karen Kohn" userId="03d6d8ba-18c3-4ec8-b10a-ea53dcd78bf3" providerId="ADAL" clId="{A13B527E-EDF5-485F-A42D-3C052FE674A5}" dt="2023-03-21T19:29:04.182" v="3767" actId="22"/>
          <ac:spMkLst>
            <pc:docMk/>
            <pc:sldMk cId="1456758061" sldId="3847"/>
            <ac:spMk id="23" creationId="{0C22DCB5-244F-1D02-7241-E36813E875F7}"/>
          </ac:spMkLst>
        </pc:spChg>
        <pc:spChg chg="add del mod">
          <ac:chgData name="Karen Kohn" userId="03d6d8ba-18c3-4ec8-b10a-ea53dcd78bf3" providerId="ADAL" clId="{A13B527E-EDF5-485F-A42D-3C052FE674A5}" dt="2023-03-21T19:30:17.360" v="3770"/>
          <ac:spMkLst>
            <pc:docMk/>
            <pc:sldMk cId="1456758061" sldId="3847"/>
            <ac:spMk id="27" creationId="{D61C98F2-8622-9CFC-6AA3-FA9B010E849E}"/>
          </ac:spMkLst>
        </pc:spChg>
        <pc:spChg chg="add del mod">
          <ac:chgData name="Karen Kohn" userId="03d6d8ba-18c3-4ec8-b10a-ea53dcd78bf3" providerId="ADAL" clId="{A13B527E-EDF5-485F-A42D-3C052FE674A5}" dt="2023-03-21T19:30:45.859" v="3773" actId="931"/>
          <ac:spMkLst>
            <pc:docMk/>
            <pc:sldMk cId="1456758061" sldId="3847"/>
            <ac:spMk id="30" creationId="{27B8322C-CF38-6535-8677-DEB22CD2F349}"/>
          </ac:spMkLst>
        </pc:spChg>
        <pc:spChg chg="add del mod">
          <ac:chgData name="Karen Kohn" userId="03d6d8ba-18c3-4ec8-b10a-ea53dcd78bf3" providerId="ADAL" clId="{A13B527E-EDF5-485F-A42D-3C052FE674A5}" dt="2023-03-21T19:31:07.007" v="3778" actId="22"/>
          <ac:spMkLst>
            <pc:docMk/>
            <pc:sldMk cId="1456758061" sldId="3847"/>
            <ac:spMk id="34" creationId="{40CAD681-347B-E25A-9E60-5FE39458863D}"/>
          </ac:spMkLst>
        </pc:spChg>
        <pc:spChg chg="add del mod">
          <ac:chgData name="Karen Kohn" userId="03d6d8ba-18c3-4ec8-b10a-ea53dcd78bf3" providerId="ADAL" clId="{A13B527E-EDF5-485F-A42D-3C052FE674A5}" dt="2023-03-21T19:31:15.293" v="3780" actId="22"/>
          <ac:spMkLst>
            <pc:docMk/>
            <pc:sldMk cId="1456758061" sldId="3847"/>
            <ac:spMk id="38" creationId="{4090CC5A-A3F4-86FC-7901-F2E5B5018159}"/>
          </ac:spMkLst>
        </pc:spChg>
        <pc:spChg chg="add del mod">
          <ac:chgData name="Karen Kohn" userId="03d6d8ba-18c3-4ec8-b10a-ea53dcd78bf3" providerId="ADAL" clId="{A13B527E-EDF5-485F-A42D-3C052FE674A5}" dt="2023-03-21T19:31:37.704" v="3783" actId="22"/>
          <ac:spMkLst>
            <pc:docMk/>
            <pc:sldMk cId="1456758061" sldId="3847"/>
            <ac:spMk id="42" creationId="{86B24AF0-8F76-BD09-9DCA-373330938CC5}"/>
          </ac:spMkLst>
        </pc:spChg>
        <pc:spChg chg="add del mod">
          <ac:chgData name="Karen Kohn" userId="03d6d8ba-18c3-4ec8-b10a-ea53dcd78bf3" providerId="ADAL" clId="{A13B527E-EDF5-485F-A42D-3C052FE674A5}" dt="2023-03-21T19:32:06.650" v="3785" actId="931"/>
          <ac:spMkLst>
            <pc:docMk/>
            <pc:sldMk cId="1456758061" sldId="3847"/>
            <ac:spMk id="46" creationId="{3D56CC2C-EB7C-9CFD-CC42-24583AF03A6C}"/>
          </ac:spMkLst>
        </pc:spChg>
        <pc:spChg chg="add del mod">
          <ac:chgData name="Karen Kohn" userId="03d6d8ba-18c3-4ec8-b10a-ea53dcd78bf3" providerId="ADAL" clId="{A13B527E-EDF5-485F-A42D-3C052FE674A5}" dt="2023-03-21T19:32:25.741" v="3788" actId="931"/>
          <ac:spMkLst>
            <pc:docMk/>
            <pc:sldMk cId="1456758061" sldId="3847"/>
            <ac:spMk id="52" creationId="{269F7991-0362-0E20-A202-45FFAC49426F}"/>
          </ac:spMkLst>
        </pc:spChg>
        <pc:spChg chg="add del mod">
          <ac:chgData name="Karen Kohn" userId="03d6d8ba-18c3-4ec8-b10a-ea53dcd78bf3" providerId="ADAL" clId="{A13B527E-EDF5-485F-A42D-3C052FE674A5}" dt="2023-03-21T19:32:48.911" v="3801" actId="22"/>
          <ac:spMkLst>
            <pc:docMk/>
            <pc:sldMk cId="1456758061" sldId="3847"/>
            <ac:spMk id="58" creationId="{9677247D-17DE-C972-803A-29F6CA1310BD}"/>
          </ac:spMkLst>
        </pc:spChg>
        <pc:spChg chg="add del mod">
          <ac:chgData name="Karen Kohn" userId="03d6d8ba-18c3-4ec8-b10a-ea53dcd78bf3" providerId="ADAL" clId="{A13B527E-EDF5-485F-A42D-3C052FE674A5}" dt="2023-03-21T19:33:03.758" v="3806" actId="931"/>
          <ac:spMkLst>
            <pc:docMk/>
            <pc:sldMk cId="1456758061" sldId="3847"/>
            <ac:spMk id="64" creationId="{01638D65-8E2C-F7CC-2CE0-9AA114B8C852}"/>
          </ac:spMkLst>
        </pc:spChg>
        <pc:spChg chg="add del mod">
          <ac:chgData name="Karen Kohn" userId="03d6d8ba-18c3-4ec8-b10a-ea53dcd78bf3" providerId="ADAL" clId="{A13B527E-EDF5-485F-A42D-3C052FE674A5}" dt="2023-03-21T19:33:31.436" v="3814" actId="478"/>
          <ac:spMkLst>
            <pc:docMk/>
            <pc:sldMk cId="1456758061" sldId="3847"/>
            <ac:spMk id="68" creationId="{708FC2FE-E36F-455D-67BB-2D3C855BA010}"/>
          </ac:spMkLst>
        </pc:spChg>
        <pc:spChg chg="add del mod">
          <ac:chgData name="Karen Kohn" userId="03d6d8ba-18c3-4ec8-b10a-ea53dcd78bf3" providerId="ADAL" clId="{A13B527E-EDF5-485F-A42D-3C052FE674A5}" dt="2023-03-21T19:33:49.487" v="3817" actId="478"/>
          <ac:spMkLst>
            <pc:docMk/>
            <pc:sldMk cId="1456758061" sldId="3847"/>
            <ac:spMk id="70" creationId="{8B6624C9-5945-0882-43D4-9D184244BAF3}"/>
          </ac:spMkLst>
        </pc:spChg>
        <pc:picChg chg="add del mod ord modCrop">
          <ac:chgData name="Karen Kohn" userId="03d6d8ba-18c3-4ec8-b10a-ea53dcd78bf3" providerId="ADAL" clId="{A13B527E-EDF5-485F-A42D-3C052FE674A5}" dt="2023-03-21T19:27:33.823" v="3751" actId="478"/>
          <ac:picMkLst>
            <pc:docMk/>
            <pc:sldMk cId="1456758061" sldId="3847"/>
            <ac:picMk id="9" creationId="{1806F4CD-A6B4-FAD0-EF50-ECF0D734F9FD}"/>
          </ac:picMkLst>
        </pc:picChg>
        <pc:picChg chg="add del mod">
          <ac:chgData name="Karen Kohn" userId="03d6d8ba-18c3-4ec8-b10a-ea53dcd78bf3" providerId="ADAL" clId="{A13B527E-EDF5-485F-A42D-3C052FE674A5}" dt="2023-03-21T19:28:00.188" v="3755" actId="478"/>
          <ac:picMkLst>
            <pc:docMk/>
            <pc:sldMk cId="1456758061" sldId="3847"/>
            <ac:picMk id="13" creationId="{04F98D0E-D0D6-3378-9ED6-2BF0FC6AC4E4}"/>
          </ac:picMkLst>
        </pc:picChg>
        <pc:picChg chg="add del mod">
          <ac:chgData name="Karen Kohn" userId="03d6d8ba-18c3-4ec8-b10a-ea53dcd78bf3" providerId="ADAL" clId="{A13B527E-EDF5-485F-A42D-3C052FE674A5}" dt="2023-03-21T19:28:25.526" v="3758" actId="478"/>
          <ac:picMkLst>
            <pc:docMk/>
            <pc:sldMk cId="1456758061" sldId="3847"/>
            <ac:picMk id="17" creationId="{B5D8625C-B9A5-7580-11FE-355E7BF43458}"/>
          </ac:picMkLst>
        </pc:picChg>
        <pc:picChg chg="add del mod ord modCrop">
          <ac:chgData name="Karen Kohn" userId="03d6d8ba-18c3-4ec8-b10a-ea53dcd78bf3" providerId="ADAL" clId="{A13B527E-EDF5-485F-A42D-3C052FE674A5}" dt="2023-03-21T19:28:46.630" v="3765" actId="478"/>
          <ac:picMkLst>
            <pc:docMk/>
            <pc:sldMk cId="1456758061" sldId="3847"/>
            <ac:picMk id="21" creationId="{46C69130-7DBA-1A91-6DB1-F644C6C3AEDA}"/>
          </ac:picMkLst>
        </pc:picChg>
        <pc:picChg chg="add del mod ord modCrop">
          <ac:chgData name="Karen Kohn" userId="03d6d8ba-18c3-4ec8-b10a-ea53dcd78bf3" providerId="ADAL" clId="{A13B527E-EDF5-485F-A42D-3C052FE674A5}" dt="2023-03-21T19:29:08.885" v="3769" actId="478"/>
          <ac:picMkLst>
            <pc:docMk/>
            <pc:sldMk cId="1456758061" sldId="3847"/>
            <ac:picMk id="25" creationId="{29A4F7DE-057C-4A1F-226F-8B82B990D5EE}"/>
          </ac:picMkLst>
        </pc:picChg>
        <pc:picChg chg="add del mod">
          <ac:chgData name="Karen Kohn" userId="03d6d8ba-18c3-4ec8-b10a-ea53dcd78bf3" providerId="ADAL" clId="{A13B527E-EDF5-485F-A42D-3C052FE674A5}" dt="2023-03-21T19:30:21.887" v="3772" actId="478"/>
          <ac:picMkLst>
            <pc:docMk/>
            <pc:sldMk cId="1456758061" sldId="3847"/>
            <ac:picMk id="28" creationId="{276405DE-E27A-C3CE-58DC-A3FAD18125D2}"/>
          </ac:picMkLst>
        </pc:picChg>
        <pc:picChg chg="add del mod">
          <ac:chgData name="Karen Kohn" userId="03d6d8ba-18c3-4ec8-b10a-ea53dcd78bf3" providerId="ADAL" clId="{A13B527E-EDF5-485F-A42D-3C052FE674A5}" dt="2023-03-21T19:31:00.429" v="3777" actId="478"/>
          <ac:picMkLst>
            <pc:docMk/>
            <pc:sldMk cId="1456758061" sldId="3847"/>
            <ac:picMk id="32" creationId="{A91D13EC-5CAB-953B-9757-C622345DC153}"/>
          </ac:picMkLst>
        </pc:picChg>
        <pc:picChg chg="add del mod ord modCrop">
          <ac:chgData name="Karen Kohn" userId="03d6d8ba-18c3-4ec8-b10a-ea53dcd78bf3" providerId="ADAL" clId="{A13B527E-EDF5-485F-A42D-3C052FE674A5}" dt="2023-03-21T19:31:11.278" v="3779" actId="478"/>
          <ac:picMkLst>
            <pc:docMk/>
            <pc:sldMk cId="1456758061" sldId="3847"/>
            <ac:picMk id="36" creationId="{A0EA4CAD-E5FB-AE5C-05BD-6A83ABEFE331}"/>
          </ac:picMkLst>
        </pc:picChg>
        <pc:picChg chg="add del mod ord modCrop">
          <ac:chgData name="Karen Kohn" userId="03d6d8ba-18c3-4ec8-b10a-ea53dcd78bf3" providerId="ADAL" clId="{A13B527E-EDF5-485F-A42D-3C052FE674A5}" dt="2023-03-21T19:31:19.543" v="3782" actId="478"/>
          <ac:picMkLst>
            <pc:docMk/>
            <pc:sldMk cId="1456758061" sldId="3847"/>
            <ac:picMk id="40" creationId="{2CD05151-1AD3-B8BF-E97F-177E919655FB}"/>
          </ac:picMkLst>
        </pc:picChg>
        <pc:picChg chg="add del mod ord modCrop">
          <ac:chgData name="Karen Kohn" userId="03d6d8ba-18c3-4ec8-b10a-ea53dcd78bf3" providerId="ADAL" clId="{A13B527E-EDF5-485F-A42D-3C052FE674A5}" dt="2023-03-21T19:31:40.787" v="3784" actId="478"/>
          <ac:picMkLst>
            <pc:docMk/>
            <pc:sldMk cId="1456758061" sldId="3847"/>
            <ac:picMk id="44" creationId="{4CEC37FD-B7B3-367D-FAC0-B1793F79C396}"/>
          </ac:picMkLst>
        </pc:picChg>
        <pc:picChg chg="add del mod">
          <ac:chgData name="Karen Kohn" userId="03d6d8ba-18c3-4ec8-b10a-ea53dcd78bf3" providerId="ADAL" clId="{A13B527E-EDF5-485F-A42D-3C052FE674A5}" dt="2023-03-21T19:32:21.375" v="3787" actId="478"/>
          <ac:picMkLst>
            <pc:docMk/>
            <pc:sldMk cId="1456758061" sldId="3847"/>
            <ac:picMk id="48" creationId="{A0A0843E-C2B1-B038-B857-65B91812873A}"/>
          </ac:picMkLst>
        </pc:picChg>
        <pc:picChg chg="add del mod">
          <ac:chgData name="Karen Kohn" userId="03d6d8ba-18c3-4ec8-b10a-ea53dcd78bf3" providerId="ADAL" clId="{A13B527E-EDF5-485F-A42D-3C052FE674A5}" dt="2023-03-21T19:34:01.344" v="3821" actId="478"/>
          <ac:picMkLst>
            <pc:docMk/>
            <pc:sldMk cId="1456758061" sldId="3847"/>
            <ac:picMk id="50" creationId="{D94353D7-C91F-0920-462C-F14BA85C9FE0}"/>
          </ac:picMkLst>
        </pc:picChg>
        <pc:picChg chg="add del mod">
          <ac:chgData name="Karen Kohn" userId="03d6d8ba-18c3-4ec8-b10a-ea53dcd78bf3" providerId="ADAL" clId="{A13B527E-EDF5-485F-A42D-3C052FE674A5}" dt="2023-03-21T19:32:47.481" v="3800" actId="478"/>
          <ac:picMkLst>
            <pc:docMk/>
            <pc:sldMk cId="1456758061" sldId="3847"/>
            <ac:picMk id="54" creationId="{DB62B735-3946-15E2-ED90-387C79A695A1}"/>
          </ac:picMkLst>
        </pc:picChg>
        <pc:picChg chg="add del">
          <ac:chgData name="Karen Kohn" userId="03d6d8ba-18c3-4ec8-b10a-ea53dcd78bf3" providerId="ADAL" clId="{A13B527E-EDF5-485F-A42D-3C052FE674A5}" dt="2023-03-21T19:33:28.392" v="3812" actId="478"/>
          <ac:picMkLst>
            <pc:docMk/>
            <pc:sldMk cId="1456758061" sldId="3847"/>
            <ac:picMk id="56" creationId="{ABE949F5-BC04-7186-8C3D-BC42B0B6B910}"/>
          </ac:picMkLst>
        </pc:picChg>
        <pc:picChg chg="add del mod ord modCrop">
          <ac:chgData name="Karen Kohn" userId="03d6d8ba-18c3-4ec8-b10a-ea53dcd78bf3" providerId="ADAL" clId="{A13B527E-EDF5-485F-A42D-3C052FE674A5}" dt="2023-03-21T19:32:55.561" v="3804" actId="478"/>
          <ac:picMkLst>
            <pc:docMk/>
            <pc:sldMk cId="1456758061" sldId="3847"/>
            <ac:picMk id="60" creationId="{FD9F20B3-FDC1-BB21-DAEF-12E00ACED389}"/>
          </ac:picMkLst>
        </pc:picChg>
        <pc:picChg chg="add del mod">
          <ac:chgData name="Karen Kohn" userId="03d6d8ba-18c3-4ec8-b10a-ea53dcd78bf3" providerId="ADAL" clId="{A13B527E-EDF5-485F-A42D-3C052FE674A5}" dt="2023-03-21T19:34:02.128" v="3822" actId="478"/>
          <ac:picMkLst>
            <pc:docMk/>
            <pc:sldMk cId="1456758061" sldId="3847"/>
            <ac:picMk id="62" creationId="{8BC10591-858B-47A1-2804-D0F433AC34AF}"/>
          </ac:picMkLst>
        </pc:picChg>
        <pc:picChg chg="add del mod">
          <ac:chgData name="Karen Kohn" userId="03d6d8ba-18c3-4ec8-b10a-ea53dcd78bf3" providerId="ADAL" clId="{A13B527E-EDF5-485F-A42D-3C052FE674A5}" dt="2023-03-21T19:33:41.097" v="3816" actId="478"/>
          <ac:picMkLst>
            <pc:docMk/>
            <pc:sldMk cId="1456758061" sldId="3847"/>
            <ac:picMk id="66" creationId="{CE69E0E7-A0A4-4E24-8DFD-5FC8D7BD10F0}"/>
          </ac:picMkLst>
        </pc:picChg>
        <pc:picChg chg="add del mod">
          <ac:chgData name="Karen Kohn" userId="03d6d8ba-18c3-4ec8-b10a-ea53dcd78bf3" providerId="ADAL" clId="{A13B527E-EDF5-485F-A42D-3C052FE674A5}" dt="2023-03-21T19:34:58.792" v="3833" actId="478"/>
          <ac:picMkLst>
            <pc:docMk/>
            <pc:sldMk cId="1456758061" sldId="3847"/>
            <ac:picMk id="72" creationId="{33C7D3E1-EAD5-C9F5-9EFC-B3426EBDBB8B}"/>
          </ac:picMkLst>
        </pc:picChg>
        <pc:picChg chg="add mod">
          <ac:chgData name="Karen Kohn" userId="03d6d8ba-18c3-4ec8-b10a-ea53dcd78bf3" providerId="ADAL" clId="{A13B527E-EDF5-485F-A42D-3C052FE674A5}" dt="2023-03-22T13:38:36.718" v="15509" actId="962"/>
          <ac:picMkLst>
            <pc:docMk/>
            <pc:sldMk cId="1456758061" sldId="3847"/>
            <ac:picMk id="74" creationId="{651E5CF7-40B4-D285-15F5-3ADAE5828674}"/>
          </ac:picMkLst>
        </pc:picChg>
        <pc:picChg chg="add mod">
          <ac:chgData name="Karen Kohn" userId="03d6d8ba-18c3-4ec8-b10a-ea53dcd78bf3" providerId="ADAL" clId="{A13B527E-EDF5-485F-A42D-3C052FE674A5}" dt="2023-03-22T13:40:00.563" v="16225" actId="962"/>
          <ac:picMkLst>
            <pc:docMk/>
            <pc:sldMk cId="1456758061" sldId="3847"/>
            <ac:picMk id="75" creationId="{897FBCCC-A42D-1854-1169-127E9A0B3547}"/>
          </ac:picMkLst>
        </pc:picChg>
      </pc:sldChg>
      <pc:sldChg chg="addSp delSp modSp add mod modNotesTx">
        <pc:chgData name="Karen Kohn" userId="03d6d8ba-18c3-4ec8-b10a-ea53dcd78bf3" providerId="ADAL" clId="{A13B527E-EDF5-485F-A42D-3C052FE674A5}" dt="2023-03-22T13:42:30.732" v="16818" actId="255"/>
        <pc:sldMkLst>
          <pc:docMk/>
          <pc:sldMk cId="1858949002" sldId="3848"/>
        </pc:sldMkLst>
        <pc:spChg chg="mod">
          <ac:chgData name="Karen Kohn" userId="03d6d8ba-18c3-4ec8-b10a-ea53dcd78bf3" providerId="ADAL" clId="{A13B527E-EDF5-485F-A42D-3C052FE674A5}" dt="2023-03-22T13:41:30.731" v="16427" actId="1076"/>
          <ac:spMkLst>
            <pc:docMk/>
            <pc:sldMk cId="1858949002" sldId="3848"/>
            <ac:spMk id="2" creationId="{5671F6D3-A5EF-179B-475C-F225D9C41A0D}"/>
          </ac:spMkLst>
        </pc:spChg>
        <pc:spChg chg="add mod">
          <ac:chgData name="Karen Kohn" userId="03d6d8ba-18c3-4ec8-b10a-ea53dcd78bf3" providerId="ADAL" clId="{A13B527E-EDF5-485F-A42D-3C052FE674A5}" dt="2023-03-22T13:42:30.732" v="16818" actId="255"/>
          <ac:spMkLst>
            <pc:docMk/>
            <pc:sldMk cId="1858949002" sldId="3848"/>
            <ac:spMk id="4" creationId="{90E20D6B-6B4F-1458-6290-72724F130B0C}"/>
          </ac:spMkLst>
        </pc:spChg>
        <pc:picChg chg="add mod">
          <ac:chgData name="Karen Kohn" userId="03d6d8ba-18c3-4ec8-b10a-ea53dcd78bf3" providerId="ADAL" clId="{A13B527E-EDF5-485F-A42D-3C052FE674A5}" dt="2023-03-22T13:42:20.930" v="16817" actId="962"/>
          <ac:picMkLst>
            <pc:docMk/>
            <pc:sldMk cId="1858949002" sldId="3848"/>
            <ac:picMk id="3" creationId="{3F69B764-5F91-9E86-F10F-88CB136AF4AE}"/>
          </ac:picMkLst>
        </pc:picChg>
        <pc:picChg chg="del">
          <ac:chgData name="Karen Kohn" userId="03d6d8ba-18c3-4ec8-b10a-ea53dcd78bf3" providerId="ADAL" clId="{A13B527E-EDF5-485F-A42D-3C052FE674A5}" dt="2023-03-21T19:37:04.999" v="4053" actId="478"/>
          <ac:picMkLst>
            <pc:docMk/>
            <pc:sldMk cId="1858949002" sldId="3848"/>
            <ac:picMk id="74" creationId="{651E5CF7-40B4-D285-15F5-3ADAE5828674}"/>
          </ac:picMkLst>
        </pc:picChg>
        <pc:picChg chg="del">
          <ac:chgData name="Karen Kohn" userId="03d6d8ba-18c3-4ec8-b10a-ea53dcd78bf3" providerId="ADAL" clId="{A13B527E-EDF5-485F-A42D-3C052FE674A5}" dt="2023-03-21T19:37:10.914" v="4056" actId="478"/>
          <ac:picMkLst>
            <pc:docMk/>
            <pc:sldMk cId="1858949002" sldId="3848"/>
            <ac:picMk id="75" creationId="{897FBCCC-A42D-1854-1169-127E9A0B3547}"/>
          </ac:picMkLst>
        </pc:picChg>
      </pc:sldChg>
      <pc:sldChg chg="addSp delSp modSp new del mod modNotesTx">
        <pc:chgData name="Karen Kohn" userId="03d6d8ba-18c3-4ec8-b10a-ea53dcd78bf3" providerId="ADAL" clId="{A13B527E-EDF5-485F-A42D-3C052FE674A5}" dt="2023-03-22T13:43:15.891" v="16820" actId="47"/>
        <pc:sldMkLst>
          <pc:docMk/>
          <pc:sldMk cId="3945973236" sldId="3849"/>
        </pc:sldMkLst>
        <pc:spChg chg="del">
          <ac:chgData name="Karen Kohn" userId="03d6d8ba-18c3-4ec8-b10a-ea53dcd78bf3" providerId="ADAL" clId="{A13B527E-EDF5-485F-A42D-3C052FE674A5}" dt="2023-03-21T19:40:48.053" v="4209" actId="478"/>
          <ac:spMkLst>
            <pc:docMk/>
            <pc:sldMk cId="3945973236" sldId="3849"/>
            <ac:spMk id="2" creationId="{DCCD9D4B-84F0-B5C2-BCCE-73C97025E8C7}"/>
          </ac:spMkLst>
        </pc:spChg>
        <pc:spChg chg="del">
          <ac:chgData name="Karen Kohn" userId="03d6d8ba-18c3-4ec8-b10a-ea53dcd78bf3" providerId="ADAL" clId="{A13B527E-EDF5-485F-A42D-3C052FE674A5}" dt="2023-03-21T19:39:40.095" v="4205" actId="478"/>
          <ac:spMkLst>
            <pc:docMk/>
            <pc:sldMk cId="3945973236" sldId="3849"/>
            <ac:spMk id="3" creationId="{5810828F-7B80-8549-F129-E8F8AA06A406}"/>
          </ac:spMkLst>
        </pc:spChg>
        <pc:spChg chg="del">
          <ac:chgData name="Karen Kohn" userId="03d6d8ba-18c3-4ec8-b10a-ea53dcd78bf3" providerId="ADAL" clId="{A13B527E-EDF5-485F-A42D-3C052FE674A5}" dt="2023-03-21T19:41:06.248" v="4213" actId="478"/>
          <ac:spMkLst>
            <pc:docMk/>
            <pc:sldMk cId="3945973236" sldId="3849"/>
            <ac:spMk id="4" creationId="{1BB104F3-12D4-4232-EE3B-D1D461296B79}"/>
          </ac:spMkLst>
        </pc:spChg>
        <pc:spChg chg="del">
          <ac:chgData name="Karen Kohn" userId="03d6d8ba-18c3-4ec8-b10a-ea53dcd78bf3" providerId="ADAL" clId="{A13B527E-EDF5-485F-A42D-3C052FE674A5}" dt="2023-03-21T19:41:07.869" v="4214" actId="478"/>
          <ac:spMkLst>
            <pc:docMk/>
            <pc:sldMk cId="3945973236" sldId="3849"/>
            <ac:spMk id="5" creationId="{BBCD8BC2-A247-67A6-E98F-F0C36D186244}"/>
          </ac:spMkLst>
        </pc:spChg>
        <pc:spChg chg="add mod">
          <ac:chgData name="Karen Kohn" userId="03d6d8ba-18c3-4ec8-b10a-ea53dcd78bf3" providerId="ADAL" clId="{A13B527E-EDF5-485F-A42D-3C052FE674A5}" dt="2023-03-21T19:43:53.879" v="4675" actId="1076"/>
          <ac:spMkLst>
            <pc:docMk/>
            <pc:sldMk cId="3945973236" sldId="3849"/>
            <ac:spMk id="9" creationId="{829541F2-F2A6-E1FA-3574-5CF2DDA17259}"/>
          </ac:spMkLst>
        </pc:spChg>
        <pc:picChg chg="add mod">
          <ac:chgData name="Karen Kohn" userId="03d6d8ba-18c3-4ec8-b10a-ea53dcd78bf3" providerId="ADAL" clId="{A13B527E-EDF5-485F-A42D-3C052FE674A5}" dt="2023-03-21T19:43:49.848" v="4674" actId="1076"/>
          <ac:picMkLst>
            <pc:docMk/>
            <pc:sldMk cId="3945973236" sldId="3849"/>
            <ac:picMk id="8" creationId="{56A78917-4961-943D-C9CF-977D64607F77}"/>
          </ac:picMkLst>
        </pc:picChg>
      </pc:sldChg>
      <pc:sldChg chg="addSp delSp modSp new mod setBg modNotesTx">
        <pc:chgData name="Karen Kohn" userId="03d6d8ba-18c3-4ec8-b10a-ea53dcd78bf3" providerId="ADAL" clId="{A13B527E-EDF5-485F-A42D-3C052FE674A5}" dt="2023-03-27T18:48:53.555" v="19588" actId="1076"/>
        <pc:sldMkLst>
          <pc:docMk/>
          <pc:sldMk cId="1694512239" sldId="3850"/>
        </pc:sldMkLst>
        <pc:spChg chg="mod">
          <ac:chgData name="Karen Kohn" userId="03d6d8ba-18c3-4ec8-b10a-ea53dcd78bf3" providerId="ADAL" clId="{A13B527E-EDF5-485F-A42D-3C052FE674A5}" dt="2023-03-21T20:08:11.361" v="5947" actId="1076"/>
          <ac:spMkLst>
            <pc:docMk/>
            <pc:sldMk cId="1694512239" sldId="3850"/>
            <ac:spMk id="2" creationId="{6E4DF1F9-30D1-BFB3-8195-FD4643376A8D}"/>
          </ac:spMkLst>
        </pc:spChg>
        <pc:spChg chg="mod">
          <ac:chgData name="Karen Kohn" userId="03d6d8ba-18c3-4ec8-b10a-ea53dcd78bf3" providerId="ADAL" clId="{A13B527E-EDF5-485F-A42D-3C052FE674A5}" dt="2023-03-22T13:48:07.146" v="17398" actId="6549"/>
          <ac:spMkLst>
            <pc:docMk/>
            <pc:sldMk cId="1694512239" sldId="3850"/>
            <ac:spMk id="3" creationId="{6193DC7A-7CB3-0B3A-9A06-DD973C77109B}"/>
          </ac:spMkLst>
        </pc:spChg>
        <pc:spChg chg="del mod ord">
          <ac:chgData name="Karen Kohn" userId="03d6d8ba-18c3-4ec8-b10a-ea53dcd78bf3" providerId="ADAL" clId="{A13B527E-EDF5-485F-A42D-3C052FE674A5}" dt="2023-03-21T20:02:09.763" v="5752" actId="478"/>
          <ac:spMkLst>
            <pc:docMk/>
            <pc:sldMk cId="1694512239" sldId="3850"/>
            <ac:spMk id="4" creationId="{6DBC44CF-BE53-400E-C8EA-DAE6B9539B6A}"/>
          </ac:spMkLst>
        </pc:spChg>
        <pc:spChg chg="del mod">
          <ac:chgData name="Karen Kohn" userId="03d6d8ba-18c3-4ec8-b10a-ea53dcd78bf3" providerId="ADAL" clId="{A13B527E-EDF5-485F-A42D-3C052FE674A5}" dt="2023-03-21T20:02:12.133" v="5753" actId="478"/>
          <ac:spMkLst>
            <pc:docMk/>
            <pc:sldMk cId="1694512239" sldId="3850"/>
            <ac:spMk id="5" creationId="{D031543E-DF7D-9533-C81F-48B70EBD64B6}"/>
          </ac:spMkLst>
        </pc:spChg>
        <pc:spChg chg="mod">
          <ac:chgData name="Karen Kohn" userId="03d6d8ba-18c3-4ec8-b10a-ea53dcd78bf3" providerId="ADAL" clId="{A13B527E-EDF5-485F-A42D-3C052FE674A5}" dt="2023-03-21T19:49:13.768" v="5587" actId="26606"/>
          <ac:spMkLst>
            <pc:docMk/>
            <pc:sldMk cId="1694512239" sldId="3850"/>
            <ac:spMk id="6" creationId="{45B75FE0-06A2-5F97-4756-A54266D74B00}"/>
          </ac:spMkLst>
        </pc:spChg>
        <pc:spChg chg="add mod">
          <ac:chgData name="Karen Kohn" userId="03d6d8ba-18c3-4ec8-b10a-ea53dcd78bf3" providerId="ADAL" clId="{A13B527E-EDF5-485F-A42D-3C052FE674A5}" dt="2023-03-27T18:48:53.555" v="19588" actId="1076"/>
          <ac:spMkLst>
            <pc:docMk/>
            <pc:sldMk cId="1694512239" sldId="3850"/>
            <ac:spMk id="9" creationId="{BEE14DE5-E05D-C6D8-7308-35D252B65BC3}"/>
          </ac:spMkLst>
        </pc:spChg>
        <pc:spChg chg="add">
          <ac:chgData name="Karen Kohn" userId="03d6d8ba-18c3-4ec8-b10a-ea53dcd78bf3" providerId="ADAL" clId="{A13B527E-EDF5-485F-A42D-3C052FE674A5}" dt="2023-03-21T19:49:13.768" v="5587" actId="26606"/>
          <ac:spMkLst>
            <pc:docMk/>
            <pc:sldMk cId="1694512239" sldId="3850"/>
            <ac:spMk id="11" creationId="{CECF0FC6-D57B-48B6-9036-F4FFD91A4B34}"/>
          </ac:spMkLst>
        </pc:spChg>
        <pc:spChg chg="add">
          <ac:chgData name="Karen Kohn" userId="03d6d8ba-18c3-4ec8-b10a-ea53dcd78bf3" providerId="ADAL" clId="{A13B527E-EDF5-485F-A42D-3C052FE674A5}" dt="2023-03-21T19:49:13.768" v="5587" actId="26606"/>
          <ac:spMkLst>
            <pc:docMk/>
            <pc:sldMk cId="1694512239" sldId="3850"/>
            <ac:spMk id="13" creationId="{717A211C-5863-4303-AC3D-AEBFDF6D6A4C}"/>
          </ac:spMkLst>
        </pc:spChg>
        <pc:spChg chg="add">
          <ac:chgData name="Karen Kohn" userId="03d6d8ba-18c3-4ec8-b10a-ea53dcd78bf3" providerId="ADAL" clId="{A13B527E-EDF5-485F-A42D-3C052FE674A5}" dt="2023-03-21T19:49:13.768" v="5587" actId="26606"/>
          <ac:spMkLst>
            <pc:docMk/>
            <pc:sldMk cId="1694512239" sldId="3850"/>
            <ac:spMk id="15" creationId="{087519CD-2FFF-42E3-BB0C-FEAA828BA5DB}"/>
          </ac:spMkLst>
        </pc:spChg>
        <pc:picChg chg="add mod">
          <ac:chgData name="Karen Kohn" userId="03d6d8ba-18c3-4ec8-b10a-ea53dcd78bf3" providerId="ADAL" clId="{A13B527E-EDF5-485F-A42D-3C052FE674A5}" dt="2023-03-22T13:49:13.368" v="17597" actId="1076"/>
          <ac:picMkLst>
            <pc:docMk/>
            <pc:sldMk cId="1694512239" sldId="3850"/>
            <ac:picMk id="8" creationId="{FB63998D-B499-3C05-A028-5AB37F73C6CB}"/>
          </ac:picMkLst>
        </pc:picChg>
      </pc:sldChg>
      <pc:sldChg chg="addSp delSp modSp add mod modNotesTx">
        <pc:chgData name="Karen Kohn" userId="03d6d8ba-18c3-4ec8-b10a-ea53dcd78bf3" providerId="ADAL" clId="{A13B527E-EDF5-485F-A42D-3C052FE674A5}" dt="2023-03-27T20:05:11.871" v="19896" actId="27636"/>
        <pc:sldMkLst>
          <pc:docMk/>
          <pc:sldMk cId="885866951" sldId="3851"/>
        </pc:sldMkLst>
        <pc:spChg chg="mod">
          <ac:chgData name="Karen Kohn" userId="03d6d8ba-18c3-4ec8-b10a-ea53dcd78bf3" providerId="ADAL" clId="{A13B527E-EDF5-485F-A42D-3C052FE674A5}" dt="2023-03-21T20:08:33.296" v="5951" actId="1076"/>
          <ac:spMkLst>
            <pc:docMk/>
            <pc:sldMk cId="885866951" sldId="3851"/>
            <ac:spMk id="2" creationId="{6E4DF1F9-30D1-BFB3-8195-FD4643376A8D}"/>
          </ac:spMkLst>
        </pc:spChg>
        <pc:spChg chg="mod">
          <ac:chgData name="Karen Kohn" userId="03d6d8ba-18c3-4ec8-b10a-ea53dcd78bf3" providerId="ADAL" clId="{A13B527E-EDF5-485F-A42D-3C052FE674A5}" dt="2023-03-27T20:05:11.871" v="19896" actId="27636"/>
          <ac:spMkLst>
            <pc:docMk/>
            <pc:sldMk cId="885866951" sldId="3851"/>
            <ac:spMk id="3" creationId="{6193DC7A-7CB3-0B3A-9A06-DD973C77109B}"/>
          </ac:spMkLst>
        </pc:spChg>
        <pc:spChg chg="mod">
          <ac:chgData name="Karen Kohn" userId="03d6d8ba-18c3-4ec8-b10a-ea53dcd78bf3" providerId="ADAL" clId="{A13B527E-EDF5-485F-A42D-3C052FE674A5}" dt="2023-03-27T18:48:49.840" v="19587" actId="1076"/>
          <ac:spMkLst>
            <pc:docMk/>
            <pc:sldMk cId="885866951" sldId="3851"/>
            <ac:spMk id="9" creationId="{BEE14DE5-E05D-C6D8-7308-35D252B65BC3}"/>
          </ac:spMkLst>
        </pc:spChg>
        <pc:picChg chg="add mod">
          <ac:chgData name="Karen Kohn" userId="03d6d8ba-18c3-4ec8-b10a-ea53dcd78bf3" providerId="ADAL" clId="{A13B527E-EDF5-485F-A42D-3C052FE674A5}" dt="2023-03-22T19:56:18.832" v="19302" actId="1076"/>
          <ac:picMkLst>
            <pc:docMk/>
            <pc:sldMk cId="885866951" sldId="3851"/>
            <ac:picMk id="5" creationId="{9DD084E0-6A49-59A1-5287-26C00976C459}"/>
          </ac:picMkLst>
        </pc:picChg>
        <pc:picChg chg="del">
          <ac:chgData name="Karen Kohn" userId="03d6d8ba-18c3-4ec8-b10a-ea53dcd78bf3" providerId="ADAL" clId="{A13B527E-EDF5-485F-A42D-3C052FE674A5}" dt="2023-03-21T20:03:00.270" v="5785" actId="478"/>
          <ac:picMkLst>
            <pc:docMk/>
            <pc:sldMk cId="885866951" sldId="3851"/>
            <ac:picMk id="8" creationId="{FB63998D-B499-3C05-A028-5AB37F73C6CB}"/>
          </ac:picMkLst>
        </pc:picChg>
      </pc:sldChg>
      <pc:sldChg chg="addSp delSp modSp add mod modNotesTx">
        <pc:chgData name="Karen Kohn" userId="03d6d8ba-18c3-4ec8-b10a-ea53dcd78bf3" providerId="ADAL" clId="{A13B527E-EDF5-485F-A42D-3C052FE674A5}" dt="2023-03-27T20:06:49.740" v="19899" actId="1076"/>
        <pc:sldMkLst>
          <pc:docMk/>
          <pc:sldMk cId="665624483" sldId="3852"/>
        </pc:sldMkLst>
        <pc:spChg chg="mod">
          <ac:chgData name="Karen Kohn" userId="03d6d8ba-18c3-4ec8-b10a-ea53dcd78bf3" providerId="ADAL" clId="{A13B527E-EDF5-485F-A42D-3C052FE674A5}" dt="2023-03-22T19:52:28.211" v="19298" actId="1076"/>
          <ac:spMkLst>
            <pc:docMk/>
            <pc:sldMk cId="665624483" sldId="3852"/>
            <ac:spMk id="2" creationId="{6E4DF1F9-30D1-BFB3-8195-FD4643376A8D}"/>
          </ac:spMkLst>
        </pc:spChg>
        <pc:spChg chg="mod">
          <ac:chgData name="Karen Kohn" userId="03d6d8ba-18c3-4ec8-b10a-ea53dcd78bf3" providerId="ADAL" clId="{A13B527E-EDF5-485F-A42D-3C052FE674A5}" dt="2023-03-22T19:52:07.788" v="19297" actId="1076"/>
          <ac:spMkLst>
            <pc:docMk/>
            <pc:sldMk cId="665624483" sldId="3852"/>
            <ac:spMk id="3" creationId="{6193DC7A-7CB3-0B3A-9A06-DD973C77109B}"/>
          </ac:spMkLst>
        </pc:spChg>
        <pc:spChg chg="mod">
          <ac:chgData name="Karen Kohn" userId="03d6d8ba-18c3-4ec8-b10a-ea53dcd78bf3" providerId="ADAL" clId="{A13B527E-EDF5-485F-A42D-3C052FE674A5}" dt="2023-03-27T20:06:49.740" v="19899" actId="1076"/>
          <ac:spMkLst>
            <pc:docMk/>
            <pc:sldMk cId="665624483" sldId="3852"/>
            <ac:spMk id="9" creationId="{BEE14DE5-E05D-C6D8-7308-35D252B65BC3}"/>
          </ac:spMkLst>
        </pc:spChg>
        <pc:picChg chg="add del">
          <ac:chgData name="Karen Kohn" userId="03d6d8ba-18c3-4ec8-b10a-ea53dcd78bf3" providerId="ADAL" clId="{A13B527E-EDF5-485F-A42D-3C052FE674A5}" dt="2023-03-21T20:15:45.173" v="6147" actId="478"/>
          <ac:picMkLst>
            <pc:docMk/>
            <pc:sldMk cId="665624483" sldId="3852"/>
            <ac:picMk id="5" creationId="{9DD084E0-6A49-59A1-5287-26C00976C459}"/>
          </ac:picMkLst>
        </pc:picChg>
        <pc:picChg chg="add mod">
          <ac:chgData name="Karen Kohn" userId="03d6d8ba-18c3-4ec8-b10a-ea53dcd78bf3" providerId="ADAL" clId="{A13B527E-EDF5-485F-A42D-3C052FE674A5}" dt="2023-03-22T19:56:21.839" v="19303" actId="1076"/>
          <ac:picMkLst>
            <pc:docMk/>
            <pc:sldMk cId="665624483" sldId="3852"/>
            <ac:picMk id="7" creationId="{5C772CFA-FD2A-2B5C-88D6-843D58D90E93}"/>
          </ac:picMkLst>
        </pc:picChg>
      </pc:sldChg>
      <pc:sldChg chg="addSp delSp modSp add mod modNotesTx">
        <pc:chgData name="Karen Kohn" userId="03d6d8ba-18c3-4ec8-b10a-ea53dcd78bf3" providerId="ADAL" clId="{A13B527E-EDF5-485F-A42D-3C052FE674A5}" dt="2023-03-27T20:07:06.780" v="19901" actId="1076"/>
        <pc:sldMkLst>
          <pc:docMk/>
          <pc:sldMk cId="3217006461" sldId="3853"/>
        </pc:sldMkLst>
        <pc:spChg chg="mod">
          <ac:chgData name="Karen Kohn" userId="03d6d8ba-18c3-4ec8-b10a-ea53dcd78bf3" providerId="ADAL" clId="{A13B527E-EDF5-485F-A42D-3C052FE674A5}" dt="2023-03-21T20:20:18.191" v="6386" actId="20577"/>
          <ac:spMkLst>
            <pc:docMk/>
            <pc:sldMk cId="3217006461" sldId="3853"/>
            <ac:spMk id="2" creationId="{6E4DF1F9-30D1-BFB3-8195-FD4643376A8D}"/>
          </ac:spMkLst>
        </pc:spChg>
        <pc:spChg chg="mod">
          <ac:chgData name="Karen Kohn" userId="03d6d8ba-18c3-4ec8-b10a-ea53dcd78bf3" providerId="ADAL" clId="{A13B527E-EDF5-485F-A42D-3C052FE674A5}" dt="2023-03-22T13:53:54.541" v="18498" actId="20577"/>
          <ac:spMkLst>
            <pc:docMk/>
            <pc:sldMk cId="3217006461" sldId="3853"/>
            <ac:spMk id="3" creationId="{6193DC7A-7CB3-0B3A-9A06-DD973C77109B}"/>
          </ac:spMkLst>
        </pc:spChg>
        <pc:spChg chg="mod">
          <ac:chgData name="Karen Kohn" userId="03d6d8ba-18c3-4ec8-b10a-ea53dcd78bf3" providerId="ADAL" clId="{A13B527E-EDF5-485F-A42D-3C052FE674A5}" dt="2023-03-27T20:07:06.780" v="19901" actId="1076"/>
          <ac:spMkLst>
            <pc:docMk/>
            <pc:sldMk cId="3217006461" sldId="3853"/>
            <ac:spMk id="9" creationId="{BEE14DE5-E05D-C6D8-7308-35D252B65BC3}"/>
          </ac:spMkLst>
        </pc:spChg>
        <pc:picChg chg="add mod">
          <ac:chgData name="Karen Kohn" userId="03d6d8ba-18c3-4ec8-b10a-ea53dcd78bf3" providerId="ADAL" clId="{A13B527E-EDF5-485F-A42D-3C052FE674A5}" dt="2023-03-22T13:59:23.872" v="19281" actId="962"/>
          <ac:picMkLst>
            <pc:docMk/>
            <pc:sldMk cId="3217006461" sldId="3853"/>
            <ac:picMk id="5" creationId="{0F6C0280-6F99-8BDB-01DC-32219FFAE0BE}"/>
          </ac:picMkLst>
        </pc:picChg>
        <pc:picChg chg="del">
          <ac:chgData name="Karen Kohn" userId="03d6d8ba-18c3-4ec8-b10a-ea53dcd78bf3" providerId="ADAL" clId="{A13B527E-EDF5-485F-A42D-3C052FE674A5}" dt="2023-03-21T20:18:51.954" v="6334" actId="478"/>
          <ac:picMkLst>
            <pc:docMk/>
            <pc:sldMk cId="3217006461" sldId="3853"/>
            <ac:picMk id="7" creationId="{5C772CFA-FD2A-2B5C-88D6-843D58D90E93}"/>
          </ac:picMkLst>
        </pc:picChg>
      </pc:sldChg>
      <pc:sldChg chg="modSp add mod modNotesTx">
        <pc:chgData name="Karen Kohn" userId="03d6d8ba-18c3-4ec8-b10a-ea53dcd78bf3" providerId="ADAL" clId="{A13B527E-EDF5-485F-A42D-3C052FE674A5}" dt="2023-03-27T20:04:58.937" v="19894" actId="207"/>
        <pc:sldMkLst>
          <pc:docMk/>
          <pc:sldMk cId="3683952023" sldId="3854"/>
        </pc:sldMkLst>
        <pc:spChg chg="mod">
          <ac:chgData name="Karen Kohn" userId="03d6d8ba-18c3-4ec8-b10a-ea53dcd78bf3" providerId="ADAL" clId="{A13B527E-EDF5-485F-A42D-3C052FE674A5}" dt="2023-03-27T20:02:03.764" v="19614" actId="20577"/>
          <ac:spMkLst>
            <pc:docMk/>
            <pc:sldMk cId="3683952023" sldId="3854"/>
            <ac:spMk id="2" creationId="{6E4DF1F9-30D1-BFB3-8195-FD4643376A8D}"/>
          </ac:spMkLst>
        </pc:spChg>
        <pc:spChg chg="mod">
          <ac:chgData name="Karen Kohn" userId="03d6d8ba-18c3-4ec8-b10a-ea53dcd78bf3" providerId="ADAL" clId="{A13B527E-EDF5-485F-A42D-3C052FE674A5}" dt="2023-03-27T20:04:58.937" v="19894" actId="207"/>
          <ac:spMkLst>
            <pc:docMk/>
            <pc:sldMk cId="3683952023" sldId="3854"/>
            <ac:spMk id="3" creationId="{6193DC7A-7CB3-0B3A-9A06-DD973C77109B}"/>
          </ac:spMkLst>
        </pc:spChg>
      </pc:sldChg>
    </pc:docChg>
  </pc:docChgLst>
  <pc:docChgLst>
    <pc:chgData name="Karen Kohn" userId="03d6d8ba-18c3-4ec8-b10a-ea53dcd78bf3" providerId="ADAL" clId="{9C278005-EA80-41C7-A368-1FFFDF1287B1}"/>
    <pc:docChg chg="undo custSel modSld">
      <pc:chgData name="Karen Kohn" userId="03d6d8ba-18c3-4ec8-b10a-ea53dcd78bf3" providerId="ADAL" clId="{9C278005-EA80-41C7-A368-1FFFDF1287B1}" dt="2023-04-17T19:36:18.731" v="293" actId="207"/>
      <pc:docMkLst>
        <pc:docMk/>
      </pc:docMkLst>
      <pc:sldChg chg="addSp delSp modSp mod">
        <pc:chgData name="Karen Kohn" userId="03d6d8ba-18c3-4ec8-b10a-ea53dcd78bf3" providerId="ADAL" clId="{9C278005-EA80-41C7-A368-1FFFDF1287B1}" dt="2023-04-17T19:36:18.731" v="293" actId="207"/>
        <pc:sldMkLst>
          <pc:docMk/>
          <pc:sldMk cId="800962904" sldId="3825"/>
        </pc:sldMkLst>
        <pc:spChg chg="mod">
          <ac:chgData name="Karen Kohn" userId="03d6d8ba-18c3-4ec8-b10a-ea53dcd78bf3" providerId="ADAL" clId="{9C278005-EA80-41C7-A368-1FFFDF1287B1}" dt="2023-04-17T19:36:18.731" v="293" actId="207"/>
          <ac:spMkLst>
            <pc:docMk/>
            <pc:sldMk cId="800962904" sldId="3825"/>
            <ac:spMk id="2" creationId="{28B08836-40C5-46C2-81BA-21AA27176925}"/>
          </ac:spMkLst>
        </pc:spChg>
        <pc:spChg chg="mod ord">
          <ac:chgData name="Karen Kohn" userId="03d6d8ba-18c3-4ec8-b10a-ea53dcd78bf3" providerId="ADAL" clId="{9C278005-EA80-41C7-A368-1FFFDF1287B1}" dt="2023-04-17T19:35:33.094" v="288" actId="1076"/>
          <ac:spMkLst>
            <pc:docMk/>
            <pc:sldMk cId="800962904" sldId="3825"/>
            <ac:spMk id="3" creationId="{72CC4EC4-809C-4FD2-AA20-009F08590DA6}"/>
          </ac:spMkLst>
        </pc:spChg>
        <pc:spChg chg="mod">
          <ac:chgData name="Karen Kohn" userId="03d6d8ba-18c3-4ec8-b10a-ea53dcd78bf3" providerId="ADAL" clId="{9C278005-EA80-41C7-A368-1FFFDF1287B1}" dt="2023-04-17T19:34:47.786" v="285" actId="1076"/>
          <ac:spMkLst>
            <pc:docMk/>
            <pc:sldMk cId="800962904" sldId="3825"/>
            <ac:spMk id="6" creationId="{44220C4F-C2EE-4F35-CAB7-D8553D9E31A2}"/>
          </ac:spMkLst>
        </pc:spChg>
        <pc:spChg chg="add del">
          <ac:chgData name="Karen Kohn" userId="03d6d8ba-18c3-4ec8-b10a-ea53dcd78bf3" providerId="ADAL" clId="{9C278005-EA80-41C7-A368-1FFFDF1287B1}" dt="2023-04-17T19:32:57.259" v="256" actId="26606"/>
          <ac:spMkLst>
            <pc:docMk/>
            <pc:sldMk cId="800962904" sldId="3825"/>
            <ac:spMk id="50" creationId="{E75F8FC7-2268-462F-AFF6-A4A975C3444E}"/>
          </ac:spMkLst>
        </pc:spChg>
        <pc:spChg chg="add del">
          <ac:chgData name="Karen Kohn" userId="03d6d8ba-18c3-4ec8-b10a-ea53dcd78bf3" providerId="ADAL" clId="{9C278005-EA80-41C7-A368-1FFFDF1287B1}" dt="2023-04-17T19:32:57.259" v="256" actId="26606"/>
          <ac:spMkLst>
            <pc:docMk/>
            <pc:sldMk cId="800962904" sldId="3825"/>
            <ac:spMk id="54" creationId="{9D1C364C-8702-4ED9-9D23-41CDB2982B4E}"/>
          </ac:spMkLst>
        </pc:spChg>
        <pc:spChg chg="add del">
          <ac:chgData name="Karen Kohn" userId="03d6d8ba-18c3-4ec8-b10a-ea53dcd78bf3" providerId="ADAL" clId="{9C278005-EA80-41C7-A368-1FFFDF1287B1}" dt="2023-04-17T19:32:57.259" v="256" actId="26606"/>
          <ac:spMkLst>
            <pc:docMk/>
            <pc:sldMk cId="800962904" sldId="3825"/>
            <ac:spMk id="56" creationId="{7EE051E9-6C07-4FBB-B4F7-EDF8DDEAA6DA}"/>
          </ac:spMkLst>
        </pc:spChg>
        <pc:spChg chg="add del">
          <ac:chgData name="Karen Kohn" userId="03d6d8ba-18c3-4ec8-b10a-ea53dcd78bf3" providerId="ADAL" clId="{9C278005-EA80-41C7-A368-1FFFDF1287B1}" dt="2023-04-17T19:32:57.247" v="255" actId="26606"/>
          <ac:spMkLst>
            <pc:docMk/>
            <pc:sldMk cId="800962904" sldId="3825"/>
            <ac:spMk id="61" creationId="{416A0E3C-60E6-4F39-BC55-5F7C224E1F7C}"/>
          </ac:spMkLst>
        </pc:spChg>
        <pc:spChg chg="add del">
          <ac:chgData name="Karen Kohn" userId="03d6d8ba-18c3-4ec8-b10a-ea53dcd78bf3" providerId="ADAL" clId="{9C278005-EA80-41C7-A368-1FFFDF1287B1}" dt="2023-04-17T19:32:57.247" v="255" actId="26606"/>
          <ac:spMkLst>
            <pc:docMk/>
            <pc:sldMk cId="800962904" sldId="3825"/>
            <ac:spMk id="63" creationId="{1A03258A-52C6-4288-AA56-C3262A0D2584}"/>
          </ac:spMkLst>
        </pc:spChg>
        <pc:spChg chg="add del">
          <ac:chgData name="Karen Kohn" userId="03d6d8ba-18c3-4ec8-b10a-ea53dcd78bf3" providerId="ADAL" clId="{9C278005-EA80-41C7-A368-1FFFDF1287B1}" dt="2023-04-17T19:32:57.247" v="255" actId="26606"/>
          <ac:spMkLst>
            <pc:docMk/>
            <pc:sldMk cId="800962904" sldId="3825"/>
            <ac:spMk id="67" creationId="{311973C2-EB8B-452A-A698-4A252FD3AE28}"/>
          </ac:spMkLst>
        </pc:spChg>
        <pc:spChg chg="add del">
          <ac:chgData name="Karen Kohn" userId="03d6d8ba-18c3-4ec8-b10a-ea53dcd78bf3" providerId="ADAL" clId="{9C278005-EA80-41C7-A368-1FFFDF1287B1}" dt="2023-04-17T19:32:57.247" v="255" actId="26606"/>
          <ac:spMkLst>
            <pc:docMk/>
            <pc:sldMk cId="800962904" sldId="3825"/>
            <ac:spMk id="69" creationId="{10162E77-11AD-44A7-84EC-40C59EEFBD2E}"/>
          </ac:spMkLst>
        </pc:spChg>
        <pc:spChg chg="add">
          <ac:chgData name="Karen Kohn" userId="03d6d8ba-18c3-4ec8-b10a-ea53dcd78bf3" providerId="ADAL" clId="{9C278005-EA80-41C7-A368-1FFFDF1287B1}" dt="2023-04-17T19:32:57.259" v="256" actId="26606"/>
          <ac:spMkLst>
            <pc:docMk/>
            <pc:sldMk cId="800962904" sldId="3825"/>
            <ac:spMk id="73" creationId="{811CBAFA-D7E0-40A7-BB94-2C05304B407B}"/>
          </ac:spMkLst>
        </pc:spChg>
        <pc:spChg chg="add">
          <ac:chgData name="Karen Kohn" userId="03d6d8ba-18c3-4ec8-b10a-ea53dcd78bf3" providerId="ADAL" clId="{9C278005-EA80-41C7-A368-1FFFDF1287B1}" dt="2023-04-17T19:32:57.259" v="256" actId="26606"/>
          <ac:spMkLst>
            <pc:docMk/>
            <pc:sldMk cId="800962904" sldId="3825"/>
            <ac:spMk id="74" creationId="{416A0E3C-60E6-4F39-BC55-5F7C224E1F7C}"/>
          </ac:spMkLst>
        </pc:spChg>
        <pc:spChg chg="add">
          <ac:chgData name="Karen Kohn" userId="03d6d8ba-18c3-4ec8-b10a-ea53dcd78bf3" providerId="ADAL" clId="{9C278005-EA80-41C7-A368-1FFFDF1287B1}" dt="2023-04-17T19:32:57.259" v="256" actId="26606"/>
          <ac:spMkLst>
            <pc:docMk/>
            <pc:sldMk cId="800962904" sldId="3825"/>
            <ac:spMk id="75" creationId="{1A03258A-52C6-4288-AA56-C3262A0D2584}"/>
          </ac:spMkLst>
        </pc:spChg>
        <pc:spChg chg="add">
          <ac:chgData name="Karen Kohn" userId="03d6d8ba-18c3-4ec8-b10a-ea53dcd78bf3" providerId="ADAL" clId="{9C278005-EA80-41C7-A368-1FFFDF1287B1}" dt="2023-04-17T19:32:57.259" v="256" actId="26606"/>
          <ac:spMkLst>
            <pc:docMk/>
            <pc:sldMk cId="800962904" sldId="3825"/>
            <ac:spMk id="77" creationId="{D40791F6-715D-481A-9C4A-3645AECFD5A0}"/>
          </ac:spMkLst>
        </pc:spChg>
        <pc:spChg chg="add">
          <ac:chgData name="Karen Kohn" userId="03d6d8ba-18c3-4ec8-b10a-ea53dcd78bf3" providerId="ADAL" clId="{9C278005-EA80-41C7-A368-1FFFDF1287B1}" dt="2023-04-17T19:32:57.259" v="256" actId="26606"/>
          <ac:spMkLst>
            <pc:docMk/>
            <pc:sldMk cId="800962904" sldId="3825"/>
            <ac:spMk id="79" creationId="{CADA4CA0-9A57-4FBE-A9E5-24DFC23C3F1A}"/>
          </ac:spMkLst>
        </pc:spChg>
        <pc:picChg chg="mod">
          <ac:chgData name="Karen Kohn" userId="03d6d8ba-18c3-4ec8-b10a-ea53dcd78bf3" providerId="ADAL" clId="{9C278005-EA80-41C7-A368-1FFFDF1287B1}" dt="2023-04-17T19:34:28.961" v="282" actId="14100"/>
          <ac:picMkLst>
            <pc:docMk/>
            <pc:sldMk cId="800962904" sldId="3825"/>
            <ac:picMk id="13" creationId="{DCDA08BD-5F9B-DC7A-5F03-084BC5F5174B}"/>
          </ac:picMkLst>
        </pc:picChg>
        <pc:cxnChg chg="add del">
          <ac:chgData name="Karen Kohn" userId="03d6d8ba-18c3-4ec8-b10a-ea53dcd78bf3" providerId="ADAL" clId="{9C278005-EA80-41C7-A368-1FFFDF1287B1}" dt="2023-04-17T19:32:57.259" v="256" actId="26606"/>
          <ac:cxnSpMkLst>
            <pc:docMk/>
            <pc:sldMk cId="800962904" sldId="3825"/>
            <ac:cxnSpMk id="52" creationId="{BEF45B32-FB97-49CC-B778-CA7CF87BEF7A}"/>
          </ac:cxnSpMkLst>
        </pc:cxnChg>
        <pc:cxnChg chg="add del">
          <ac:chgData name="Karen Kohn" userId="03d6d8ba-18c3-4ec8-b10a-ea53dcd78bf3" providerId="ADAL" clId="{9C278005-EA80-41C7-A368-1FFFDF1287B1}" dt="2023-04-17T19:32:57.247" v="255" actId="26606"/>
          <ac:cxnSpMkLst>
            <pc:docMk/>
            <pc:sldMk cId="800962904" sldId="3825"/>
            <ac:cxnSpMk id="65" creationId="{C5025DAC-8B93-4160-B017-3A274A5828C0}"/>
          </ac:cxnSpMkLst>
        </pc:cxnChg>
        <pc:cxnChg chg="add del">
          <ac:chgData name="Karen Kohn" userId="03d6d8ba-18c3-4ec8-b10a-ea53dcd78bf3" providerId="ADAL" clId="{9C278005-EA80-41C7-A368-1FFFDF1287B1}" dt="2023-04-17T19:32:57.247" v="255" actId="26606"/>
          <ac:cxnSpMkLst>
            <pc:docMk/>
            <pc:sldMk cId="800962904" sldId="3825"/>
            <ac:cxnSpMk id="71" creationId="{5AB158E9-1B40-4CD6-95F0-95CA11DF7B7A}"/>
          </ac:cxnSpMkLst>
        </pc:cxnChg>
        <pc:cxnChg chg="add">
          <ac:chgData name="Karen Kohn" userId="03d6d8ba-18c3-4ec8-b10a-ea53dcd78bf3" providerId="ADAL" clId="{9C278005-EA80-41C7-A368-1FFFDF1287B1}" dt="2023-04-17T19:32:57.259" v="256" actId="26606"/>
          <ac:cxnSpMkLst>
            <pc:docMk/>
            <pc:sldMk cId="800962904" sldId="3825"/>
            <ac:cxnSpMk id="76" creationId="{C5025DAC-8B93-4160-B017-3A274A5828C0}"/>
          </ac:cxnSpMkLst>
        </pc:cxnChg>
        <pc:cxnChg chg="add">
          <ac:chgData name="Karen Kohn" userId="03d6d8ba-18c3-4ec8-b10a-ea53dcd78bf3" providerId="ADAL" clId="{9C278005-EA80-41C7-A368-1FFFDF1287B1}" dt="2023-04-17T19:32:57.259" v="256" actId="26606"/>
          <ac:cxnSpMkLst>
            <pc:docMk/>
            <pc:sldMk cId="800962904" sldId="3825"/>
            <ac:cxnSpMk id="78" creationId="{740F83A4-FAC4-4867-95A5-BBFD280C7BF5}"/>
          </ac:cxnSpMkLst>
        </pc:cxnChg>
      </pc:sldChg>
      <pc:sldChg chg="modSp mod modNotesTx">
        <pc:chgData name="Karen Kohn" userId="03d6d8ba-18c3-4ec8-b10a-ea53dcd78bf3" providerId="ADAL" clId="{9C278005-EA80-41C7-A368-1FFFDF1287B1}" dt="2023-04-17T19:28:27.985" v="241" actId="20577"/>
        <pc:sldMkLst>
          <pc:docMk/>
          <pc:sldMk cId="962258905" sldId="3834"/>
        </pc:sldMkLst>
        <pc:spChg chg="mod">
          <ac:chgData name="Karen Kohn" userId="03d6d8ba-18c3-4ec8-b10a-ea53dcd78bf3" providerId="ADAL" clId="{9C278005-EA80-41C7-A368-1FFFDF1287B1}" dt="2023-04-17T19:27:47.067" v="58" actId="207"/>
          <ac:spMkLst>
            <pc:docMk/>
            <pc:sldMk cId="962258905" sldId="3834"/>
            <ac:spMk id="2" creationId="{659706C9-F26D-46CA-93BF-8C27012F6B12}"/>
          </ac:spMkLst>
        </pc:spChg>
      </pc:sldChg>
      <pc:sldChg chg="modSp mod">
        <pc:chgData name="Karen Kohn" userId="03d6d8ba-18c3-4ec8-b10a-ea53dcd78bf3" providerId="ADAL" clId="{9C278005-EA80-41C7-A368-1FFFDF1287B1}" dt="2023-04-17T19:25:54.422" v="41" actId="207"/>
        <pc:sldMkLst>
          <pc:docMk/>
          <pc:sldMk cId="362342389" sldId="3835"/>
        </pc:sldMkLst>
        <pc:spChg chg="mod">
          <ac:chgData name="Karen Kohn" userId="03d6d8ba-18c3-4ec8-b10a-ea53dcd78bf3" providerId="ADAL" clId="{9C278005-EA80-41C7-A368-1FFFDF1287B1}" dt="2023-04-17T19:25:54.422" v="41" actId="207"/>
          <ac:spMkLst>
            <pc:docMk/>
            <pc:sldMk cId="362342389" sldId="3835"/>
            <ac:spMk id="2" creationId="{6F3126BD-E23A-EAB7-9B57-4333CF793C12}"/>
          </ac:spMkLst>
        </pc:spChg>
      </pc:sldChg>
      <pc:sldChg chg="modSp mod">
        <pc:chgData name="Karen Kohn" userId="03d6d8ba-18c3-4ec8-b10a-ea53dcd78bf3" providerId="ADAL" clId="{9C278005-EA80-41C7-A368-1FFFDF1287B1}" dt="2023-04-17T19:26:17.563" v="46" actId="207"/>
        <pc:sldMkLst>
          <pc:docMk/>
          <pc:sldMk cId="1105754732" sldId="3836"/>
        </pc:sldMkLst>
        <pc:spChg chg="mod">
          <ac:chgData name="Karen Kohn" userId="03d6d8ba-18c3-4ec8-b10a-ea53dcd78bf3" providerId="ADAL" clId="{9C278005-EA80-41C7-A368-1FFFDF1287B1}" dt="2023-04-17T19:26:17.563" v="46" actId="207"/>
          <ac:spMkLst>
            <pc:docMk/>
            <pc:sldMk cId="1105754732" sldId="3836"/>
            <ac:spMk id="2" creationId="{6F3126BD-E23A-EAB7-9B57-4333CF793C12}"/>
          </ac:spMkLst>
        </pc:spChg>
        <pc:spChg chg="mod">
          <ac:chgData name="Karen Kohn" userId="03d6d8ba-18c3-4ec8-b10a-ea53dcd78bf3" providerId="ADAL" clId="{9C278005-EA80-41C7-A368-1FFFDF1287B1}" dt="2023-04-17T19:10:15.399" v="5" actId="20577"/>
          <ac:spMkLst>
            <pc:docMk/>
            <pc:sldMk cId="1105754732" sldId="3836"/>
            <ac:spMk id="3" creationId="{F3286304-FAE2-94B4-19EA-FD987102D8CC}"/>
          </ac:spMkLst>
        </pc:spChg>
        <pc:spChg chg="mod">
          <ac:chgData name="Karen Kohn" userId="03d6d8ba-18c3-4ec8-b10a-ea53dcd78bf3" providerId="ADAL" clId="{9C278005-EA80-41C7-A368-1FFFDF1287B1}" dt="2023-04-17T19:10:29.933" v="6" actId="1076"/>
          <ac:spMkLst>
            <pc:docMk/>
            <pc:sldMk cId="1105754732" sldId="3836"/>
            <ac:spMk id="11" creationId="{F75A86C7-BF46-C935-188F-7286E937EF8B}"/>
          </ac:spMkLst>
        </pc:spChg>
      </pc:sldChg>
      <pc:sldChg chg="modSp mod">
        <pc:chgData name="Karen Kohn" userId="03d6d8ba-18c3-4ec8-b10a-ea53dcd78bf3" providerId="ADAL" clId="{9C278005-EA80-41C7-A368-1FFFDF1287B1}" dt="2023-04-17T19:26:02.013" v="42" actId="207"/>
        <pc:sldMkLst>
          <pc:docMk/>
          <pc:sldMk cId="1240053147" sldId="3839"/>
        </pc:sldMkLst>
        <pc:spChg chg="mod">
          <ac:chgData name="Karen Kohn" userId="03d6d8ba-18c3-4ec8-b10a-ea53dcd78bf3" providerId="ADAL" clId="{9C278005-EA80-41C7-A368-1FFFDF1287B1}" dt="2023-04-17T19:26:02.013" v="42" actId="207"/>
          <ac:spMkLst>
            <pc:docMk/>
            <pc:sldMk cId="1240053147" sldId="3839"/>
            <ac:spMk id="2" creationId="{6F3126BD-E23A-EAB7-9B57-4333CF793C12}"/>
          </ac:spMkLst>
        </pc:spChg>
      </pc:sldChg>
      <pc:sldChg chg="modSp mod">
        <pc:chgData name="Karen Kohn" userId="03d6d8ba-18c3-4ec8-b10a-ea53dcd78bf3" providerId="ADAL" clId="{9C278005-EA80-41C7-A368-1FFFDF1287B1}" dt="2023-04-17T19:26:12.067" v="45" actId="207"/>
        <pc:sldMkLst>
          <pc:docMk/>
          <pc:sldMk cId="2181782118" sldId="3840"/>
        </pc:sldMkLst>
        <pc:spChg chg="mod">
          <ac:chgData name="Karen Kohn" userId="03d6d8ba-18c3-4ec8-b10a-ea53dcd78bf3" providerId="ADAL" clId="{9C278005-EA80-41C7-A368-1FFFDF1287B1}" dt="2023-04-17T19:26:12.067" v="45" actId="207"/>
          <ac:spMkLst>
            <pc:docMk/>
            <pc:sldMk cId="2181782118" sldId="3840"/>
            <ac:spMk id="2" creationId="{6F3126BD-E23A-EAB7-9B57-4333CF793C12}"/>
          </ac:spMkLst>
        </pc:spChg>
        <pc:picChg chg="mod">
          <ac:chgData name="Karen Kohn" userId="03d6d8ba-18c3-4ec8-b10a-ea53dcd78bf3" providerId="ADAL" clId="{9C278005-EA80-41C7-A368-1FFFDF1287B1}" dt="2023-04-17T19:26:07.940" v="44" actId="1076"/>
          <ac:picMkLst>
            <pc:docMk/>
            <pc:sldMk cId="2181782118" sldId="3840"/>
            <ac:picMk id="8" creationId="{41DC0D8D-737D-28CA-C0B5-52BBD6A2AB45}"/>
          </ac:picMkLst>
        </pc:picChg>
      </pc:sldChg>
      <pc:sldChg chg="modSp mod">
        <pc:chgData name="Karen Kohn" userId="03d6d8ba-18c3-4ec8-b10a-ea53dcd78bf3" providerId="ADAL" clId="{9C278005-EA80-41C7-A368-1FFFDF1287B1}" dt="2023-04-17T19:26:29.575" v="47" actId="207"/>
        <pc:sldMkLst>
          <pc:docMk/>
          <pc:sldMk cId="3250216553" sldId="3842"/>
        </pc:sldMkLst>
        <pc:spChg chg="mod">
          <ac:chgData name="Karen Kohn" userId="03d6d8ba-18c3-4ec8-b10a-ea53dcd78bf3" providerId="ADAL" clId="{9C278005-EA80-41C7-A368-1FFFDF1287B1}" dt="2023-04-17T19:26:29.575" v="47" actId="207"/>
          <ac:spMkLst>
            <pc:docMk/>
            <pc:sldMk cId="3250216553" sldId="3842"/>
            <ac:spMk id="10" creationId="{EB59AD8D-0744-E3B7-1A29-158144969D59}"/>
          </ac:spMkLst>
        </pc:spChg>
      </pc:sldChg>
      <pc:sldChg chg="modSp mod">
        <pc:chgData name="Karen Kohn" userId="03d6d8ba-18c3-4ec8-b10a-ea53dcd78bf3" providerId="ADAL" clId="{9C278005-EA80-41C7-A368-1FFFDF1287B1}" dt="2023-04-17T19:26:40.941" v="48" actId="207"/>
        <pc:sldMkLst>
          <pc:docMk/>
          <pc:sldMk cId="3228985050" sldId="3843"/>
        </pc:sldMkLst>
        <pc:spChg chg="mod">
          <ac:chgData name="Karen Kohn" userId="03d6d8ba-18c3-4ec8-b10a-ea53dcd78bf3" providerId="ADAL" clId="{9C278005-EA80-41C7-A368-1FFFDF1287B1}" dt="2023-04-17T19:26:40.941" v="48" actId="207"/>
          <ac:spMkLst>
            <pc:docMk/>
            <pc:sldMk cId="3228985050" sldId="3843"/>
            <ac:spMk id="2" creationId="{2798BBC7-7C81-B577-C7C8-963FA8C925D9}"/>
          </ac:spMkLst>
        </pc:spChg>
      </pc:sldChg>
      <pc:sldChg chg="modSp mod">
        <pc:chgData name="Karen Kohn" userId="03d6d8ba-18c3-4ec8-b10a-ea53dcd78bf3" providerId="ADAL" clId="{9C278005-EA80-41C7-A368-1FFFDF1287B1}" dt="2023-04-17T19:30:07.307" v="242" actId="1076"/>
        <pc:sldMkLst>
          <pc:docMk/>
          <pc:sldMk cId="1636528288" sldId="3844"/>
        </pc:sldMkLst>
        <pc:spChg chg="mod">
          <ac:chgData name="Karen Kohn" userId="03d6d8ba-18c3-4ec8-b10a-ea53dcd78bf3" providerId="ADAL" clId="{9C278005-EA80-41C7-A368-1FFFDF1287B1}" dt="2023-04-17T19:30:07.307" v="242" actId="1076"/>
          <ac:spMkLst>
            <pc:docMk/>
            <pc:sldMk cId="1636528288" sldId="3844"/>
            <ac:spMk id="2" creationId="{2798BBC7-7C81-B577-C7C8-963FA8C925D9}"/>
          </ac:spMkLst>
        </pc:spChg>
      </pc:sldChg>
      <pc:sldChg chg="addSp delSp modSp mod">
        <pc:chgData name="Karen Kohn" userId="03d6d8ba-18c3-4ec8-b10a-ea53dcd78bf3" providerId="ADAL" clId="{9C278005-EA80-41C7-A368-1FFFDF1287B1}" dt="2023-04-17T19:30:26.760" v="244" actId="207"/>
        <pc:sldMkLst>
          <pc:docMk/>
          <pc:sldMk cId="3593846358" sldId="3845"/>
        </pc:sldMkLst>
        <pc:spChg chg="del">
          <ac:chgData name="Karen Kohn" userId="03d6d8ba-18c3-4ec8-b10a-ea53dcd78bf3" providerId="ADAL" clId="{9C278005-EA80-41C7-A368-1FFFDF1287B1}" dt="2023-04-17T19:23:46.326" v="27" actId="478"/>
          <ac:spMkLst>
            <pc:docMk/>
            <pc:sldMk cId="3593846358" sldId="3845"/>
            <ac:spMk id="2" creationId="{2798BBC7-7C81-B577-C7C8-963FA8C925D9}"/>
          </ac:spMkLst>
        </pc:spChg>
        <pc:spChg chg="add del mod">
          <ac:chgData name="Karen Kohn" userId="03d6d8ba-18c3-4ec8-b10a-ea53dcd78bf3" providerId="ADAL" clId="{9C278005-EA80-41C7-A368-1FFFDF1287B1}" dt="2023-04-17T19:23:49.376" v="29" actId="478"/>
          <ac:spMkLst>
            <pc:docMk/>
            <pc:sldMk cId="3593846358" sldId="3845"/>
            <ac:spMk id="4" creationId="{8737FD4A-582E-1FF9-1312-D58BD3A2D8DB}"/>
          </ac:spMkLst>
        </pc:spChg>
        <pc:spChg chg="add mod">
          <ac:chgData name="Karen Kohn" userId="03d6d8ba-18c3-4ec8-b10a-ea53dcd78bf3" providerId="ADAL" clId="{9C278005-EA80-41C7-A368-1FFFDF1287B1}" dt="2023-04-17T19:30:26.760" v="244" actId="207"/>
          <ac:spMkLst>
            <pc:docMk/>
            <pc:sldMk cId="3593846358" sldId="3845"/>
            <ac:spMk id="5" creationId="{7DE19226-91E7-2165-FBF0-1FC1CCBEC65D}"/>
          </ac:spMkLst>
        </pc:spChg>
      </pc:sldChg>
      <pc:sldChg chg="modSp mod">
        <pc:chgData name="Karen Kohn" userId="03d6d8ba-18c3-4ec8-b10a-ea53dcd78bf3" providerId="ADAL" clId="{9C278005-EA80-41C7-A368-1FFFDF1287B1}" dt="2023-04-17T19:24:23.880" v="32" actId="2711"/>
        <pc:sldMkLst>
          <pc:docMk/>
          <pc:sldMk cId="3250206578" sldId="3846"/>
        </pc:sldMkLst>
        <pc:spChg chg="mod">
          <ac:chgData name="Karen Kohn" userId="03d6d8ba-18c3-4ec8-b10a-ea53dcd78bf3" providerId="ADAL" clId="{9C278005-EA80-41C7-A368-1FFFDF1287B1}" dt="2023-04-17T19:24:23.880" v="32" actId="2711"/>
          <ac:spMkLst>
            <pc:docMk/>
            <pc:sldMk cId="3250206578" sldId="3846"/>
            <ac:spMk id="2" creationId="{2798BBC7-7C81-B577-C7C8-963FA8C925D9}"/>
          </ac:spMkLst>
        </pc:spChg>
      </pc:sldChg>
      <pc:sldChg chg="modSp mod">
        <pc:chgData name="Karen Kohn" userId="03d6d8ba-18c3-4ec8-b10a-ea53dcd78bf3" providerId="ADAL" clId="{9C278005-EA80-41C7-A368-1FFFDF1287B1}" dt="2023-04-17T19:24:47.308" v="36" actId="1076"/>
        <pc:sldMkLst>
          <pc:docMk/>
          <pc:sldMk cId="1456758061" sldId="3847"/>
        </pc:sldMkLst>
        <pc:spChg chg="mod">
          <ac:chgData name="Karen Kohn" userId="03d6d8ba-18c3-4ec8-b10a-ea53dcd78bf3" providerId="ADAL" clId="{9C278005-EA80-41C7-A368-1FFFDF1287B1}" dt="2023-04-17T19:24:47.308" v="36" actId="1076"/>
          <ac:spMkLst>
            <pc:docMk/>
            <pc:sldMk cId="1456758061" sldId="3847"/>
            <ac:spMk id="2" creationId="{5671F6D3-A5EF-179B-475C-F225D9C41A0D}"/>
          </ac:spMkLst>
        </pc:spChg>
      </pc:sldChg>
      <pc:sldChg chg="modSp mod">
        <pc:chgData name="Karen Kohn" userId="03d6d8ba-18c3-4ec8-b10a-ea53dcd78bf3" providerId="ADAL" clId="{9C278005-EA80-41C7-A368-1FFFDF1287B1}" dt="2023-04-17T19:24:56.312" v="37" actId="2711"/>
        <pc:sldMkLst>
          <pc:docMk/>
          <pc:sldMk cId="1858949002" sldId="3848"/>
        </pc:sldMkLst>
        <pc:spChg chg="mod">
          <ac:chgData name="Karen Kohn" userId="03d6d8ba-18c3-4ec8-b10a-ea53dcd78bf3" providerId="ADAL" clId="{9C278005-EA80-41C7-A368-1FFFDF1287B1}" dt="2023-04-17T19:24:56.312" v="37" actId="2711"/>
          <ac:spMkLst>
            <pc:docMk/>
            <pc:sldMk cId="1858949002" sldId="3848"/>
            <ac:spMk id="2" creationId="{5671F6D3-A5EF-179B-475C-F225D9C41A0D}"/>
          </ac:spMkLst>
        </pc:spChg>
      </pc:sldChg>
      <pc:sldChg chg="modSp mod">
        <pc:chgData name="Karen Kohn" userId="03d6d8ba-18c3-4ec8-b10a-ea53dcd78bf3" providerId="ADAL" clId="{9C278005-EA80-41C7-A368-1FFFDF1287B1}" dt="2023-04-17T19:27:12.124" v="52" actId="207"/>
        <pc:sldMkLst>
          <pc:docMk/>
          <pc:sldMk cId="1694512239" sldId="3850"/>
        </pc:sldMkLst>
        <pc:spChg chg="mod">
          <ac:chgData name="Karen Kohn" userId="03d6d8ba-18c3-4ec8-b10a-ea53dcd78bf3" providerId="ADAL" clId="{9C278005-EA80-41C7-A368-1FFFDF1287B1}" dt="2023-04-17T19:27:12.124" v="52" actId="207"/>
          <ac:spMkLst>
            <pc:docMk/>
            <pc:sldMk cId="1694512239" sldId="3850"/>
            <ac:spMk id="9" creationId="{BEE14DE5-E05D-C6D8-7308-35D252B65BC3}"/>
          </ac:spMkLst>
        </pc:spChg>
      </pc:sldChg>
      <pc:sldChg chg="modSp mod">
        <pc:chgData name="Karen Kohn" userId="03d6d8ba-18c3-4ec8-b10a-ea53dcd78bf3" providerId="ADAL" clId="{9C278005-EA80-41C7-A368-1FFFDF1287B1}" dt="2023-04-17T19:27:20.229" v="54" actId="207"/>
        <pc:sldMkLst>
          <pc:docMk/>
          <pc:sldMk cId="885866951" sldId="3851"/>
        </pc:sldMkLst>
        <pc:spChg chg="mod">
          <ac:chgData name="Karen Kohn" userId="03d6d8ba-18c3-4ec8-b10a-ea53dcd78bf3" providerId="ADAL" clId="{9C278005-EA80-41C7-A368-1FFFDF1287B1}" dt="2023-04-17T19:27:20.229" v="54" actId="207"/>
          <ac:spMkLst>
            <pc:docMk/>
            <pc:sldMk cId="885866951" sldId="3851"/>
            <ac:spMk id="9" creationId="{BEE14DE5-E05D-C6D8-7308-35D252B65BC3}"/>
          </ac:spMkLst>
        </pc:spChg>
      </pc:sldChg>
      <pc:sldChg chg="modSp mod">
        <pc:chgData name="Karen Kohn" userId="03d6d8ba-18c3-4ec8-b10a-ea53dcd78bf3" providerId="ADAL" clId="{9C278005-EA80-41C7-A368-1FFFDF1287B1}" dt="2023-04-17T19:27:33.788" v="56" actId="207"/>
        <pc:sldMkLst>
          <pc:docMk/>
          <pc:sldMk cId="665624483" sldId="3852"/>
        </pc:sldMkLst>
        <pc:spChg chg="mod">
          <ac:chgData name="Karen Kohn" userId="03d6d8ba-18c3-4ec8-b10a-ea53dcd78bf3" providerId="ADAL" clId="{9C278005-EA80-41C7-A368-1FFFDF1287B1}" dt="2023-04-17T19:27:33.788" v="56" actId="207"/>
          <ac:spMkLst>
            <pc:docMk/>
            <pc:sldMk cId="665624483" sldId="3852"/>
            <ac:spMk id="9" creationId="{BEE14DE5-E05D-C6D8-7308-35D252B65BC3}"/>
          </ac:spMkLst>
        </pc:spChg>
      </pc:sldChg>
      <pc:sldChg chg="modSp mod">
        <pc:chgData name="Karen Kohn" userId="03d6d8ba-18c3-4ec8-b10a-ea53dcd78bf3" providerId="ADAL" clId="{9C278005-EA80-41C7-A368-1FFFDF1287B1}" dt="2023-04-17T19:27:40.709" v="57" actId="207"/>
        <pc:sldMkLst>
          <pc:docMk/>
          <pc:sldMk cId="3217006461" sldId="3853"/>
        </pc:sldMkLst>
        <pc:spChg chg="mod">
          <ac:chgData name="Karen Kohn" userId="03d6d8ba-18c3-4ec8-b10a-ea53dcd78bf3" providerId="ADAL" clId="{9C278005-EA80-41C7-A368-1FFFDF1287B1}" dt="2023-04-17T19:27:40.709" v="57" actId="207"/>
          <ac:spMkLst>
            <pc:docMk/>
            <pc:sldMk cId="3217006461" sldId="3853"/>
            <ac:spMk id="9" creationId="{BEE14DE5-E05D-C6D8-7308-35D252B65BC3}"/>
          </ac:spMkLst>
        </pc:spChg>
      </pc:sldChg>
      <pc:sldChg chg="modSp mod">
        <pc:chgData name="Karen Kohn" userId="03d6d8ba-18c3-4ec8-b10a-ea53dcd78bf3" providerId="ADAL" clId="{9C278005-EA80-41C7-A368-1FFFDF1287B1}" dt="2023-04-17T19:27:28.407" v="55" actId="207"/>
        <pc:sldMkLst>
          <pc:docMk/>
          <pc:sldMk cId="3683952023" sldId="3854"/>
        </pc:sldMkLst>
        <pc:spChg chg="mod">
          <ac:chgData name="Karen Kohn" userId="03d6d8ba-18c3-4ec8-b10a-ea53dcd78bf3" providerId="ADAL" clId="{9C278005-EA80-41C7-A368-1FFFDF1287B1}" dt="2023-04-17T19:27:28.407" v="55" actId="207"/>
          <ac:spMkLst>
            <pc:docMk/>
            <pc:sldMk cId="3683952023" sldId="3854"/>
            <ac:spMk id="9" creationId="{BEE14DE5-E05D-C6D8-7308-35D252B65BC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BA811-8917-4F1D-B22F-E96045BFA4E0}" type="datetimeFigureOut">
              <a:rPr lang="en-US" smtClean="0"/>
              <a:t>5/5/2023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C6A29-4676-420C-BBE3-ACC2B80F64D4}" type="slidenum">
              <a:rPr lang="en-US" smtClean="0"/>
              <a:t>‹#›</a:t>
            </a:fld>
            <a:endParaRPr lang="en-US" dirty="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uses as its starting point a specific incident that got worldwide attention. I will go both narrow and broad in my discussion of it. Narrow in that I will tell you how we handled it at my own library, and broad in discussing larger problems with the </a:t>
            </a:r>
            <a:r>
              <a:rPr lang="en-US" dirty="0" err="1"/>
              <a:t>ebook</a:t>
            </a:r>
            <a:r>
              <a:rPr lang="en-US" dirty="0"/>
              <a:t> marketplace that this situation highlights.</a:t>
            </a:r>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1</a:t>
            </a:fld>
            <a:endParaRPr lang="en-US" dirty="0"/>
          </a:p>
        </p:txBody>
      </p:sp>
    </p:spTree>
    <p:extLst>
      <p:ext uri="{BB962C8B-B14F-4D97-AF65-F5344CB8AC3E}">
        <p14:creationId xmlns:p14="http://schemas.microsoft.com/office/powerpoint/2010/main" val="2433964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good example of one category of response. (read it) I should add some of the responses did seem to be opposed to </a:t>
            </a:r>
            <a:r>
              <a:rPr lang="en-US" dirty="0" err="1"/>
              <a:t>ebooks</a:t>
            </a:r>
            <a:r>
              <a:rPr lang="en-US" dirty="0"/>
              <a:t>, e.g. “this is why we need print” or “this is why we don’t buy </a:t>
            </a:r>
            <a:r>
              <a:rPr lang="en-US" dirty="0" err="1"/>
              <a:t>etextbooks</a:t>
            </a:r>
            <a:r>
              <a:rPr lang="en-US" dirty="0"/>
              <a:t>.”</a:t>
            </a:r>
          </a:p>
          <a:p>
            <a:r>
              <a:rPr lang="en-US" dirty="0"/>
              <a:t>Problem may be the terms of the license, the fact that libraries agreed to these terms, the fact that we subscribe rather than owning.</a:t>
            </a:r>
          </a:p>
          <a:p>
            <a:r>
              <a:rPr lang="en-US" dirty="0"/>
              <a:t>We are usually able to replace books that get removed from subscriptions, if usage warrants.</a:t>
            </a:r>
          </a:p>
        </p:txBody>
      </p:sp>
      <p:sp>
        <p:nvSpPr>
          <p:cNvPr id="4" name="Slide Number Placeholder 3"/>
          <p:cNvSpPr>
            <a:spLocks noGrp="1"/>
          </p:cNvSpPr>
          <p:nvPr>
            <p:ph type="sldNum" sz="quarter" idx="5"/>
          </p:nvPr>
        </p:nvSpPr>
        <p:spPr/>
        <p:txBody>
          <a:bodyPr/>
          <a:lstStyle/>
          <a:p>
            <a:fld id="{D40C6A29-4676-420C-BBE3-ACC2B80F64D4}" type="slidenum">
              <a:rPr lang="en-US" smtClean="0"/>
              <a:t>11</a:t>
            </a:fld>
            <a:endParaRPr lang="en-US" dirty="0"/>
          </a:p>
        </p:txBody>
      </p:sp>
    </p:spTree>
    <p:extLst>
      <p:ext uri="{BB962C8B-B14F-4D97-AF65-F5344CB8AC3E}">
        <p14:creationId xmlns:p14="http://schemas.microsoft.com/office/powerpoint/2010/main" val="1100694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person works for the National Association of College Stores. He sees it as a communication issue. If we had notified faculty, maybe it would be ok. I’m not sure we would have known what to do with the information in 2020. Even in June 2022 it was hard for us to understand the impact. Rich Hershman is unaware of an ongoing problem that libraries have [next slide]</a:t>
            </a:r>
          </a:p>
        </p:txBody>
      </p:sp>
      <p:sp>
        <p:nvSpPr>
          <p:cNvPr id="4" name="Slide Number Placeholder 3"/>
          <p:cNvSpPr>
            <a:spLocks noGrp="1"/>
          </p:cNvSpPr>
          <p:nvPr>
            <p:ph type="sldNum" sz="quarter" idx="5"/>
          </p:nvPr>
        </p:nvSpPr>
        <p:spPr/>
        <p:txBody>
          <a:bodyPr/>
          <a:lstStyle/>
          <a:p>
            <a:fld id="{D40C6A29-4676-420C-BBE3-ACC2B80F64D4}" type="slidenum">
              <a:rPr lang="en-US" smtClean="0"/>
              <a:t>12</a:t>
            </a:fld>
            <a:endParaRPr lang="en-US" dirty="0"/>
          </a:p>
        </p:txBody>
      </p:sp>
    </p:spTree>
    <p:extLst>
      <p:ext uri="{BB962C8B-B14F-4D97-AF65-F5344CB8AC3E}">
        <p14:creationId xmlns:p14="http://schemas.microsoft.com/office/powerpoint/2010/main" val="586087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very frustrated text from Meredith Farkas points out what the previous text missed. We don’t usually know which books are assigned in which courses. At Temple we do, but our situation is very rare.</a:t>
            </a:r>
          </a:p>
          <a:p>
            <a:r>
              <a:rPr lang="en-US" dirty="0"/>
              <a:t>I doubt Meredith thinks the *heart* of the problem is that we didn’t know who was using these books in class. Even if she had known, she would’ve had to pay a lot to purchase the books or faculty would have had to change their courses. In the case of these books, libraries were not able to purchase perpetual access. So this is definitely not the heart of the problem, but it is A problem.</a:t>
            </a:r>
          </a:p>
        </p:txBody>
      </p:sp>
      <p:sp>
        <p:nvSpPr>
          <p:cNvPr id="4" name="Slide Number Placeholder 3"/>
          <p:cNvSpPr>
            <a:spLocks noGrp="1"/>
          </p:cNvSpPr>
          <p:nvPr>
            <p:ph type="sldNum" sz="quarter" idx="5"/>
          </p:nvPr>
        </p:nvSpPr>
        <p:spPr/>
        <p:txBody>
          <a:bodyPr/>
          <a:lstStyle/>
          <a:p>
            <a:fld id="{D40C6A29-4676-420C-BBE3-ACC2B80F64D4}" type="slidenum">
              <a:rPr lang="en-US" smtClean="0"/>
              <a:t>13</a:t>
            </a:fld>
            <a:endParaRPr lang="en-US" dirty="0"/>
          </a:p>
        </p:txBody>
      </p:sp>
    </p:spTree>
    <p:extLst>
      <p:ext uri="{BB962C8B-B14F-4D97-AF65-F5344CB8AC3E}">
        <p14:creationId xmlns:p14="http://schemas.microsoft.com/office/powerpoint/2010/main" val="2881632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were both quote retweets of my tweet, and this is what they said when they retweeted.</a:t>
            </a:r>
          </a:p>
          <a:p>
            <a:r>
              <a:rPr lang="en-US" dirty="0"/>
              <a:t>I think this is an important solution to a different problem. Textbooks aren’t the only books that libraries have trouble buying electronically. Plus I think it’s fine to use a library-licensed </a:t>
            </a:r>
            <a:r>
              <a:rPr lang="en-US" dirty="0" err="1"/>
              <a:t>ebook</a:t>
            </a:r>
            <a:r>
              <a:rPr lang="en-US" dirty="0"/>
              <a:t> as your course text if access is stable.</a:t>
            </a:r>
          </a:p>
        </p:txBody>
      </p:sp>
      <p:sp>
        <p:nvSpPr>
          <p:cNvPr id="4" name="Slide Number Placeholder 3"/>
          <p:cNvSpPr>
            <a:spLocks noGrp="1"/>
          </p:cNvSpPr>
          <p:nvPr>
            <p:ph type="sldNum" sz="quarter" idx="5"/>
          </p:nvPr>
        </p:nvSpPr>
        <p:spPr/>
        <p:txBody>
          <a:bodyPr/>
          <a:lstStyle/>
          <a:p>
            <a:fld id="{D40C6A29-4676-420C-BBE3-ACC2B80F64D4}" type="slidenum">
              <a:rPr lang="en-US" smtClean="0"/>
              <a:t>14</a:t>
            </a:fld>
            <a:endParaRPr lang="en-US" dirty="0"/>
          </a:p>
        </p:txBody>
      </p:sp>
    </p:spTree>
    <p:extLst>
      <p:ext uri="{BB962C8B-B14F-4D97-AF65-F5344CB8AC3E}">
        <p14:creationId xmlns:p14="http://schemas.microsoft.com/office/powerpoint/2010/main" val="2569842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read.</a:t>
            </a:r>
          </a:p>
          <a:p>
            <a:r>
              <a:rPr lang="en-US" dirty="0"/>
              <a:t>Clearly closer to the heart – it’s an existential threat. I will be talking more about this.</a:t>
            </a:r>
          </a:p>
        </p:txBody>
      </p:sp>
      <p:sp>
        <p:nvSpPr>
          <p:cNvPr id="4" name="Slide Number Placeholder 3"/>
          <p:cNvSpPr>
            <a:spLocks noGrp="1"/>
          </p:cNvSpPr>
          <p:nvPr>
            <p:ph type="sldNum" sz="quarter" idx="5"/>
          </p:nvPr>
        </p:nvSpPr>
        <p:spPr/>
        <p:txBody>
          <a:bodyPr/>
          <a:lstStyle/>
          <a:p>
            <a:fld id="{D40C6A29-4676-420C-BBE3-ACC2B80F64D4}" type="slidenum">
              <a:rPr lang="en-US" smtClean="0"/>
              <a:t>15</a:t>
            </a:fld>
            <a:endParaRPr lang="en-US" dirty="0"/>
          </a:p>
        </p:txBody>
      </p:sp>
    </p:spTree>
    <p:extLst>
      <p:ext uri="{BB962C8B-B14F-4D97-AF65-F5344CB8AC3E}">
        <p14:creationId xmlns:p14="http://schemas.microsoft.com/office/powerpoint/2010/main" val="4081999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one is going upstream. It’s about a system where publishers make decisions based on what they think will maximize profits.</a:t>
            </a:r>
          </a:p>
        </p:txBody>
      </p:sp>
      <p:sp>
        <p:nvSpPr>
          <p:cNvPr id="4" name="Slide Number Placeholder 3"/>
          <p:cNvSpPr>
            <a:spLocks noGrp="1"/>
          </p:cNvSpPr>
          <p:nvPr>
            <p:ph type="sldNum" sz="quarter" idx="5"/>
          </p:nvPr>
        </p:nvSpPr>
        <p:spPr/>
        <p:txBody>
          <a:bodyPr/>
          <a:lstStyle/>
          <a:p>
            <a:fld id="{D40C6A29-4676-420C-BBE3-ACC2B80F64D4}" type="slidenum">
              <a:rPr lang="en-US" smtClean="0"/>
              <a:t>16</a:t>
            </a:fld>
            <a:endParaRPr lang="en-US" dirty="0"/>
          </a:p>
        </p:txBody>
      </p:sp>
    </p:spTree>
    <p:extLst>
      <p:ext uri="{BB962C8B-B14F-4D97-AF65-F5344CB8AC3E}">
        <p14:creationId xmlns:p14="http://schemas.microsoft.com/office/powerpoint/2010/main" val="3919674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actions that are being taken. Most of these began before the Wiley debacle and relate to the </a:t>
            </a:r>
            <a:r>
              <a:rPr lang="en-US" dirty="0" err="1"/>
              <a:t>ebook</a:t>
            </a:r>
            <a:r>
              <a:rPr lang="en-US" dirty="0"/>
              <a:t> marketplace, so those last two slides. Idea is that publishers shouldn’t be able to solely make decisions based on profit, there should be regulation for the public good.</a:t>
            </a:r>
          </a:p>
          <a:p>
            <a:r>
              <a:rPr lang="en-US" dirty="0"/>
              <a:t>Library Futures is a research and advocacy organization trying to strengthen the rights of libraries to own, access, and lend books in the digital age. (my words) “standing up for the technology-positive future of libraries.” “Championing the right to equitable access to knowledge.”</a:t>
            </a:r>
          </a:p>
          <a:p>
            <a:r>
              <a:rPr lang="en-US" dirty="0"/>
              <a:t>They would like the legislation to state that a publisher that sells </a:t>
            </a:r>
            <a:r>
              <a:rPr lang="en-US" dirty="0" err="1"/>
              <a:t>ebooks</a:t>
            </a:r>
            <a:r>
              <a:rPr lang="en-US" dirty="0"/>
              <a:t> to the general public must sell to libraries, but some states have had trouble passing bills with this language.</a:t>
            </a:r>
          </a:p>
          <a:p>
            <a:r>
              <a:rPr lang="en-US" dirty="0" err="1"/>
              <a:t>Ebook</a:t>
            </a:r>
            <a:r>
              <a:rPr lang="en-US" dirty="0"/>
              <a:t> Study Group is a newly launched website run by two people who were involved in drafting the model legislation.</a:t>
            </a:r>
          </a:p>
        </p:txBody>
      </p:sp>
      <p:sp>
        <p:nvSpPr>
          <p:cNvPr id="4" name="Slide Number Placeholder 3"/>
          <p:cNvSpPr>
            <a:spLocks noGrp="1"/>
          </p:cNvSpPr>
          <p:nvPr>
            <p:ph type="sldNum" sz="quarter" idx="5"/>
          </p:nvPr>
        </p:nvSpPr>
        <p:spPr/>
        <p:txBody>
          <a:bodyPr/>
          <a:lstStyle/>
          <a:p>
            <a:fld id="{D40C6A29-4676-420C-BBE3-ACC2B80F64D4}" type="slidenum">
              <a:rPr lang="en-US" smtClean="0"/>
              <a:t>17</a:t>
            </a:fld>
            <a:endParaRPr lang="en-US" dirty="0"/>
          </a:p>
        </p:txBody>
      </p:sp>
    </p:spTree>
    <p:extLst>
      <p:ext uri="{BB962C8B-B14F-4D97-AF65-F5344CB8AC3E}">
        <p14:creationId xmlns:p14="http://schemas.microsoft.com/office/powerpoint/2010/main" val="1583412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they are not calling for an overthrow of capitalism.</a:t>
            </a:r>
          </a:p>
        </p:txBody>
      </p:sp>
      <p:sp>
        <p:nvSpPr>
          <p:cNvPr id="4" name="Slide Number Placeholder 3"/>
          <p:cNvSpPr>
            <a:spLocks noGrp="1"/>
          </p:cNvSpPr>
          <p:nvPr>
            <p:ph type="sldNum" sz="quarter" idx="5"/>
          </p:nvPr>
        </p:nvSpPr>
        <p:spPr/>
        <p:txBody>
          <a:bodyPr/>
          <a:lstStyle/>
          <a:p>
            <a:fld id="{D40C6A29-4676-420C-BBE3-ACC2B80F64D4}" type="slidenum">
              <a:rPr lang="en-US" smtClean="0"/>
              <a:t>18</a:t>
            </a:fld>
            <a:endParaRPr lang="en-US" dirty="0"/>
          </a:p>
        </p:txBody>
      </p:sp>
    </p:spTree>
    <p:extLst>
      <p:ext uri="{BB962C8B-B14F-4D97-AF65-F5344CB8AC3E}">
        <p14:creationId xmlns:p14="http://schemas.microsoft.com/office/powerpoint/2010/main" val="1463773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Authors Alliance was getting contacted by authors whose books were among the 1379 removed, and they wrote this letter based on what they were hearing. The signatories are specifically those who wrote books published by Wiley that were removed.</a:t>
            </a:r>
          </a:p>
          <a:p>
            <a:r>
              <a:rPr lang="en-US" dirty="0"/>
              <a:t>(“The mission of Authors Alliance is to advance the interests of authors who want to serve the public good by sharing their creations broadly. … promote policies that make knowledge and culture available and discoverable.)</a:t>
            </a:r>
          </a:p>
        </p:txBody>
      </p:sp>
      <p:sp>
        <p:nvSpPr>
          <p:cNvPr id="4" name="Slide Number Placeholder 3"/>
          <p:cNvSpPr>
            <a:spLocks noGrp="1"/>
          </p:cNvSpPr>
          <p:nvPr>
            <p:ph type="sldNum" sz="quarter" idx="5"/>
          </p:nvPr>
        </p:nvSpPr>
        <p:spPr/>
        <p:txBody>
          <a:bodyPr/>
          <a:lstStyle/>
          <a:p>
            <a:fld id="{D40C6A29-4676-420C-BBE3-ACC2B80F64D4}" type="slidenum">
              <a:rPr lang="en-US" smtClean="0"/>
              <a:t>19</a:t>
            </a:fld>
            <a:endParaRPr lang="en-US" dirty="0"/>
          </a:p>
        </p:txBody>
      </p:sp>
    </p:spTree>
    <p:extLst>
      <p:ext uri="{BB962C8B-B14F-4D97-AF65-F5344CB8AC3E}">
        <p14:creationId xmlns:p14="http://schemas.microsoft.com/office/powerpoint/2010/main" val="3775976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one was done in response to the Wiley </a:t>
            </a:r>
            <a:r>
              <a:rPr lang="en-US" dirty="0" err="1"/>
              <a:t>ebook</a:t>
            </a:r>
            <a:r>
              <a:rPr lang="en-US" dirty="0"/>
              <a:t> debacle</a:t>
            </a:r>
          </a:p>
        </p:txBody>
      </p:sp>
      <p:sp>
        <p:nvSpPr>
          <p:cNvPr id="4" name="Slide Number Placeholder 3"/>
          <p:cNvSpPr>
            <a:spLocks noGrp="1"/>
          </p:cNvSpPr>
          <p:nvPr>
            <p:ph type="sldNum" sz="quarter" idx="5"/>
          </p:nvPr>
        </p:nvSpPr>
        <p:spPr/>
        <p:txBody>
          <a:bodyPr/>
          <a:lstStyle/>
          <a:p>
            <a:fld id="{D40C6A29-4676-420C-BBE3-ACC2B80F64D4}" type="slidenum">
              <a:rPr lang="en-US" smtClean="0"/>
              <a:t>20</a:t>
            </a:fld>
            <a:endParaRPr lang="en-US" dirty="0"/>
          </a:p>
        </p:txBody>
      </p:sp>
    </p:spTree>
    <p:extLst>
      <p:ext uri="{BB962C8B-B14F-4D97-AF65-F5344CB8AC3E}">
        <p14:creationId xmlns:p14="http://schemas.microsoft.com/office/powerpoint/2010/main" val="396898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2</a:t>
            </a:fld>
            <a:endParaRPr lang="en-US" dirty="0"/>
          </a:p>
        </p:txBody>
      </p:sp>
    </p:spTree>
    <p:extLst>
      <p:ext uri="{BB962C8B-B14F-4D97-AF65-F5344CB8AC3E}">
        <p14:creationId xmlns:p14="http://schemas.microsoft.com/office/powerpoint/2010/main" val="3692088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Organization with campaigns related to digital rights, privacy, net neutrality, various technology issues.</a:t>
            </a:r>
          </a:p>
          <a:p>
            <a:r>
              <a:rPr lang="en-US" dirty="0"/>
              <a:t>This letter is very clear and detailed about the ways the current </a:t>
            </a:r>
            <a:r>
              <a:rPr lang="en-US" dirty="0" err="1"/>
              <a:t>ebook</a:t>
            </a:r>
            <a:r>
              <a:rPr lang="en-US" dirty="0"/>
              <a:t> market challenges libraries. It includes some lovely quotes by authors whose names you’ll recognize. (Neil </a:t>
            </a:r>
            <a:r>
              <a:rPr lang="en-US" dirty="0" err="1"/>
              <a:t>Gaiman</a:t>
            </a:r>
            <a:r>
              <a:rPr lang="en-US" dirty="0"/>
              <a:t>, Mercedes Lackey, Cory Doctorow – skewed towards sci-fi/fantasy authors) I can’t tell when it was written, probably shortly before the Wiley brouhaha. It’s not clear to me how to sign. It was an open letter but may no longer be accepting signatories.</a:t>
            </a:r>
          </a:p>
        </p:txBody>
      </p:sp>
      <p:sp>
        <p:nvSpPr>
          <p:cNvPr id="4" name="Slide Number Placeholder 3"/>
          <p:cNvSpPr>
            <a:spLocks noGrp="1"/>
          </p:cNvSpPr>
          <p:nvPr>
            <p:ph type="sldNum" sz="quarter" idx="5"/>
          </p:nvPr>
        </p:nvSpPr>
        <p:spPr/>
        <p:txBody>
          <a:bodyPr/>
          <a:lstStyle/>
          <a:p>
            <a:fld id="{D40C6A29-4676-420C-BBE3-ACC2B80F64D4}" type="slidenum">
              <a:rPr lang="en-US" smtClean="0"/>
              <a:t>21</a:t>
            </a:fld>
            <a:endParaRPr lang="en-US" dirty="0"/>
          </a:p>
        </p:txBody>
      </p:sp>
    </p:spTree>
    <p:extLst>
      <p:ext uri="{BB962C8B-B14F-4D97-AF65-F5344CB8AC3E}">
        <p14:creationId xmlns:p14="http://schemas.microsoft.com/office/powerpoint/2010/main" val="2019107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deliberately wrote “comments” on this slide rather than questions, because the main focus of my presentation was summarizing an ongoing discussion. You can add to it here.</a:t>
            </a:r>
          </a:p>
        </p:txBody>
      </p:sp>
      <p:sp>
        <p:nvSpPr>
          <p:cNvPr id="4" name="Slide Number Placeholder 3"/>
          <p:cNvSpPr>
            <a:spLocks noGrp="1"/>
          </p:cNvSpPr>
          <p:nvPr>
            <p:ph type="sldNum" sz="quarter" idx="5"/>
          </p:nvPr>
        </p:nvSpPr>
        <p:spPr/>
        <p:txBody>
          <a:bodyPr/>
          <a:lstStyle/>
          <a:p>
            <a:fld id="{D40C6A29-4676-420C-BBE3-ACC2B80F64D4}" type="slidenum">
              <a:rPr lang="en-US" smtClean="0"/>
              <a:t>22</a:t>
            </a:fld>
            <a:endParaRPr lang="en-US" dirty="0"/>
          </a:p>
        </p:txBody>
      </p:sp>
    </p:spTree>
    <p:extLst>
      <p:ext uri="{BB962C8B-B14F-4D97-AF65-F5344CB8AC3E}">
        <p14:creationId xmlns:p14="http://schemas.microsoft.com/office/powerpoint/2010/main" val="3870062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Temple we tried to respond to it based on how we usually deal with </a:t>
            </a:r>
            <a:r>
              <a:rPr lang="en-US" dirty="0" err="1"/>
              <a:t>ebook</a:t>
            </a:r>
            <a:r>
              <a:rPr lang="en-US" dirty="0"/>
              <a:t> removals, which I think is a good process.</a:t>
            </a:r>
          </a:p>
          <a:p>
            <a:r>
              <a:rPr lang="en-US" dirty="0"/>
              <a:t>If you are not getting lists from your ProQuest/Clarivate rep, you should be able to ask.</a:t>
            </a:r>
          </a:p>
          <a:p>
            <a:r>
              <a:rPr lang="en-US" dirty="0"/>
              <a:t>If we don’t have alternate access, and it’s highly used, I will buy perpetual access. Single-user license. We have some arbitrary criteria, used 12x over last 2 years in 4 different months.</a:t>
            </a:r>
          </a:p>
          <a:p>
            <a:r>
              <a:rPr lang="en-US" dirty="0"/>
              <a:t>While our patrons sometimes feel concerned about the idea of </a:t>
            </a:r>
            <a:r>
              <a:rPr lang="en-US" dirty="0" err="1"/>
              <a:t>ebooks</a:t>
            </a:r>
            <a:r>
              <a:rPr lang="en-US" dirty="0"/>
              <a:t> disappearing, in practice usually the books that disappear were not heavily used, and if they were, we are able to buy another copy. But …</a:t>
            </a:r>
          </a:p>
        </p:txBody>
      </p:sp>
      <p:sp>
        <p:nvSpPr>
          <p:cNvPr id="4" name="Slide Number Placeholder 3"/>
          <p:cNvSpPr>
            <a:spLocks noGrp="1"/>
          </p:cNvSpPr>
          <p:nvPr>
            <p:ph type="sldNum" sz="quarter" idx="5"/>
          </p:nvPr>
        </p:nvSpPr>
        <p:spPr/>
        <p:txBody>
          <a:bodyPr/>
          <a:lstStyle/>
          <a:p>
            <a:fld id="{D40C6A29-4676-420C-BBE3-ACC2B80F64D4}" type="slidenum">
              <a:rPr lang="en-US" smtClean="0"/>
              <a:t>3</a:t>
            </a:fld>
            <a:endParaRPr lang="en-US" dirty="0"/>
          </a:p>
        </p:txBody>
      </p:sp>
    </p:spTree>
    <p:extLst>
      <p:ext uri="{BB962C8B-B14F-4D97-AF65-F5344CB8AC3E}">
        <p14:creationId xmlns:p14="http://schemas.microsoft.com/office/powerpoint/2010/main" val="972159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 learned about this in June and contacted our Wiley rep</a:t>
            </a:r>
          </a:p>
        </p:txBody>
      </p:sp>
      <p:sp>
        <p:nvSpPr>
          <p:cNvPr id="4" name="Slide Number Placeholder 3"/>
          <p:cNvSpPr>
            <a:spLocks noGrp="1"/>
          </p:cNvSpPr>
          <p:nvPr>
            <p:ph type="sldNum" sz="quarter" idx="5"/>
          </p:nvPr>
        </p:nvSpPr>
        <p:spPr/>
        <p:txBody>
          <a:bodyPr/>
          <a:lstStyle/>
          <a:p>
            <a:fld id="{D40C6A29-4676-420C-BBE3-ACC2B80F64D4}" type="slidenum">
              <a:rPr lang="en-US" smtClean="0"/>
              <a:t>4</a:t>
            </a:fld>
            <a:endParaRPr lang="en-US" dirty="0"/>
          </a:p>
        </p:txBody>
      </p:sp>
    </p:spTree>
    <p:extLst>
      <p:ext uri="{BB962C8B-B14F-4D97-AF65-F5344CB8AC3E}">
        <p14:creationId xmlns:p14="http://schemas.microsoft.com/office/powerpoint/2010/main" val="851594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had to quickly put together a communications plan for re-notifying faculty, explaining the situation to our subject liaisons, wrote a blog post.</a:t>
            </a:r>
          </a:p>
        </p:txBody>
      </p:sp>
      <p:sp>
        <p:nvSpPr>
          <p:cNvPr id="4" name="Slide Number Placeholder 3"/>
          <p:cNvSpPr>
            <a:spLocks noGrp="1"/>
          </p:cNvSpPr>
          <p:nvPr>
            <p:ph type="sldNum" sz="quarter" idx="5"/>
          </p:nvPr>
        </p:nvSpPr>
        <p:spPr/>
        <p:txBody>
          <a:bodyPr/>
          <a:lstStyle/>
          <a:p>
            <a:fld id="{D40C6A29-4676-420C-BBE3-ACC2B80F64D4}" type="slidenum">
              <a:rPr lang="en-US" smtClean="0"/>
              <a:t>5</a:t>
            </a:fld>
            <a:endParaRPr lang="en-US" dirty="0"/>
          </a:p>
        </p:txBody>
      </p:sp>
    </p:spTree>
    <p:extLst>
      <p:ext uri="{BB962C8B-B14F-4D97-AF65-F5344CB8AC3E}">
        <p14:creationId xmlns:p14="http://schemas.microsoft.com/office/powerpoint/2010/main" val="1824223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my own reaction.</a:t>
            </a:r>
          </a:p>
          <a:p>
            <a:r>
              <a:rPr lang="en-US" dirty="0"/>
              <a:t>I wanted to speak up in some way, didn’t have a formal action plan. I was nervous about making a public statement as an individual, so I tried to keep it really factual. [read the tweet] I did feel pretty comfortable stating that I think Wiley removed these books *because* they were heavily used, i.e. they knew the books were assigned in classes and expected if they didn’t make them available to libraries students would be forced to buy their own copy. They did make the books available on VitalSource, which is a site that sells or rents </a:t>
            </a:r>
            <a:r>
              <a:rPr lang="en-US" dirty="0" err="1"/>
              <a:t>etextbooks</a:t>
            </a:r>
            <a:r>
              <a:rPr lang="en-US" dirty="0"/>
              <a:t> to students.</a:t>
            </a:r>
          </a:p>
          <a:p>
            <a:r>
              <a:rPr lang="en-US" dirty="0"/>
              <a:t>I don’t tweet a lot, and I don’t have a lot of followers. This was liked 800 times and retweeted almost 300. Has been mentioned or shown in multiple conference presentations. So I think it played some role. I just wanted to get a conversation started, have people think about the fact that this was happening to many of us so we’d have company if we want to push back.</a:t>
            </a:r>
          </a:p>
        </p:txBody>
      </p:sp>
      <p:sp>
        <p:nvSpPr>
          <p:cNvPr id="4" name="Slide Number Placeholder 3"/>
          <p:cNvSpPr>
            <a:spLocks noGrp="1"/>
          </p:cNvSpPr>
          <p:nvPr>
            <p:ph type="sldNum" sz="quarter" idx="5"/>
          </p:nvPr>
        </p:nvSpPr>
        <p:spPr/>
        <p:txBody>
          <a:bodyPr/>
          <a:lstStyle/>
          <a:p>
            <a:fld id="{D40C6A29-4676-420C-BBE3-ACC2B80F64D4}" type="slidenum">
              <a:rPr lang="en-US" smtClean="0"/>
              <a:t>6</a:t>
            </a:fld>
            <a:endParaRPr lang="en-US" dirty="0"/>
          </a:p>
        </p:txBody>
      </p:sp>
    </p:spTree>
    <p:extLst>
      <p:ext uri="{BB962C8B-B14F-4D97-AF65-F5344CB8AC3E}">
        <p14:creationId xmlns:p14="http://schemas.microsoft.com/office/powerpoint/2010/main" val="1850969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Official statements from organizations came next. There was also one from George Washington University</a:t>
            </a:r>
          </a:p>
        </p:txBody>
      </p:sp>
      <p:sp>
        <p:nvSpPr>
          <p:cNvPr id="4" name="Slide Number Placeholder 3"/>
          <p:cNvSpPr>
            <a:spLocks noGrp="1"/>
          </p:cNvSpPr>
          <p:nvPr>
            <p:ph type="sldNum" sz="quarter" idx="5"/>
          </p:nvPr>
        </p:nvSpPr>
        <p:spPr/>
        <p:txBody>
          <a:bodyPr/>
          <a:lstStyle/>
          <a:p>
            <a:fld id="{D40C6A29-4676-420C-BBE3-ACC2B80F64D4}" type="slidenum">
              <a:rPr lang="en-US" smtClean="0"/>
              <a:t>7</a:t>
            </a:fld>
            <a:endParaRPr lang="en-US" dirty="0"/>
          </a:p>
        </p:txBody>
      </p:sp>
    </p:spTree>
    <p:extLst>
      <p:ext uri="{BB962C8B-B14F-4D97-AF65-F5344CB8AC3E}">
        <p14:creationId xmlns:p14="http://schemas.microsoft.com/office/powerpoint/2010/main" val="1857826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Followed by news articles. (just read the headlines)</a:t>
            </a:r>
          </a:p>
        </p:txBody>
      </p:sp>
      <p:sp>
        <p:nvSpPr>
          <p:cNvPr id="4" name="Slide Number Placeholder 3"/>
          <p:cNvSpPr>
            <a:spLocks noGrp="1"/>
          </p:cNvSpPr>
          <p:nvPr>
            <p:ph type="sldNum" sz="quarter" idx="5"/>
          </p:nvPr>
        </p:nvSpPr>
        <p:spPr/>
        <p:txBody>
          <a:bodyPr/>
          <a:lstStyle/>
          <a:p>
            <a:fld id="{D40C6A29-4676-420C-BBE3-ACC2B80F64D4}" type="slidenum">
              <a:rPr lang="en-US" smtClean="0"/>
              <a:t>8</a:t>
            </a:fld>
            <a:endParaRPr lang="en-US" dirty="0"/>
          </a:p>
        </p:txBody>
      </p:sp>
    </p:spTree>
    <p:extLst>
      <p:ext uri="{BB962C8B-B14F-4D97-AF65-F5344CB8AC3E}">
        <p14:creationId xmlns:p14="http://schemas.microsoft.com/office/powerpoint/2010/main" val="1404158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 found most interesting about this experience was the different things people focused on as “the problem,” especially in the responses I saw on Twitter. So I started thinking, what is the heart of the problem.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will show several examples of tweets or published quotes that either explicitly state or hint at a specific angle of viewing this situation.</a:t>
            </a:r>
          </a:p>
          <a:p>
            <a:r>
              <a:rPr lang="en-US" dirty="0"/>
              <a:t>Note that most of these tweets are from people I don’t know, and I did not research them to find context for their comments. They are meant to illustrate the range of issues that this situation touched on.</a:t>
            </a:r>
          </a:p>
        </p:txBody>
      </p:sp>
      <p:sp>
        <p:nvSpPr>
          <p:cNvPr id="4" name="Slide Number Placeholder 3"/>
          <p:cNvSpPr>
            <a:spLocks noGrp="1"/>
          </p:cNvSpPr>
          <p:nvPr>
            <p:ph type="sldNum" sz="quarter" idx="5"/>
          </p:nvPr>
        </p:nvSpPr>
        <p:spPr/>
        <p:txBody>
          <a:bodyPr/>
          <a:lstStyle/>
          <a:p>
            <a:fld id="{D40C6A29-4676-420C-BBE3-ACC2B80F64D4}" type="slidenum">
              <a:rPr lang="en-US" smtClean="0"/>
              <a:t>10</a:t>
            </a:fld>
            <a:endParaRPr lang="en-US" dirty="0"/>
          </a:p>
        </p:txBody>
      </p:sp>
    </p:spTree>
    <p:extLst>
      <p:ext uri="{BB962C8B-B14F-4D97-AF65-F5344CB8AC3E}">
        <p14:creationId xmlns:p14="http://schemas.microsoft.com/office/powerpoint/2010/main" val="2551694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Freeform 13">
            <a:extLst>
              <a:ext uri="{FF2B5EF4-FFF2-40B4-BE49-F238E27FC236}">
                <a16:creationId xmlns:a16="http://schemas.microsoft.com/office/drawing/2014/main" id="{9F33351A-CF45-6930-CC46-F044EA63A55C}"/>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6B656316-488A-F09C-EFBD-D39EBAA65D35}"/>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4F6F70CA-F78D-9443-8B17-C43003849550}"/>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0A4A186-EC07-D350-9F55-7D6C07AD0DB9}"/>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DAB8308-725E-09B9-EE82-C47B60387E50}"/>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C25E1616-5FBA-67D5-62AF-E63B14506083}"/>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9ACD81E3-86A3-07FC-6148-0396B083CA2C}"/>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8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70722890"/>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05463651"/>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06763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7078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95862F35-E82E-DF42-F244-11070EDA7A5C}"/>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0DC44038-D030-0EB7-E1BD-B1CC6B804FB8}"/>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3555941D-6C7D-76AE-9B19-5C7D881152F6}"/>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836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31901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5182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51516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4401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r>
              <a:rPr lang="en-US">
                <a:solidFill>
                  <a:prstClr val="black">
                    <a:tint val="75000"/>
                  </a:prstClr>
                </a:solidFill>
              </a:rPr>
              <a:t>9/3/20XX</a:t>
            </a:r>
            <a:endParaRPr lang="en-US" dirty="0">
              <a:solidFill>
                <a:prstClr val="black">
                  <a:tint val="75000"/>
                </a:prstClr>
              </a:solidFill>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39990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67827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r>
              <a:rPr lang="en-US">
                <a:solidFill>
                  <a:prstClr val="black">
                    <a:tint val="75000"/>
                  </a:prstClr>
                </a:solidFill>
              </a:rPr>
              <a:t>9/3/20XX</a:t>
            </a:r>
            <a:endParaRPr lang="en-US" dirty="0">
              <a:solidFill>
                <a:prstClr val="black">
                  <a:tint val="75000"/>
                </a:prstClr>
              </a:solidFill>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335908"/>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14" r:id="rId12"/>
    <p:sldLayoutId id="2147483788" r:id="rId13"/>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s://www.ul.ie/library/about/news-events/irish-librarians-condemn-publisher-wileys-removal-hundreds-titles-ebook"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hyperlink" Target="https://library.gwu.edu/Wiley-ebook-remova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libraryfutures.net/post/library-futures-ebook-bills-are-on-the-mov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www.ebookstudygroup.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academicebookinvestigation.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hyperlink" Target="https://www.authorsalliance.org/2022/10/14/authors-speak-out-an-update-on-the-wiley-ebook-situatio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cdn.hd4.uk/sites/academicebookinvestigation.org/2021/05/ebooksos-guidance-for-authors-2.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www.fightforthefuture.org/Authors-For-Librari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mailto:karen.kohn@temple.edu"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hyperlink" Target="https://sparcopen.org/news/2022/library-futures-sparc-statement-wiley-e-textbook-withdrawal/" TargetMode="External"/><Relationship Id="rId4" Type="http://schemas.openxmlformats.org/officeDocument/2006/relationships/hyperlink" Target="https://www.libraryassociation.ie/irish-librarians-condemn-publisher-wileys-removal-of-hundreds-of-titles-from-ebook-collection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insidehighered.com/news/2022/09/28/publisher-blocks-access-ebooks-students-faculty-scramble" TargetMode="External"/><Relationship Id="rId3" Type="http://schemas.openxmlformats.org/officeDocument/2006/relationships/image" Target="../media/image3.png"/><Relationship Id="rId7" Type="http://schemas.openxmlformats.org/officeDocument/2006/relationships/hyperlink" Target="https://www.vice.com/en/article/3ad5x8/publishing-company-starts-school-year-by-removing-over-1000-e-textbooks"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newsroom.wiley.com/press-releases/press-release-details/2022/Statement-on-Wiley-eBooks-Featured-in-ProQuest-Academic-Complete-Library/"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6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62">
            <a:extLst>
              <a:ext uri="{FF2B5EF4-FFF2-40B4-BE49-F238E27FC236}">
                <a16:creationId xmlns:a16="http://schemas.microsoft.com/office/drawing/2014/main" id="{1A03258A-52C6-4288-AA56-C3262A0D2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6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66">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4974770" y="634946"/>
            <a:ext cx="6762527" cy="1892555"/>
          </a:xfrm>
        </p:spPr>
        <p:txBody>
          <a:bodyPr vert="horz" lIns="91440" tIns="45720" rIns="91440" bIns="45720" rtlCol="0" anchor="b">
            <a:normAutofit fontScale="90000"/>
          </a:bodyPr>
          <a:lstStyle/>
          <a:p>
            <a:r>
              <a:rPr lang="en-US" sz="4400" i="1" dirty="0">
                <a:solidFill>
                  <a:schemeClr val="tx1">
                    <a:lumMod val="75000"/>
                    <a:lumOff val="25000"/>
                  </a:schemeClr>
                </a:solidFill>
              </a:rPr>
              <a:t>Disappearing </a:t>
            </a:r>
            <a:r>
              <a:rPr lang="en-US" sz="4400" i="1" dirty="0" err="1">
                <a:solidFill>
                  <a:schemeClr val="tx1">
                    <a:lumMod val="75000"/>
                    <a:lumOff val="25000"/>
                  </a:schemeClr>
                </a:solidFill>
              </a:rPr>
              <a:t>Ebooks</a:t>
            </a:r>
            <a:r>
              <a:rPr lang="en-US" sz="4400" i="1" dirty="0">
                <a:solidFill>
                  <a:schemeClr val="tx1">
                    <a:lumMod val="75000"/>
                    <a:lumOff val="25000"/>
                  </a:schemeClr>
                </a:solidFill>
              </a:rPr>
              <a:t> and How the Wiley Situation was Different</a:t>
            </a:r>
            <a:br>
              <a:rPr lang="en-US" sz="3400" i="1" dirty="0">
                <a:solidFill>
                  <a:schemeClr val="tx1">
                    <a:lumMod val="75000"/>
                    <a:lumOff val="25000"/>
                  </a:schemeClr>
                </a:solidFill>
              </a:rPr>
            </a:br>
            <a:endParaRPr lang="en-US" sz="3400" dirty="0">
              <a:solidFill>
                <a:schemeClr val="tx1">
                  <a:lumMod val="75000"/>
                  <a:lumOff val="25000"/>
                </a:schemeClr>
              </a:solidFill>
            </a:endParaRPr>
          </a:p>
        </p:txBody>
      </p:sp>
      <p:pic>
        <p:nvPicPr>
          <p:cNvPr id="13" name="Picture 12" descr="A group of people standing in a room, looking at the floor. On the floor is an outline of a book, meant to resemble the way a body is outlined at a crime scene.">
            <a:extLst>
              <a:ext uri="{FF2B5EF4-FFF2-40B4-BE49-F238E27FC236}">
                <a16:creationId xmlns:a16="http://schemas.microsoft.com/office/drawing/2014/main" id="{DCDA08BD-5F9B-DC7A-5F03-084BC5F5174B}"/>
              </a:ext>
            </a:extLst>
          </p:cNvPr>
          <p:cNvPicPr>
            <a:picLocks noChangeAspect="1"/>
          </p:cNvPicPr>
          <p:nvPr/>
        </p:nvPicPr>
        <p:blipFill rotWithShape="1">
          <a:blip r:embed="rId3"/>
          <a:srcRect l="14203" r="29329" b="2"/>
          <a:stretch/>
        </p:blipFill>
        <p:spPr>
          <a:xfrm>
            <a:off x="148794" y="143640"/>
            <a:ext cx="4671077" cy="6203960"/>
          </a:xfrm>
          <a:prstGeom prst="rect">
            <a:avLst/>
          </a:prstGeom>
        </p:spPr>
      </p:pic>
      <p:cxnSp>
        <p:nvCxnSpPr>
          <p:cNvPr id="78" name="Straight Connector 68">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a:xfrm>
            <a:off x="5184632" y="2984703"/>
            <a:ext cx="5398423" cy="2892413"/>
          </a:xfrm>
        </p:spPr>
        <p:txBody>
          <a:bodyPr vert="horz" lIns="0" tIns="45720" rIns="0" bIns="45720" rtlCol="0">
            <a:normAutofit/>
          </a:bodyPr>
          <a:lstStyle/>
          <a:p>
            <a:r>
              <a:rPr lang="en-US" sz="2800" dirty="0">
                <a:solidFill>
                  <a:schemeClr val="tx1">
                    <a:lumMod val="75000"/>
                    <a:lumOff val="25000"/>
                  </a:schemeClr>
                </a:solidFill>
                <a:latin typeface="+mn-lt"/>
              </a:rPr>
              <a:t>Karen </a:t>
            </a:r>
            <a:r>
              <a:rPr lang="en-US" sz="2800" dirty="0" err="1">
                <a:solidFill>
                  <a:schemeClr val="tx1">
                    <a:lumMod val="75000"/>
                    <a:lumOff val="25000"/>
                  </a:schemeClr>
                </a:solidFill>
                <a:latin typeface="+mn-lt"/>
              </a:rPr>
              <a:t>kohn</a:t>
            </a:r>
            <a:endParaRPr lang="en-US" sz="2800" dirty="0">
              <a:solidFill>
                <a:schemeClr val="tx1">
                  <a:lumMod val="75000"/>
                  <a:lumOff val="25000"/>
                </a:schemeClr>
              </a:solidFill>
              <a:latin typeface="+mn-lt"/>
            </a:endParaRPr>
          </a:p>
          <a:p>
            <a:r>
              <a:rPr lang="en-US" sz="2800" dirty="0">
                <a:solidFill>
                  <a:schemeClr val="tx1">
                    <a:lumMod val="75000"/>
                    <a:lumOff val="25000"/>
                  </a:schemeClr>
                </a:solidFill>
                <a:latin typeface="+mn-lt"/>
              </a:rPr>
              <a:t>Temple University Libraries</a:t>
            </a:r>
          </a:p>
          <a:p>
            <a:r>
              <a:rPr lang="en-US" sz="2800" dirty="0">
                <a:solidFill>
                  <a:schemeClr val="tx1">
                    <a:lumMod val="75000"/>
                    <a:lumOff val="25000"/>
                  </a:schemeClr>
                </a:solidFill>
                <a:latin typeface="+mn-lt"/>
              </a:rPr>
              <a:t>Acquisitions institute</a:t>
            </a:r>
          </a:p>
          <a:p>
            <a:r>
              <a:rPr lang="en-US" sz="2800" dirty="0">
                <a:solidFill>
                  <a:schemeClr val="tx1">
                    <a:lumMod val="75000"/>
                    <a:lumOff val="25000"/>
                  </a:schemeClr>
                </a:solidFill>
                <a:latin typeface="+mn-lt"/>
              </a:rPr>
              <a:t>  at Timberline Lodge</a:t>
            </a:r>
          </a:p>
          <a:p>
            <a:r>
              <a:rPr lang="en-US" sz="2800" dirty="0">
                <a:solidFill>
                  <a:schemeClr val="tx1">
                    <a:lumMod val="75000"/>
                    <a:lumOff val="25000"/>
                  </a:schemeClr>
                </a:solidFill>
                <a:latin typeface="+mn-lt"/>
              </a:rPr>
              <a:t>May 21, 2023</a:t>
            </a:r>
          </a:p>
          <a:p>
            <a:endParaRPr lang="en-US" dirty="0">
              <a:solidFill>
                <a:schemeClr val="tx1">
                  <a:lumMod val="75000"/>
                  <a:lumOff val="25000"/>
                </a:schemeClr>
              </a:solidFill>
              <a:latin typeface="+mn-lt"/>
            </a:endParaRPr>
          </a:p>
        </p:txBody>
      </p:sp>
      <p:sp>
        <p:nvSpPr>
          <p:cNvPr id="79" name="Rectangle 70">
            <a:extLst>
              <a:ext uri="{FF2B5EF4-FFF2-40B4-BE49-F238E27FC236}">
                <a16:creationId xmlns:a16="http://schemas.microsoft.com/office/drawing/2014/main" id="{CADA4CA0-9A57-4FBE-A9E5-24DFC23C3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44220C4F-C2EE-4F35-CAB7-D8553D9E31A2}"/>
              </a:ext>
            </a:extLst>
          </p:cNvPr>
          <p:cNvSpPr txBox="1"/>
          <p:nvPr/>
        </p:nvSpPr>
        <p:spPr>
          <a:xfrm>
            <a:off x="154898" y="5811097"/>
            <a:ext cx="3622623" cy="510069"/>
          </a:xfrm>
          <a:prstGeom prst="rect">
            <a:avLst/>
          </a:prstGeom>
          <a:solidFill>
            <a:srgbClr val="000000">
              <a:alpha val="50000"/>
            </a:srgbClr>
          </a:solidFill>
          <a:ln>
            <a:noFill/>
          </a:ln>
        </p:spPr>
        <p:txBody>
          <a:bodyPr wrap="square">
            <a:noAutofit/>
          </a:bodyPr>
          <a:lstStyle/>
          <a:p>
            <a:pPr algn="ctr">
              <a:spcAft>
                <a:spcPts val="600"/>
              </a:spcAft>
            </a:pPr>
            <a:r>
              <a:rPr lang="en-US" sz="1300" dirty="0">
                <a:solidFill>
                  <a:srgbClr val="FFFFFF"/>
                </a:solidFill>
              </a:rPr>
              <a:t>https://www.flickr.com/photos/45011551@N00/17049080737</a:t>
            </a:r>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B59AD8D-0744-E3B7-1A29-158144969D59}"/>
              </a:ext>
            </a:extLst>
          </p:cNvPr>
          <p:cNvSpPr>
            <a:spLocks noGrp="1"/>
          </p:cNvSpPr>
          <p:nvPr>
            <p:ph type="title"/>
          </p:nvPr>
        </p:nvSpPr>
        <p:spPr>
          <a:xfrm>
            <a:off x="2781300" y="1035177"/>
            <a:ext cx="7000876" cy="3566160"/>
          </a:xfrm>
        </p:spPr>
        <p:txBody>
          <a:bodyPr/>
          <a:lstStyle/>
          <a:p>
            <a:pPr algn="ctr"/>
            <a:r>
              <a:rPr lang="en-US" dirty="0">
                <a:solidFill>
                  <a:schemeClr val="bg1"/>
                </a:solidFill>
              </a:rPr>
              <a:t>What is the Heart of the Problem?</a:t>
            </a:r>
          </a:p>
        </p:txBody>
      </p:sp>
      <p:sp>
        <p:nvSpPr>
          <p:cNvPr id="4" name="Slide Number Placeholder 3">
            <a:extLst>
              <a:ext uri="{FF2B5EF4-FFF2-40B4-BE49-F238E27FC236}">
                <a16:creationId xmlns:a16="http://schemas.microsoft.com/office/drawing/2014/main" id="{409C5E59-1AE8-3F38-CFD9-744624F2183B}"/>
              </a:ext>
            </a:extLst>
          </p:cNvPr>
          <p:cNvSpPr>
            <a:spLocks noGrp="1"/>
          </p:cNvSpPr>
          <p:nvPr>
            <p:ph type="sldNum" sz="quarter" idx="12"/>
          </p:nvPr>
        </p:nvSpPr>
        <p:spPr/>
        <p:txBody>
          <a:bodyPr>
            <a:normAutofit/>
          </a:bodyPr>
          <a:lstStyle/>
          <a:p>
            <a:pPr>
              <a:spcAft>
                <a:spcPts val="600"/>
              </a:spcAft>
              <a:defRPr/>
            </a:pPr>
            <a:fld id="{D76B855D-E9CC-4FF8-AD85-6CDC7B89A0DE}" type="slidenum">
              <a:rPr lang="en-US" smtClean="0"/>
              <a:pPr>
                <a:spcAft>
                  <a:spcPts val="600"/>
                </a:spcAft>
                <a:defRPr/>
              </a:pPr>
              <a:t>10</a:t>
            </a:fld>
            <a:endParaRPr lang="en-US"/>
          </a:p>
        </p:txBody>
      </p:sp>
      <p:pic>
        <p:nvPicPr>
          <p:cNvPr id="14" name="Picture 13" descr="outline of an anatomical heart&#10;Created by iconixar from Noun Project">
            <a:extLst>
              <a:ext uri="{FF2B5EF4-FFF2-40B4-BE49-F238E27FC236}">
                <a16:creationId xmlns:a16="http://schemas.microsoft.com/office/drawing/2014/main" id="{C22F69AF-4D9F-B849-B10A-2EAE9236AD5A}"/>
              </a:ext>
            </a:extLst>
          </p:cNvPr>
          <p:cNvPicPr>
            <a:picLocks noChangeAspect="1"/>
          </p:cNvPicPr>
          <p:nvPr/>
        </p:nvPicPr>
        <p:blipFill>
          <a:blip r:embed="rId3"/>
          <a:stretch>
            <a:fillRect/>
          </a:stretch>
        </p:blipFill>
        <p:spPr>
          <a:xfrm>
            <a:off x="4934137" y="4501184"/>
            <a:ext cx="2323726" cy="2323726"/>
          </a:xfrm>
          <a:prstGeom prst="rect">
            <a:avLst/>
          </a:prstGeom>
        </p:spPr>
      </p:pic>
    </p:spTree>
    <p:extLst>
      <p:ext uri="{BB962C8B-B14F-4D97-AF65-F5344CB8AC3E}">
        <p14:creationId xmlns:p14="http://schemas.microsoft.com/office/powerpoint/2010/main" val="3250216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8BBC7-7C81-B577-C7C8-963FA8C925D9}"/>
              </a:ext>
            </a:extLst>
          </p:cNvPr>
          <p:cNvSpPr>
            <a:spLocks noGrp="1"/>
          </p:cNvSpPr>
          <p:nvPr>
            <p:ph type="title"/>
          </p:nvPr>
        </p:nvSpPr>
        <p:spPr>
          <a:xfrm>
            <a:off x="194082" y="5636825"/>
            <a:ext cx="11014613" cy="822960"/>
          </a:xfrm>
        </p:spPr>
        <p:txBody>
          <a:bodyPr/>
          <a:lstStyle/>
          <a:p>
            <a:r>
              <a:rPr lang="en-US" sz="6000" dirty="0">
                <a:solidFill>
                  <a:schemeClr val="bg1"/>
                </a:solidFill>
                <a:latin typeface="+mn-lt"/>
              </a:rPr>
              <a:t>Subscriptions and Licensing Terms</a:t>
            </a:r>
          </a:p>
        </p:txBody>
      </p:sp>
      <p:sp>
        <p:nvSpPr>
          <p:cNvPr id="7" name="Slide Number Placeholder 6">
            <a:extLst>
              <a:ext uri="{FF2B5EF4-FFF2-40B4-BE49-F238E27FC236}">
                <a16:creationId xmlns:a16="http://schemas.microsoft.com/office/drawing/2014/main" id="{31AE20D6-76B0-CF0E-185A-13D41514B1DD}"/>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11</a:t>
            </a:fld>
            <a:endParaRPr lang="en-US" dirty="0">
              <a:solidFill>
                <a:prstClr val="black">
                  <a:tint val="75000"/>
                </a:prstClr>
              </a:solidFill>
            </a:endParaRPr>
          </a:p>
        </p:txBody>
      </p:sp>
      <p:pic>
        <p:nvPicPr>
          <p:cNvPr id="8" name="Picture Placeholder 7" descr="Username: vince guaraldi lockdown hours&#10;Text of tweet: I'm not opposed to ebooks! I read ebooks often, basically every day. But I am opposed to the way that ebook loan models have allowed publishers to make these decisions seemingly on a whim.&#10;9:40 am Sept 3, 2022">
            <a:extLst>
              <a:ext uri="{FF2B5EF4-FFF2-40B4-BE49-F238E27FC236}">
                <a16:creationId xmlns:a16="http://schemas.microsoft.com/office/drawing/2014/main" id="{30EC85DC-15E3-6616-E1A6-F524823FACEF}"/>
              </a:ext>
            </a:extLst>
          </p:cNvPr>
          <p:cNvPicPr>
            <a:picLocks noGrp="1" noChangeAspect="1"/>
          </p:cNvPicPr>
          <p:nvPr>
            <p:ph type="pic" idx="1"/>
          </p:nvPr>
        </p:nvPicPr>
        <p:blipFill>
          <a:blip r:embed="rId3"/>
          <a:srcRect l="3108" r="3108"/>
          <a:stretch>
            <a:fillRect/>
          </a:stretch>
        </p:blipFill>
        <p:spPr>
          <a:xfrm>
            <a:off x="338053" y="248469"/>
            <a:ext cx="10726673" cy="4324350"/>
          </a:xfrm>
          <a:prstGeom prst="rect">
            <a:avLst/>
          </a:prstGeom>
        </p:spPr>
      </p:pic>
    </p:spTree>
    <p:extLst>
      <p:ext uri="{BB962C8B-B14F-4D97-AF65-F5344CB8AC3E}">
        <p14:creationId xmlns:p14="http://schemas.microsoft.com/office/powerpoint/2010/main" val="3228985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8BBC7-7C81-B577-C7C8-963FA8C925D9}"/>
              </a:ext>
            </a:extLst>
          </p:cNvPr>
          <p:cNvSpPr>
            <a:spLocks noGrp="1"/>
          </p:cNvSpPr>
          <p:nvPr>
            <p:ph type="title"/>
          </p:nvPr>
        </p:nvSpPr>
        <p:spPr>
          <a:xfrm>
            <a:off x="295775" y="5755570"/>
            <a:ext cx="10113645" cy="822960"/>
          </a:xfrm>
        </p:spPr>
        <p:txBody>
          <a:bodyPr/>
          <a:lstStyle/>
          <a:p>
            <a:r>
              <a:rPr lang="en-US" sz="6000" dirty="0">
                <a:solidFill>
                  <a:schemeClr val="bg1"/>
                </a:solidFill>
                <a:latin typeface="+mn-lt"/>
              </a:rPr>
              <a:t>Notification and Communication</a:t>
            </a:r>
          </a:p>
        </p:txBody>
      </p:sp>
      <p:sp>
        <p:nvSpPr>
          <p:cNvPr id="7" name="Slide Number Placeholder 6">
            <a:extLst>
              <a:ext uri="{FF2B5EF4-FFF2-40B4-BE49-F238E27FC236}">
                <a16:creationId xmlns:a16="http://schemas.microsoft.com/office/drawing/2014/main" id="{31AE20D6-76B0-CF0E-185A-13D41514B1DD}"/>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12</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7CB7098E-178D-9709-F393-D0470884264A}"/>
              </a:ext>
            </a:extLst>
          </p:cNvPr>
          <p:cNvPicPr>
            <a:picLocks noChangeAspect="1"/>
          </p:cNvPicPr>
          <p:nvPr/>
        </p:nvPicPr>
        <p:blipFill>
          <a:blip r:embed="rId3"/>
          <a:stretch>
            <a:fillRect/>
          </a:stretch>
        </p:blipFill>
        <p:spPr>
          <a:xfrm>
            <a:off x="1900872" y="1535871"/>
            <a:ext cx="9210304" cy="3095308"/>
          </a:xfrm>
          <a:prstGeom prst="rect">
            <a:avLst/>
          </a:prstGeom>
        </p:spPr>
      </p:pic>
      <p:pic>
        <p:nvPicPr>
          <p:cNvPr id="6" name="Picture Placeholder 5" descr="tweet from Rich Hershman, replying to @blendedlib:&#10;I'm no fan of Wiley, but sounds like the problem was with Proquest and libraries. Wiley notified 2 years ago that the collection line up was changing. Wiley agreed to a 2 year 2 month delay. Libraries should have been notified by Proquest. Libraries should have notified faculty.&#10;8:17 am Sep 29, 2022">
            <a:extLst>
              <a:ext uri="{FF2B5EF4-FFF2-40B4-BE49-F238E27FC236}">
                <a16:creationId xmlns:a16="http://schemas.microsoft.com/office/drawing/2014/main" id="{0BBA2CAF-70BB-F428-0CF8-F5887DF67A4D}"/>
              </a:ext>
            </a:extLst>
          </p:cNvPr>
          <p:cNvPicPr>
            <a:picLocks noGrp="1" noChangeAspect="1"/>
          </p:cNvPicPr>
          <p:nvPr>
            <p:ph type="pic" idx="1"/>
          </p:nvPr>
        </p:nvPicPr>
        <p:blipFill>
          <a:blip r:embed="rId4"/>
          <a:srcRect l="926" r="926"/>
          <a:stretch>
            <a:fillRect/>
          </a:stretch>
        </p:blipFill>
        <p:spPr>
          <a:prstGeom prst="rect">
            <a:avLst/>
          </a:prstGeom>
        </p:spPr>
      </p:pic>
    </p:spTree>
    <p:extLst>
      <p:ext uri="{BB962C8B-B14F-4D97-AF65-F5344CB8AC3E}">
        <p14:creationId xmlns:p14="http://schemas.microsoft.com/office/powerpoint/2010/main" val="1636528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1AE20D6-76B0-CF0E-185A-13D41514B1DD}"/>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13</a:t>
            </a:fld>
            <a:endParaRPr lang="en-US" dirty="0">
              <a:solidFill>
                <a:prstClr val="black">
                  <a:tint val="75000"/>
                </a:prstClr>
              </a:solidFill>
            </a:endParaRPr>
          </a:p>
        </p:txBody>
      </p:sp>
      <p:pic>
        <p:nvPicPr>
          <p:cNvPr id="28" name="Picture 27" descr="tweet from Meredith Farkas (she/her):&#10;Wow, these Wiley ebook title pulls have totally f----- my life. I have told faculty time and again to tell me when they use a library ebook so I can look into purchasing permanent unlimited access, but they often don't and now their &quot;free&quot; eTextbooks are GONE. What a disaster!&#10;2:50 pm Sep 15, 2022">
            <a:extLst>
              <a:ext uri="{FF2B5EF4-FFF2-40B4-BE49-F238E27FC236}">
                <a16:creationId xmlns:a16="http://schemas.microsoft.com/office/drawing/2014/main" id="{D1578CEE-E7CB-899B-2859-74F688DBE382}"/>
              </a:ext>
            </a:extLst>
          </p:cNvPr>
          <p:cNvPicPr>
            <a:picLocks noChangeAspect="1"/>
          </p:cNvPicPr>
          <p:nvPr/>
        </p:nvPicPr>
        <p:blipFill>
          <a:blip r:embed="rId3"/>
          <a:stretch>
            <a:fillRect/>
          </a:stretch>
        </p:blipFill>
        <p:spPr>
          <a:xfrm>
            <a:off x="0" y="177195"/>
            <a:ext cx="12362041" cy="4154962"/>
          </a:xfrm>
          <a:prstGeom prst="rect">
            <a:avLst/>
          </a:prstGeom>
        </p:spPr>
      </p:pic>
      <p:sp>
        <p:nvSpPr>
          <p:cNvPr id="5" name="Title 1">
            <a:extLst>
              <a:ext uri="{FF2B5EF4-FFF2-40B4-BE49-F238E27FC236}">
                <a16:creationId xmlns:a16="http://schemas.microsoft.com/office/drawing/2014/main" id="{7DE19226-91E7-2165-FBF0-1FC1CCBEC65D}"/>
              </a:ext>
            </a:extLst>
          </p:cNvPr>
          <p:cNvSpPr txBox="1">
            <a:spLocks/>
          </p:cNvSpPr>
          <p:nvPr/>
        </p:nvSpPr>
        <p:spPr>
          <a:xfrm>
            <a:off x="265795" y="5819387"/>
            <a:ext cx="10113645" cy="822960"/>
          </a:xfrm>
          <a:prstGeom prst="rect">
            <a:avLst/>
          </a:prstGeom>
        </p:spPr>
        <p:txBody>
          <a:bodyPr vert="horz" lIns="91440" tIns="0" rIns="91440" bIns="0" rtlCol="0" anchor="b">
            <a:no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en-US" sz="6000" dirty="0">
                <a:solidFill>
                  <a:schemeClr val="bg1"/>
                </a:solidFill>
                <a:latin typeface="+mn-lt"/>
              </a:rPr>
              <a:t>Notification and Communication</a:t>
            </a:r>
          </a:p>
        </p:txBody>
      </p:sp>
    </p:spTree>
    <p:extLst>
      <p:ext uri="{BB962C8B-B14F-4D97-AF65-F5344CB8AC3E}">
        <p14:creationId xmlns:p14="http://schemas.microsoft.com/office/powerpoint/2010/main" val="3593846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F6D3-A5EF-179B-475C-F225D9C41A0D}"/>
              </a:ext>
            </a:extLst>
          </p:cNvPr>
          <p:cNvSpPr>
            <a:spLocks noGrp="1"/>
          </p:cNvSpPr>
          <p:nvPr>
            <p:ph type="title"/>
          </p:nvPr>
        </p:nvSpPr>
        <p:spPr>
          <a:xfrm>
            <a:off x="307913" y="5021705"/>
            <a:ext cx="10769658" cy="1620642"/>
          </a:xfrm>
        </p:spPr>
        <p:txBody>
          <a:bodyPr/>
          <a:lstStyle/>
          <a:p>
            <a:r>
              <a:rPr lang="en-US" sz="6000" dirty="0">
                <a:latin typeface="+mn-lt"/>
              </a:rPr>
              <a:t>Courses Should Use Open Educational Resources</a:t>
            </a:r>
          </a:p>
        </p:txBody>
      </p:sp>
      <p:sp>
        <p:nvSpPr>
          <p:cNvPr id="7" name="Slide Number Placeholder 6">
            <a:extLst>
              <a:ext uri="{FF2B5EF4-FFF2-40B4-BE49-F238E27FC236}">
                <a16:creationId xmlns:a16="http://schemas.microsoft.com/office/drawing/2014/main" id="{F2540768-B3A6-E61C-AF27-530742244E78}"/>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14</a:t>
            </a:fld>
            <a:endParaRPr lang="en-US" dirty="0">
              <a:solidFill>
                <a:prstClr val="black">
                  <a:tint val="75000"/>
                </a:prstClr>
              </a:solidFill>
            </a:endParaRPr>
          </a:p>
        </p:txBody>
      </p:sp>
      <p:pic>
        <p:nvPicPr>
          <p:cNvPr id="74" name="Picture 73" descr="tweet from Ash Barber Sep 3, 2022:&#10;Yet another reason we need #OpenTextbooks in more courses.">
            <a:extLst>
              <a:ext uri="{FF2B5EF4-FFF2-40B4-BE49-F238E27FC236}">
                <a16:creationId xmlns:a16="http://schemas.microsoft.com/office/drawing/2014/main" id="{651E5CF7-40B4-D285-15F5-3ADAE5828674}"/>
              </a:ext>
            </a:extLst>
          </p:cNvPr>
          <p:cNvPicPr>
            <a:picLocks noChangeAspect="1"/>
          </p:cNvPicPr>
          <p:nvPr/>
        </p:nvPicPr>
        <p:blipFill>
          <a:blip r:embed="rId3"/>
          <a:stretch>
            <a:fillRect/>
          </a:stretch>
        </p:blipFill>
        <p:spPr>
          <a:xfrm>
            <a:off x="-90990" y="414012"/>
            <a:ext cx="12373979" cy="1243616"/>
          </a:xfrm>
          <a:prstGeom prst="rect">
            <a:avLst/>
          </a:prstGeom>
        </p:spPr>
      </p:pic>
      <p:pic>
        <p:nvPicPr>
          <p:cNvPr id="75" name="Picture 74" descr="tweet from Jennifer Rogers, LibreTexts Outreach Coordinator Sep 2, 2022:&#10;Reason no. 10,637 to go #OER. To any libraries affected by the removal of #Ebooks from your collections, #LibreTexts has over 500,000 pages of #open and #PublicDomain content. DM me and let's chat about how we can help fill these gaps. #FreeTheTextbook #OpenEd #TheFutureIsOpen">
            <a:extLst>
              <a:ext uri="{FF2B5EF4-FFF2-40B4-BE49-F238E27FC236}">
                <a16:creationId xmlns:a16="http://schemas.microsoft.com/office/drawing/2014/main" id="{897FBCCC-A42D-1854-1169-127E9A0B3547}"/>
              </a:ext>
            </a:extLst>
          </p:cNvPr>
          <p:cNvPicPr>
            <a:picLocks noChangeAspect="1"/>
          </p:cNvPicPr>
          <p:nvPr/>
        </p:nvPicPr>
        <p:blipFill>
          <a:blip r:embed="rId4"/>
          <a:stretch>
            <a:fillRect/>
          </a:stretch>
        </p:blipFill>
        <p:spPr>
          <a:xfrm>
            <a:off x="-90990" y="2271187"/>
            <a:ext cx="12009002" cy="2315625"/>
          </a:xfrm>
          <a:prstGeom prst="rect">
            <a:avLst/>
          </a:prstGeom>
        </p:spPr>
      </p:pic>
    </p:spTree>
    <p:extLst>
      <p:ext uri="{BB962C8B-B14F-4D97-AF65-F5344CB8AC3E}">
        <p14:creationId xmlns:p14="http://schemas.microsoft.com/office/powerpoint/2010/main" val="1456758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8BBC7-7C81-B577-C7C8-963FA8C925D9}"/>
              </a:ext>
            </a:extLst>
          </p:cNvPr>
          <p:cNvSpPr>
            <a:spLocks noGrp="1"/>
          </p:cNvSpPr>
          <p:nvPr>
            <p:ph type="title"/>
          </p:nvPr>
        </p:nvSpPr>
        <p:spPr>
          <a:xfrm>
            <a:off x="323850" y="5636825"/>
            <a:ext cx="10113645" cy="822960"/>
          </a:xfrm>
        </p:spPr>
        <p:txBody>
          <a:bodyPr/>
          <a:lstStyle/>
          <a:p>
            <a:r>
              <a:rPr lang="en-US" sz="6000" dirty="0">
                <a:latin typeface="+mn-lt"/>
              </a:rPr>
              <a:t>Lack of Availability for Purchase</a:t>
            </a:r>
          </a:p>
        </p:txBody>
      </p:sp>
      <p:sp>
        <p:nvSpPr>
          <p:cNvPr id="7" name="Slide Number Placeholder 6">
            <a:extLst>
              <a:ext uri="{FF2B5EF4-FFF2-40B4-BE49-F238E27FC236}">
                <a16:creationId xmlns:a16="http://schemas.microsoft.com/office/drawing/2014/main" id="{31AE20D6-76B0-CF0E-185A-13D41514B1DD}"/>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15</a:t>
            </a:fld>
            <a:endParaRPr lang="en-US" dirty="0">
              <a:solidFill>
                <a:prstClr val="black">
                  <a:tint val="75000"/>
                </a:prstClr>
              </a:solidFill>
            </a:endParaRPr>
          </a:p>
        </p:txBody>
      </p:sp>
      <p:sp>
        <p:nvSpPr>
          <p:cNvPr id="3" name="TextBox 2">
            <a:extLst>
              <a:ext uri="{FF2B5EF4-FFF2-40B4-BE49-F238E27FC236}">
                <a16:creationId xmlns:a16="http://schemas.microsoft.com/office/drawing/2014/main" id="{BB45F050-D5DE-E1B0-AB6E-5017A18B7BC8}"/>
              </a:ext>
            </a:extLst>
          </p:cNvPr>
          <p:cNvSpPr txBox="1"/>
          <p:nvPr/>
        </p:nvSpPr>
        <p:spPr>
          <a:xfrm>
            <a:off x="323850" y="647700"/>
            <a:ext cx="10477500" cy="3312573"/>
          </a:xfrm>
          <a:prstGeom prst="rect">
            <a:avLst/>
          </a:prstGeom>
          <a:noFill/>
        </p:spPr>
        <p:txBody>
          <a:bodyPr wrap="square" rtlCol="0">
            <a:spAutoFit/>
          </a:bodyPr>
          <a:lstStyle/>
          <a:p>
            <a:pPr marR="0" lvl="2">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a:t>
            </a:r>
            <a:r>
              <a:rPr lang="en-US" sz="2400" dirty="0">
                <a:effectLst/>
                <a:latin typeface="Calibri" panose="020F0502020204030204" pitchFamily="34" charset="0"/>
                <a:ea typeface="Calibri" panose="020F0502020204030204" pitchFamily="34" charset="0"/>
                <a:cs typeface="Times New Roman" panose="02020603050405020304" pitchFamily="18" charset="0"/>
              </a:rPr>
              <a:t>Increasingly libraries cannot get access to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ebooks</a:t>
            </a:r>
            <a:r>
              <a:rPr lang="en-US" sz="2400" dirty="0">
                <a:effectLst/>
                <a:latin typeface="Calibri" panose="020F0502020204030204" pitchFamily="34" charset="0"/>
                <a:ea typeface="Calibri" panose="020F0502020204030204" pitchFamily="34" charset="0"/>
                <a:cs typeface="Times New Roman" panose="02020603050405020304" pitchFamily="18" charset="0"/>
              </a:rPr>
              <a:t>, are offered prices which are multiples of the print edition and/or are subject to onerous and restrictive terms and conditions.  These trends represent an existential threat to the vital role libraries play in making information available to citizens and urgent action is required before it is too late.”</a:t>
            </a:r>
          </a:p>
          <a:p>
            <a:pPr marR="0" lvl="2">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Cathal</a:t>
            </a:r>
            <a:r>
              <a:rPr lang="en-US" sz="2400" dirty="0">
                <a:latin typeface="Calibri" panose="020F0502020204030204" pitchFamily="34" charset="0"/>
                <a:ea typeface="Calibri" panose="020F0502020204030204" pitchFamily="34" charset="0"/>
                <a:cs typeface="Times New Roman" panose="02020603050405020304" pitchFamily="18" charset="0"/>
              </a:rPr>
              <a:t> McCauley, President of the Library Association of Ireland</a:t>
            </a:r>
          </a:p>
          <a:p>
            <a:pPr marR="0" lvl="2">
              <a:lnSpc>
                <a:spcPct val="107000"/>
              </a:lnSpc>
              <a:spcBef>
                <a:spcPts val="0"/>
              </a:spcBef>
              <a:spcAft>
                <a:spcPts val="800"/>
              </a:spcAft>
            </a:pPr>
            <a:r>
              <a:rPr lang="en-US"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https://www.ul.ie/library/about/news-events/irish-librarians-condemn-publisher-wileys-removal-hundreds-titles-ebook</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50206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F6D3-A5EF-179B-475C-F225D9C41A0D}"/>
              </a:ext>
            </a:extLst>
          </p:cNvPr>
          <p:cNvSpPr>
            <a:spLocks noGrp="1"/>
          </p:cNvSpPr>
          <p:nvPr>
            <p:ph type="title"/>
          </p:nvPr>
        </p:nvSpPr>
        <p:spPr>
          <a:xfrm>
            <a:off x="442825" y="5636825"/>
            <a:ext cx="10113645" cy="822960"/>
          </a:xfrm>
        </p:spPr>
        <p:txBody>
          <a:bodyPr/>
          <a:lstStyle/>
          <a:p>
            <a:r>
              <a:rPr lang="en-US" sz="6000" dirty="0">
                <a:latin typeface="+mn-lt"/>
              </a:rPr>
              <a:t>Profit Motive</a:t>
            </a:r>
          </a:p>
        </p:txBody>
      </p:sp>
      <p:sp>
        <p:nvSpPr>
          <p:cNvPr id="7" name="Slide Number Placeholder 6">
            <a:extLst>
              <a:ext uri="{FF2B5EF4-FFF2-40B4-BE49-F238E27FC236}">
                <a16:creationId xmlns:a16="http://schemas.microsoft.com/office/drawing/2014/main" id="{F2540768-B3A6-E61C-AF27-530742244E78}"/>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16</a:t>
            </a:fld>
            <a:endParaRPr lang="en-US" dirty="0">
              <a:solidFill>
                <a:prstClr val="black">
                  <a:tint val="75000"/>
                </a:prstClr>
              </a:solidFill>
            </a:endParaRPr>
          </a:p>
        </p:txBody>
      </p:sp>
      <p:pic>
        <p:nvPicPr>
          <p:cNvPr id="3" name="Picture 2" descr="tweet from Mx Julie Andrews on Doomed Hell Sep 2, 2022:&#10;Even when librarians and professors both work to make course materials available and accessible, capitalism comes in to screw it up.">
            <a:extLst>
              <a:ext uri="{FF2B5EF4-FFF2-40B4-BE49-F238E27FC236}">
                <a16:creationId xmlns:a16="http://schemas.microsoft.com/office/drawing/2014/main" id="{3F69B764-5F91-9E86-F10F-88CB136AF4AE}"/>
              </a:ext>
            </a:extLst>
          </p:cNvPr>
          <p:cNvPicPr>
            <a:picLocks noChangeAspect="1"/>
          </p:cNvPicPr>
          <p:nvPr/>
        </p:nvPicPr>
        <p:blipFill>
          <a:blip r:embed="rId3"/>
          <a:stretch>
            <a:fillRect/>
          </a:stretch>
        </p:blipFill>
        <p:spPr>
          <a:xfrm>
            <a:off x="0" y="348536"/>
            <a:ext cx="11974447" cy="1625423"/>
          </a:xfrm>
          <a:prstGeom prst="rect">
            <a:avLst/>
          </a:prstGeom>
        </p:spPr>
      </p:pic>
      <p:sp>
        <p:nvSpPr>
          <p:cNvPr id="4" name="TextBox 3">
            <a:extLst>
              <a:ext uri="{FF2B5EF4-FFF2-40B4-BE49-F238E27FC236}">
                <a16:creationId xmlns:a16="http://schemas.microsoft.com/office/drawing/2014/main" id="{90E20D6B-6B4F-1458-6290-72724F130B0C}"/>
              </a:ext>
            </a:extLst>
          </p:cNvPr>
          <p:cNvSpPr txBox="1"/>
          <p:nvPr/>
        </p:nvSpPr>
        <p:spPr>
          <a:xfrm>
            <a:off x="2962274" y="2666356"/>
            <a:ext cx="7743825" cy="2092881"/>
          </a:xfrm>
          <a:prstGeom prst="rect">
            <a:avLst/>
          </a:prstGeom>
          <a:noFill/>
        </p:spPr>
        <p:txBody>
          <a:bodyPr wrap="square" rtlCol="0">
            <a:spAutoFit/>
          </a:bodyPr>
          <a:lstStyle/>
          <a:p>
            <a:r>
              <a:rPr lang="en-US" sz="2600" dirty="0">
                <a:effectLst/>
                <a:latin typeface="Calibri" panose="020F0502020204030204" pitchFamily="34" charset="0"/>
                <a:ea typeface="Calibri" panose="020F0502020204030204" pitchFamily="34" charset="0"/>
                <a:cs typeface="Times New Roman" panose="02020603050405020304" pitchFamily="18" charset="0"/>
              </a:rPr>
              <a:t>“Publishers who manipulate the academic market in order to maximize their profits at the expense of students' financial well-being hinder the university's ability to create an equitable learning environment for all.” </a:t>
            </a:r>
            <a:r>
              <a:rPr lang="en-US" sz="2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https://library.gwu.edu/Wiley-ebook-removal</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600" dirty="0"/>
          </a:p>
        </p:txBody>
      </p:sp>
    </p:spTree>
    <p:extLst>
      <p:ext uri="{BB962C8B-B14F-4D97-AF65-F5344CB8AC3E}">
        <p14:creationId xmlns:p14="http://schemas.microsoft.com/office/powerpoint/2010/main" val="1858949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4DF1F9-30D1-BFB3-8195-FD4643376A8D}"/>
              </a:ext>
            </a:extLst>
          </p:cNvPr>
          <p:cNvSpPr>
            <a:spLocks noGrp="1"/>
          </p:cNvSpPr>
          <p:nvPr>
            <p:ph type="title"/>
          </p:nvPr>
        </p:nvSpPr>
        <p:spPr>
          <a:xfrm>
            <a:off x="495632" y="381853"/>
            <a:ext cx="6750987" cy="1450757"/>
          </a:xfrm>
        </p:spPr>
        <p:txBody>
          <a:bodyPr>
            <a:normAutofit/>
          </a:bodyPr>
          <a:lstStyle/>
          <a:p>
            <a:r>
              <a:rPr lang="en-US" dirty="0">
                <a:solidFill>
                  <a:schemeClr val="accent2"/>
                </a:solidFill>
              </a:rPr>
              <a:t>Library Futures:</a:t>
            </a:r>
            <a:br>
              <a:rPr lang="en-US" dirty="0">
                <a:solidFill>
                  <a:schemeClr val="accent2"/>
                </a:solidFill>
              </a:rPr>
            </a:br>
            <a:r>
              <a:rPr lang="en-US" dirty="0">
                <a:solidFill>
                  <a:schemeClr val="accent2"/>
                </a:solidFill>
              </a:rPr>
              <a:t>State Legislation</a:t>
            </a:r>
          </a:p>
        </p:txBody>
      </p:sp>
      <p:sp>
        <p:nvSpPr>
          <p:cNvPr id="3" name="Content Placeholder 2">
            <a:extLst>
              <a:ext uri="{FF2B5EF4-FFF2-40B4-BE49-F238E27FC236}">
                <a16:creationId xmlns:a16="http://schemas.microsoft.com/office/drawing/2014/main" id="{6193DC7A-7CB3-0B3A-9A06-DD973C77109B}"/>
              </a:ext>
            </a:extLst>
          </p:cNvPr>
          <p:cNvSpPr>
            <a:spLocks noGrp="1"/>
          </p:cNvSpPr>
          <p:nvPr>
            <p:ph idx="1"/>
          </p:nvPr>
        </p:nvSpPr>
        <p:spPr>
          <a:xfrm>
            <a:off x="522267" y="2148207"/>
            <a:ext cx="6697715" cy="3845131"/>
          </a:xfrm>
        </p:spPr>
        <p:txBody>
          <a:bodyPr>
            <a:normAutofit fontScale="92500"/>
          </a:bodyPr>
          <a:lstStyle/>
          <a:p>
            <a:r>
              <a:rPr lang="en-US" sz="2400" dirty="0"/>
              <a:t>“The Library Futures model </a:t>
            </a:r>
            <a:r>
              <a:rPr lang="en-US" sz="2400" dirty="0" err="1"/>
              <a:t>ebook</a:t>
            </a:r>
            <a:r>
              <a:rPr lang="en-US" sz="2400" dirty="0"/>
              <a:t> bill … frames the discussion in terms of how publisher contracts restrict libraries’ abilities to perform their fundamental duties.”</a:t>
            </a:r>
          </a:p>
          <a:p>
            <a:r>
              <a:rPr lang="en-US" sz="2400" dirty="0">
                <a:hlinkClick r:id="rId3"/>
              </a:rPr>
              <a:t>https://www.libraryfutures.net/post/library-futures-ebook-bills-are-on-the-move</a:t>
            </a:r>
            <a:r>
              <a:rPr lang="en-US" sz="2400" dirty="0"/>
              <a:t> </a:t>
            </a:r>
          </a:p>
          <a:p>
            <a:pPr marL="578358" lvl="1" indent="-285750"/>
            <a:r>
              <a:rPr lang="en-US" sz="2400" dirty="0"/>
              <a:t>Laws proposed in 6 U.S. states</a:t>
            </a:r>
          </a:p>
          <a:p>
            <a:pPr marL="578358" lvl="1" indent="-285750"/>
            <a:r>
              <a:rPr lang="en-US" sz="2400" dirty="0"/>
              <a:t>None are yet in effect, due to veto, injunction, or vote still forthcoming</a:t>
            </a:r>
          </a:p>
          <a:p>
            <a:pPr marL="578358" lvl="1" indent="-285750"/>
            <a:endParaRPr lang="en-US" sz="2400" dirty="0"/>
          </a:p>
          <a:p>
            <a:pPr marL="0" indent="0">
              <a:buNone/>
            </a:pPr>
            <a:r>
              <a:rPr lang="en-US" sz="2600" dirty="0">
                <a:hlinkClick r:id="rId4"/>
              </a:rPr>
              <a:t>https://www.ebookstudygroup.org/</a:t>
            </a:r>
            <a:r>
              <a:rPr lang="en-US" sz="2600" dirty="0"/>
              <a:t> </a:t>
            </a:r>
          </a:p>
        </p:txBody>
      </p:sp>
      <p:sp>
        <p:nvSpPr>
          <p:cNvPr id="13" name="Rectangle 12">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a:extLst>
              <a:ext uri="{FF2B5EF4-FFF2-40B4-BE49-F238E27FC236}">
                <a16:creationId xmlns:a16="http://schemas.microsoft.com/office/drawing/2014/main" id="{45B75FE0-06A2-5F97-4756-A54266D74B00}"/>
              </a:ext>
            </a:extLst>
          </p:cNvPr>
          <p:cNvSpPr>
            <a:spLocks noGrp="1"/>
          </p:cNvSpPr>
          <p:nvPr>
            <p:ph type="sldNum" sz="quarter" idx="12"/>
          </p:nvPr>
        </p:nvSpPr>
        <p:spPr>
          <a:xfrm>
            <a:off x="9900458" y="6459785"/>
            <a:ext cx="1312025" cy="365125"/>
          </a:xfrm>
        </p:spPr>
        <p:txBody>
          <a:bodyPr>
            <a:normAutofit/>
          </a:bodyPr>
          <a:lstStyle/>
          <a:p>
            <a:pPr>
              <a:spcAft>
                <a:spcPts val="600"/>
              </a:spcAft>
              <a:defRPr/>
            </a:pPr>
            <a:fld id="{D76B855D-E9CC-4FF8-AD85-6CDC7B89A0DE}" type="slidenum">
              <a:rPr lang="en-US" smtClean="0"/>
              <a:pPr>
                <a:spcAft>
                  <a:spcPts val="600"/>
                </a:spcAft>
                <a:defRPr/>
              </a:pPr>
              <a:t>17</a:t>
            </a:fld>
            <a:endParaRPr lang="en-US"/>
          </a:p>
        </p:txBody>
      </p:sp>
      <p:pic>
        <p:nvPicPr>
          <p:cNvPr id="8" name="Picture 7" descr="line drawing of a legal document overlaid by the tip of an old-fashioned pen, presumably signing the document.&#10;Created by Icon Solutions from Noun Project">
            <a:extLst>
              <a:ext uri="{FF2B5EF4-FFF2-40B4-BE49-F238E27FC236}">
                <a16:creationId xmlns:a16="http://schemas.microsoft.com/office/drawing/2014/main" id="{FB63998D-B499-3C05-A028-5AB37F73C6CB}"/>
              </a:ext>
            </a:extLst>
          </p:cNvPr>
          <p:cNvPicPr>
            <a:picLocks noChangeAspect="1"/>
          </p:cNvPicPr>
          <p:nvPr/>
        </p:nvPicPr>
        <p:blipFill>
          <a:blip r:embed="rId5"/>
          <a:stretch>
            <a:fillRect/>
          </a:stretch>
        </p:blipFill>
        <p:spPr>
          <a:xfrm>
            <a:off x="8208158" y="1775939"/>
            <a:ext cx="4281829" cy="4281829"/>
          </a:xfrm>
          <a:prstGeom prst="rect">
            <a:avLst/>
          </a:prstGeom>
        </p:spPr>
      </p:pic>
      <p:sp>
        <p:nvSpPr>
          <p:cNvPr id="9" name="TextBox 8">
            <a:extLst>
              <a:ext uri="{FF2B5EF4-FFF2-40B4-BE49-F238E27FC236}">
                <a16:creationId xmlns:a16="http://schemas.microsoft.com/office/drawing/2014/main" id="{BEE14DE5-E05D-C6D8-7308-35D252B65BC3}"/>
              </a:ext>
            </a:extLst>
          </p:cNvPr>
          <p:cNvSpPr txBox="1"/>
          <p:nvPr/>
        </p:nvSpPr>
        <p:spPr>
          <a:xfrm>
            <a:off x="8801928" y="542925"/>
            <a:ext cx="2735233" cy="830997"/>
          </a:xfrm>
          <a:prstGeom prst="rect">
            <a:avLst/>
          </a:prstGeom>
          <a:noFill/>
        </p:spPr>
        <p:txBody>
          <a:bodyPr wrap="square" rtlCol="0">
            <a:spAutoFit/>
          </a:bodyPr>
          <a:lstStyle/>
          <a:p>
            <a:r>
              <a:rPr lang="en-US" sz="4800" dirty="0">
                <a:solidFill>
                  <a:schemeClr val="bg1"/>
                </a:solidFill>
              </a:rPr>
              <a:t>Actions</a:t>
            </a:r>
          </a:p>
        </p:txBody>
      </p:sp>
    </p:spTree>
    <p:extLst>
      <p:ext uri="{BB962C8B-B14F-4D97-AF65-F5344CB8AC3E}">
        <p14:creationId xmlns:p14="http://schemas.microsoft.com/office/powerpoint/2010/main" val="1694512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4DF1F9-30D1-BFB3-8195-FD4643376A8D}"/>
              </a:ext>
            </a:extLst>
          </p:cNvPr>
          <p:cNvSpPr>
            <a:spLocks noGrp="1"/>
          </p:cNvSpPr>
          <p:nvPr>
            <p:ph type="title"/>
          </p:nvPr>
        </p:nvSpPr>
        <p:spPr>
          <a:xfrm>
            <a:off x="347852" y="259924"/>
            <a:ext cx="6750987" cy="1113998"/>
          </a:xfrm>
        </p:spPr>
        <p:txBody>
          <a:bodyPr>
            <a:normAutofit/>
          </a:bodyPr>
          <a:lstStyle/>
          <a:p>
            <a:r>
              <a:rPr lang="en-US" dirty="0">
                <a:solidFill>
                  <a:schemeClr val="accent2"/>
                </a:solidFill>
              </a:rPr>
              <a:t>#ebooksSOS Open Letter</a:t>
            </a:r>
          </a:p>
        </p:txBody>
      </p:sp>
      <p:sp>
        <p:nvSpPr>
          <p:cNvPr id="3" name="Content Placeholder 2">
            <a:extLst>
              <a:ext uri="{FF2B5EF4-FFF2-40B4-BE49-F238E27FC236}">
                <a16:creationId xmlns:a16="http://schemas.microsoft.com/office/drawing/2014/main" id="{6193DC7A-7CB3-0B3A-9A06-DD973C77109B}"/>
              </a:ext>
            </a:extLst>
          </p:cNvPr>
          <p:cNvSpPr>
            <a:spLocks noGrp="1"/>
          </p:cNvSpPr>
          <p:nvPr>
            <p:ph idx="1"/>
          </p:nvPr>
        </p:nvSpPr>
        <p:spPr>
          <a:xfrm>
            <a:off x="347852" y="1565910"/>
            <a:ext cx="7437119" cy="4131733"/>
          </a:xfrm>
        </p:spPr>
        <p:txBody>
          <a:bodyPr>
            <a:normAutofit fontScale="92500" lnSpcReduction="10000"/>
          </a:bodyPr>
          <a:lstStyle/>
          <a:p>
            <a:pPr marL="0" indent="0">
              <a:buNone/>
            </a:pPr>
            <a:r>
              <a:rPr lang="en-US" sz="2600" dirty="0">
                <a:solidFill>
                  <a:schemeClr val="tx2">
                    <a:lumMod val="75000"/>
                  </a:schemeClr>
                </a:solidFill>
              </a:rPr>
              <a:t>The Campaign to Investigate the Library </a:t>
            </a:r>
            <a:r>
              <a:rPr lang="en-US" sz="2600" dirty="0" err="1">
                <a:solidFill>
                  <a:schemeClr val="tx2">
                    <a:lumMod val="75000"/>
                  </a:schemeClr>
                </a:solidFill>
              </a:rPr>
              <a:t>Ebook</a:t>
            </a:r>
            <a:r>
              <a:rPr lang="en-US" sz="2600" dirty="0">
                <a:solidFill>
                  <a:schemeClr val="tx2">
                    <a:lumMod val="75000"/>
                  </a:schemeClr>
                </a:solidFill>
              </a:rPr>
              <a:t> Market wrote an open letter in 2020 “calling on the UK parliamentary Education Select Committee, to launch an investigation into the unfair sales, pricing and licensing practice of academic publishers.”</a:t>
            </a:r>
          </a:p>
          <a:p>
            <a:pPr marL="0" indent="0">
              <a:buNone/>
            </a:pPr>
            <a:r>
              <a:rPr lang="en-US" sz="2600" dirty="0">
                <a:solidFill>
                  <a:schemeClr val="tx2">
                    <a:lumMod val="75000"/>
                  </a:schemeClr>
                </a:solidFill>
              </a:rPr>
              <a:t>The Committee declined to investigate. The campaign has shifted to an international focus with a letter that anyone can sign.</a:t>
            </a:r>
          </a:p>
          <a:p>
            <a:pPr marL="0" indent="0">
              <a:buNone/>
            </a:pPr>
            <a:r>
              <a:rPr lang="en-US" sz="2600" dirty="0">
                <a:solidFill>
                  <a:schemeClr val="tx2">
                    <a:lumMod val="75000"/>
                  </a:schemeClr>
                </a:solidFill>
              </a:rPr>
              <a:t>“Publishing practices are making </a:t>
            </a:r>
            <a:r>
              <a:rPr lang="en-US" sz="2600" dirty="0" err="1">
                <a:solidFill>
                  <a:schemeClr val="tx2">
                    <a:lumMod val="75000"/>
                  </a:schemeClr>
                </a:solidFill>
              </a:rPr>
              <a:t>ebooks</a:t>
            </a:r>
            <a:r>
              <a:rPr lang="en-US" sz="2600" dirty="0">
                <a:solidFill>
                  <a:schemeClr val="tx2">
                    <a:lumMod val="75000"/>
                  </a:schemeClr>
                </a:solidFill>
              </a:rPr>
              <a:t> unaffordable, unsustainable and inaccessible to libraries. We call for urgent regulation of the market.”</a:t>
            </a:r>
          </a:p>
          <a:p>
            <a:pPr marL="0" indent="0">
              <a:buNone/>
            </a:pPr>
            <a:r>
              <a:rPr lang="en-US" sz="2400" dirty="0">
                <a:hlinkClick r:id="rId3"/>
              </a:rPr>
              <a:t>https://academicebookinvestigation.org/</a:t>
            </a:r>
            <a:r>
              <a:rPr lang="en-US" sz="2400" dirty="0"/>
              <a:t> </a:t>
            </a:r>
          </a:p>
        </p:txBody>
      </p:sp>
      <p:sp>
        <p:nvSpPr>
          <p:cNvPr id="13" name="Rectangle 12">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a:extLst>
              <a:ext uri="{FF2B5EF4-FFF2-40B4-BE49-F238E27FC236}">
                <a16:creationId xmlns:a16="http://schemas.microsoft.com/office/drawing/2014/main" id="{45B75FE0-06A2-5F97-4756-A54266D74B00}"/>
              </a:ext>
            </a:extLst>
          </p:cNvPr>
          <p:cNvSpPr>
            <a:spLocks noGrp="1"/>
          </p:cNvSpPr>
          <p:nvPr>
            <p:ph type="sldNum" sz="quarter" idx="12"/>
          </p:nvPr>
        </p:nvSpPr>
        <p:spPr>
          <a:xfrm>
            <a:off x="9900458" y="6459785"/>
            <a:ext cx="1312025" cy="365125"/>
          </a:xfrm>
        </p:spPr>
        <p:txBody>
          <a:bodyPr>
            <a:normAutofit/>
          </a:bodyPr>
          <a:lstStyle/>
          <a:p>
            <a:pPr>
              <a:spcAft>
                <a:spcPts val="600"/>
              </a:spcAft>
              <a:defRPr/>
            </a:pPr>
            <a:fld id="{D76B855D-E9CC-4FF8-AD85-6CDC7B89A0DE}" type="slidenum">
              <a:rPr lang="en-US" smtClean="0"/>
              <a:pPr>
                <a:spcAft>
                  <a:spcPts val="600"/>
                </a:spcAft>
                <a:defRPr/>
              </a:pPr>
              <a:t>18</a:t>
            </a:fld>
            <a:endParaRPr lang="en-US"/>
          </a:p>
        </p:txBody>
      </p:sp>
      <p:sp>
        <p:nvSpPr>
          <p:cNvPr id="9" name="TextBox 8">
            <a:extLst>
              <a:ext uri="{FF2B5EF4-FFF2-40B4-BE49-F238E27FC236}">
                <a16:creationId xmlns:a16="http://schemas.microsoft.com/office/drawing/2014/main" id="{BEE14DE5-E05D-C6D8-7308-35D252B65BC3}"/>
              </a:ext>
            </a:extLst>
          </p:cNvPr>
          <p:cNvSpPr txBox="1"/>
          <p:nvPr/>
        </p:nvSpPr>
        <p:spPr>
          <a:xfrm>
            <a:off x="8544683" y="542925"/>
            <a:ext cx="2735233" cy="830997"/>
          </a:xfrm>
          <a:prstGeom prst="rect">
            <a:avLst/>
          </a:prstGeom>
          <a:noFill/>
        </p:spPr>
        <p:txBody>
          <a:bodyPr wrap="square" rtlCol="0">
            <a:spAutoFit/>
          </a:bodyPr>
          <a:lstStyle/>
          <a:p>
            <a:r>
              <a:rPr lang="en-US" sz="4800" dirty="0">
                <a:solidFill>
                  <a:schemeClr val="bg1"/>
                </a:solidFill>
              </a:rPr>
              <a:t>Actions</a:t>
            </a:r>
          </a:p>
        </p:txBody>
      </p:sp>
      <p:pic>
        <p:nvPicPr>
          <p:cNvPr id="5" name="Picture 4" descr="line drawing of a tablet or page with writing, superimposed by a hand holding a pencil. There is a scribbled signature at the bottom of the document.&#10;Created by WiStudio from Noun Project.">
            <a:extLst>
              <a:ext uri="{FF2B5EF4-FFF2-40B4-BE49-F238E27FC236}">
                <a16:creationId xmlns:a16="http://schemas.microsoft.com/office/drawing/2014/main" id="{9DD084E0-6A49-59A1-5287-26C00976C459}"/>
              </a:ext>
            </a:extLst>
          </p:cNvPr>
          <p:cNvPicPr>
            <a:picLocks noChangeAspect="1"/>
          </p:cNvPicPr>
          <p:nvPr/>
        </p:nvPicPr>
        <p:blipFill>
          <a:blip r:embed="rId4"/>
          <a:stretch>
            <a:fillRect/>
          </a:stretch>
        </p:blipFill>
        <p:spPr>
          <a:xfrm>
            <a:off x="8132823" y="2306574"/>
            <a:ext cx="4008501" cy="4008501"/>
          </a:xfrm>
          <a:prstGeom prst="rect">
            <a:avLst/>
          </a:prstGeom>
        </p:spPr>
      </p:pic>
    </p:spTree>
    <p:extLst>
      <p:ext uri="{BB962C8B-B14F-4D97-AF65-F5344CB8AC3E}">
        <p14:creationId xmlns:p14="http://schemas.microsoft.com/office/powerpoint/2010/main" val="885866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4DF1F9-30D1-BFB3-8195-FD4643376A8D}"/>
              </a:ext>
            </a:extLst>
          </p:cNvPr>
          <p:cNvSpPr>
            <a:spLocks noGrp="1"/>
          </p:cNvSpPr>
          <p:nvPr>
            <p:ph type="title"/>
          </p:nvPr>
        </p:nvSpPr>
        <p:spPr>
          <a:xfrm>
            <a:off x="347852" y="259924"/>
            <a:ext cx="6750987" cy="1113998"/>
          </a:xfrm>
        </p:spPr>
        <p:txBody>
          <a:bodyPr>
            <a:normAutofit/>
          </a:bodyPr>
          <a:lstStyle/>
          <a:p>
            <a:r>
              <a:rPr lang="en-US" dirty="0">
                <a:solidFill>
                  <a:schemeClr val="accent2"/>
                </a:solidFill>
              </a:rPr>
              <a:t>Letter from Wiley Authors</a:t>
            </a:r>
          </a:p>
        </p:txBody>
      </p:sp>
      <p:sp>
        <p:nvSpPr>
          <p:cNvPr id="3" name="Content Placeholder 2">
            <a:extLst>
              <a:ext uri="{FF2B5EF4-FFF2-40B4-BE49-F238E27FC236}">
                <a16:creationId xmlns:a16="http://schemas.microsoft.com/office/drawing/2014/main" id="{6193DC7A-7CB3-0B3A-9A06-DD973C77109B}"/>
              </a:ext>
            </a:extLst>
          </p:cNvPr>
          <p:cNvSpPr>
            <a:spLocks noGrp="1"/>
          </p:cNvSpPr>
          <p:nvPr>
            <p:ph idx="1"/>
          </p:nvPr>
        </p:nvSpPr>
        <p:spPr>
          <a:xfrm>
            <a:off x="347852" y="1565910"/>
            <a:ext cx="7437119" cy="4131733"/>
          </a:xfrm>
        </p:spPr>
        <p:txBody>
          <a:bodyPr>
            <a:normAutofit/>
          </a:bodyPr>
          <a:lstStyle/>
          <a:p>
            <a:pPr marL="0" marR="0" indent="0">
              <a:lnSpc>
                <a:spcPct val="107000"/>
              </a:lnSpc>
              <a:spcBef>
                <a:spcPts val="0"/>
              </a:spcBef>
              <a:spcAft>
                <a:spcPts val="0"/>
              </a:spcAft>
              <a:buNone/>
            </a:pPr>
            <a:r>
              <a:rPr lang="en-US" sz="24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Co-written by Authors Alliance and #ebookSOS, signed by authors whose works Wiley removed from the Academic Complete collection.</a:t>
            </a:r>
          </a:p>
          <a:p>
            <a:pPr marL="0" marR="0" indent="0">
              <a:lnSpc>
                <a:spcPct val="107000"/>
              </a:lnSpc>
              <a:spcBef>
                <a:spcPts val="0"/>
              </a:spcBef>
              <a:spcAft>
                <a:spcPts val="0"/>
              </a:spcAft>
              <a:buNone/>
            </a:pPr>
            <a:r>
              <a:rPr lang="en-US" sz="2400" dirty="0">
                <a:solidFill>
                  <a:schemeClr val="tx2">
                    <a:lumMod val="75000"/>
                  </a:schemeClr>
                </a:solidFill>
                <a:ea typeface="Calibri" panose="020F0502020204030204" pitchFamily="34" charset="0"/>
                <a:cs typeface="Times New Roman" panose="02020603050405020304" pitchFamily="18" charset="0"/>
              </a:rPr>
              <a:t>“[W]</a:t>
            </a:r>
            <a:r>
              <a:rPr lang="en-US" sz="2400" b="0" i="0" u="none" strike="noStrike" dirty="0">
                <a:solidFill>
                  <a:schemeClr val="tx2">
                    <a:lumMod val="75000"/>
                  </a:schemeClr>
                </a:solidFill>
                <a:effectLst/>
              </a:rPr>
              <a:t>e are writing to express our strong disapproval of Wiley’s decision to eliminate electronic access to our books from libraries …</a:t>
            </a:r>
            <a:endParaRPr lang="en-US" sz="2400" b="0" i="0" u="none" strike="noStrike" dirty="0">
              <a:solidFill>
                <a:schemeClr val="tx2">
                  <a:lumMod val="75000"/>
                </a:schemeClr>
              </a:solidFill>
              <a:cs typeface="Times New Roman" panose="02020603050405020304" pitchFamily="18" charset="0"/>
            </a:endParaRPr>
          </a:p>
          <a:p>
            <a:pPr marL="0" marR="0" indent="0">
              <a:lnSpc>
                <a:spcPct val="107000"/>
              </a:lnSpc>
              <a:spcBef>
                <a:spcPts val="0"/>
              </a:spcBef>
              <a:spcAft>
                <a:spcPts val="0"/>
              </a:spcAft>
              <a:buNone/>
            </a:pPr>
            <a:r>
              <a:rPr lang="en-US" sz="2400" dirty="0">
                <a:solidFill>
                  <a:schemeClr val="tx2">
                    <a:lumMod val="75000"/>
                  </a:schemeClr>
                </a:solidFill>
                <a:effectLst/>
                <a:ea typeface="Calibri" panose="020F0502020204030204" pitchFamily="34" charset="0"/>
                <a:cs typeface="Times New Roman" panose="02020603050405020304" pitchFamily="18" charset="0"/>
              </a:rPr>
              <a:t>“</a:t>
            </a:r>
            <a:r>
              <a:rPr lang="en-US" sz="2400" b="0" i="0" u="none" strike="noStrike" dirty="0">
                <a:solidFill>
                  <a:schemeClr val="tx2">
                    <a:lumMod val="75000"/>
                  </a:schemeClr>
                </a:solidFill>
                <a:effectLst/>
              </a:rPr>
              <a:t>We find aggressive, profit-maximizing decisions like this to be antithetical to our interests and motivations as authors</a:t>
            </a:r>
            <a:r>
              <a:rPr lang="en-US" sz="2400" b="0" i="0" u="none" strike="noStrike" dirty="0">
                <a:solidFill>
                  <a:schemeClr val="tx2">
                    <a:lumMod val="75000"/>
                  </a:schemeClr>
                </a:solidFill>
                <a:cs typeface="Times New Roman" panose="02020603050405020304" pitchFamily="18" charset="0"/>
              </a:rPr>
              <a:t>.”</a:t>
            </a:r>
            <a:endParaRPr lang="en-US" sz="2400" dirty="0">
              <a:solidFill>
                <a:schemeClr val="tx2">
                  <a:lumMod val="75000"/>
                </a:schemeClr>
              </a:solidFill>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https://www.authorsalliance.org/2022/10/14/authors-speak-out-an-update-on-the-wiley-ebook-situation/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3" name="Rectangle 12">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a:extLst>
              <a:ext uri="{FF2B5EF4-FFF2-40B4-BE49-F238E27FC236}">
                <a16:creationId xmlns:a16="http://schemas.microsoft.com/office/drawing/2014/main" id="{45B75FE0-06A2-5F97-4756-A54266D74B00}"/>
              </a:ext>
            </a:extLst>
          </p:cNvPr>
          <p:cNvSpPr>
            <a:spLocks noGrp="1"/>
          </p:cNvSpPr>
          <p:nvPr>
            <p:ph type="sldNum" sz="quarter" idx="12"/>
          </p:nvPr>
        </p:nvSpPr>
        <p:spPr>
          <a:xfrm>
            <a:off x="9900458" y="6459785"/>
            <a:ext cx="1312025" cy="365125"/>
          </a:xfrm>
        </p:spPr>
        <p:txBody>
          <a:bodyPr>
            <a:normAutofit/>
          </a:bodyPr>
          <a:lstStyle/>
          <a:p>
            <a:pPr>
              <a:spcAft>
                <a:spcPts val="600"/>
              </a:spcAft>
              <a:defRPr/>
            </a:pPr>
            <a:fld id="{D76B855D-E9CC-4FF8-AD85-6CDC7B89A0DE}" type="slidenum">
              <a:rPr lang="en-US" smtClean="0"/>
              <a:pPr>
                <a:spcAft>
                  <a:spcPts val="600"/>
                </a:spcAft>
                <a:defRPr/>
              </a:pPr>
              <a:t>19</a:t>
            </a:fld>
            <a:endParaRPr lang="en-US"/>
          </a:p>
        </p:txBody>
      </p:sp>
      <p:sp>
        <p:nvSpPr>
          <p:cNvPr id="9" name="TextBox 8">
            <a:extLst>
              <a:ext uri="{FF2B5EF4-FFF2-40B4-BE49-F238E27FC236}">
                <a16:creationId xmlns:a16="http://schemas.microsoft.com/office/drawing/2014/main" id="{BEE14DE5-E05D-C6D8-7308-35D252B65BC3}"/>
              </a:ext>
            </a:extLst>
          </p:cNvPr>
          <p:cNvSpPr txBox="1"/>
          <p:nvPr/>
        </p:nvSpPr>
        <p:spPr>
          <a:xfrm>
            <a:off x="8769456" y="561194"/>
            <a:ext cx="2735233" cy="830997"/>
          </a:xfrm>
          <a:prstGeom prst="rect">
            <a:avLst/>
          </a:prstGeom>
          <a:noFill/>
        </p:spPr>
        <p:txBody>
          <a:bodyPr wrap="square" rtlCol="0">
            <a:spAutoFit/>
          </a:bodyPr>
          <a:lstStyle/>
          <a:p>
            <a:r>
              <a:rPr lang="en-US" sz="4800" dirty="0">
                <a:solidFill>
                  <a:schemeClr val="bg1"/>
                </a:solidFill>
              </a:rPr>
              <a:t>Actions</a:t>
            </a:r>
          </a:p>
        </p:txBody>
      </p:sp>
      <p:pic>
        <p:nvPicPr>
          <p:cNvPr id="5" name="Picture 4" descr="line drawing of a tablet or page with writing, superimposed by a hand holding a pencil. There is a scribbled signature at the bottom of the document.&#10;Created by WiStudio from Noun Project.">
            <a:extLst>
              <a:ext uri="{FF2B5EF4-FFF2-40B4-BE49-F238E27FC236}">
                <a16:creationId xmlns:a16="http://schemas.microsoft.com/office/drawing/2014/main" id="{9DD084E0-6A49-59A1-5287-26C00976C459}"/>
              </a:ext>
            </a:extLst>
          </p:cNvPr>
          <p:cNvPicPr>
            <a:picLocks noChangeAspect="1"/>
          </p:cNvPicPr>
          <p:nvPr/>
        </p:nvPicPr>
        <p:blipFill>
          <a:blip r:embed="rId4"/>
          <a:stretch>
            <a:fillRect/>
          </a:stretch>
        </p:blipFill>
        <p:spPr>
          <a:xfrm>
            <a:off x="8132823" y="2306574"/>
            <a:ext cx="4008501" cy="4008501"/>
          </a:xfrm>
          <a:prstGeom prst="rect">
            <a:avLst/>
          </a:prstGeom>
        </p:spPr>
      </p:pic>
    </p:spTree>
    <p:extLst>
      <p:ext uri="{BB962C8B-B14F-4D97-AF65-F5344CB8AC3E}">
        <p14:creationId xmlns:p14="http://schemas.microsoft.com/office/powerpoint/2010/main" val="3683952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2">
            <a:extLst>
              <a:ext uri="{FF2B5EF4-FFF2-40B4-BE49-F238E27FC236}">
                <a16:creationId xmlns:a16="http://schemas.microsoft.com/office/drawing/2014/main" id="{7DE3B1B8-DC38-48E8-8C31-EF790659B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4">
            <a:extLst>
              <a:ext uri="{FF2B5EF4-FFF2-40B4-BE49-F238E27FC236}">
                <a16:creationId xmlns:a16="http://schemas.microsoft.com/office/drawing/2014/main" id="{9E63FFFE-1DB2-4A0F-B495-35782F162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16">
            <a:extLst>
              <a:ext uri="{FF2B5EF4-FFF2-40B4-BE49-F238E27FC236}">
                <a16:creationId xmlns:a16="http://schemas.microsoft.com/office/drawing/2014/main" id="{32BB9A07-8AB8-4D82-B3BC-B500DDEC7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18">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36E49C-11A0-4C95-8A6E-FC7E9C57C105}"/>
              </a:ext>
            </a:extLst>
          </p:cNvPr>
          <p:cNvSpPr>
            <a:spLocks noGrp="1"/>
          </p:cNvSpPr>
          <p:nvPr>
            <p:ph type="title" idx="4294967295"/>
          </p:nvPr>
        </p:nvSpPr>
        <p:spPr>
          <a:xfrm>
            <a:off x="1097280" y="286603"/>
            <a:ext cx="10058400" cy="1450757"/>
          </a:xfrm>
        </p:spPr>
        <p:txBody>
          <a:bodyPr vert="horz" lIns="91440" tIns="45720" rIns="91440" bIns="45720" rtlCol="0" anchor="b">
            <a:normAutofit/>
          </a:bodyPr>
          <a:lstStyle/>
          <a:p>
            <a:r>
              <a:rPr lang="en-US" dirty="0"/>
              <a:t>What Happened</a:t>
            </a:r>
          </a:p>
        </p:txBody>
      </p:sp>
      <p:cxnSp>
        <p:nvCxnSpPr>
          <p:cNvPr id="21" name="Straight Connector 20">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69C3FD2-AF88-4EF1-AFB7-5D31BD5AA0BF}"/>
              </a:ext>
            </a:extLst>
          </p:cNvPr>
          <p:cNvSpPr>
            <a:spLocks noGrp="1"/>
          </p:cNvSpPr>
          <p:nvPr>
            <p:ph idx="4294967295"/>
          </p:nvPr>
        </p:nvSpPr>
        <p:spPr>
          <a:xfrm>
            <a:off x="1193532" y="1835773"/>
            <a:ext cx="9113521" cy="4486101"/>
          </a:xfrm>
        </p:spPr>
        <p:txBody>
          <a:bodyPr vert="horz" lIns="0" tIns="45720" rIns="0" bIns="45720" rtlCol="0">
            <a:normAutofit/>
          </a:bodyPr>
          <a:lstStyle/>
          <a:p>
            <a:pPr marL="0" indent="0">
              <a:buFont typeface="Calibri" panose="020F0502020204030204" pitchFamily="34" charset="0"/>
              <a:buNone/>
            </a:pPr>
            <a:r>
              <a:rPr lang="en-US" sz="2400" dirty="0"/>
              <a:t>At the end of August 2022, Wiley removed 1,379 </a:t>
            </a:r>
            <a:r>
              <a:rPr lang="en-US" sz="2400" dirty="0" err="1"/>
              <a:t>ebooks</a:t>
            </a:r>
            <a:r>
              <a:rPr lang="en-US" sz="2400" dirty="0"/>
              <a:t> from </a:t>
            </a:r>
            <a:r>
              <a:rPr lang="en-US" sz="2400" dirty="0" err="1"/>
              <a:t>EBook</a:t>
            </a:r>
            <a:r>
              <a:rPr lang="en-US" sz="2400" dirty="0"/>
              <a:t> Central (EBC) subscription collections.</a:t>
            </a:r>
          </a:p>
          <a:p>
            <a:pPr marL="578358" lvl="1" indent="-285750"/>
            <a:r>
              <a:rPr lang="en-US" sz="2400" dirty="0"/>
              <a:t>These are aggregator packages, containing </a:t>
            </a:r>
            <a:r>
              <a:rPr lang="en-US" sz="2400" dirty="0" err="1"/>
              <a:t>ebooks</a:t>
            </a:r>
            <a:r>
              <a:rPr lang="en-US" sz="2400" dirty="0"/>
              <a:t> from many publishers.</a:t>
            </a:r>
          </a:p>
          <a:p>
            <a:pPr marL="578358" lvl="1" indent="-285750"/>
            <a:r>
              <a:rPr lang="en-US" sz="2400" dirty="0"/>
              <a:t>The packages are subscription-based, no guarantee of continual access to these books.</a:t>
            </a:r>
          </a:p>
          <a:p>
            <a:pPr marL="578358" lvl="1" indent="-285750"/>
            <a:r>
              <a:rPr lang="en-US" sz="2400" dirty="0"/>
              <a:t>EBC is owned by ProQuest, now Clarivate.</a:t>
            </a:r>
          </a:p>
          <a:p>
            <a:pPr marL="0" indent="0">
              <a:buFont typeface="Calibri" panose="020F0502020204030204" pitchFamily="34" charset="0"/>
              <a:buNone/>
            </a:pPr>
            <a:r>
              <a:rPr lang="en-US" sz="2400" dirty="0"/>
              <a:t>Temple University Libraries was informed in June 2022 by ProQuest</a:t>
            </a:r>
          </a:p>
          <a:p>
            <a:pPr marL="578358" lvl="1" indent="-285750"/>
            <a:r>
              <a:rPr lang="en-US" sz="2400" dirty="0"/>
              <a:t>Many libraries say they were not informed.</a:t>
            </a:r>
          </a:p>
          <a:p>
            <a:pPr marL="578358" lvl="1" indent="-285750"/>
            <a:r>
              <a:rPr lang="en-US" sz="2400" dirty="0"/>
              <a:t>Wiley says they told ProQuest in June 2020.</a:t>
            </a:r>
          </a:p>
        </p:txBody>
      </p:sp>
      <p:sp>
        <p:nvSpPr>
          <p:cNvPr id="23" name="Rectangle 22">
            <a:extLst>
              <a:ext uri="{FF2B5EF4-FFF2-40B4-BE49-F238E27FC236}">
                <a16:creationId xmlns:a16="http://schemas.microsoft.com/office/drawing/2014/main" id="{BD7A74B5-8367-4A83-ABEC-0FCDDE97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2CC184B0-C2C6-4BF0-B078-816C7AF95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D76B855D-E9CC-4FF8-AD85-6CDC7B89A0DE}" type="slidenum">
              <a:rPr kumimoji="0" lang="en-US" b="0" i="0" u="none" strike="noStrike" cap="none" spc="0" normalizeH="0" baseline="0" noProof="0">
                <a:ln>
                  <a:noFill/>
                </a:ln>
                <a:effectLst/>
                <a:uLnTx/>
                <a:uFillTx/>
              </a:rPr>
              <a:pPr marR="0" lvl="0" indent="0" defTabSz="914400" fontAlgn="auto">
                <a:spcBef>
                  <a:spcPts val="0"/>
                </a:spcBef>
                <a:spcAft>
                  <a:spcPts val="600"/>
                </a:spcAft>
                <a:buClrTx/>
                <a:buSzTx/>
                <a:buFontTx/>
                <a:buNone/>
                <a:tabLst/>
                <a:defRPr/>
              </a:pPr>
              <a:t>2</a:t>
            </a:fld>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55160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4DF1F9-30D1-BFB3-8195-FD4643376A8D}"/>
              </a:ext>
            </a:extLst>
          </p:cNvPr>
          <p:cNvSpPr>
            <a:spLocks noGrp="1"/>
          </p:cNvSpPr>
          <p:nvPr>
            <p:ph type="title"/>
          </p:nvPr>
        </p:nvSpPr>
        <p:spPr>
          <a:xfrm>
            <a:off x="408004" y="468048"/>
            <a:ext cx="6750987" cy="1113998"/>
          </a:xfrm>
        </p:spPr>
        <p:txBody>
          <a:bodyPr>
            <a:normAutofit fontScale="90000"/>
          </a:bodyPr>
          <a:lstStyle/>
          <a:p>
            <a:r>
              <a:rPr lang="en-US" dirty="0">
                <a:solidFill>
                  <a:schemeClr val="accent2"/>
                </a:solidFill>
              </a:rPr>
              <a:t>#ebookSOS</a:t>
            </a:r>
            <a:br>
              <a:rPr lang="en-US" dirty="0">
                <a:solidFill>
                  <a:schemeClr val="accent2"/>
                </a:solidFill>
              </a:rPr>
            </a:br>
            <a:r>
              <a:rPr lang="en-US" dirty="0">
                <a:solidFill>
                  <a:schemeClr val="accent2"/>
                </a:solidFill>
              </a:rPr>
              <a:t>Guidance for Authors</a:t>
            </a:r>
          </a:p>
        </p:txBody>
      </p:sp>
      <p:sp>
        <p:nvSpPr>
          <p:cNvPr id="3" name="Content Placeholder 2">
            <a:extLst>
              <a:ext uri="{FF2B5EF4-FFF2-40B4-BE49-F238E27FC236}">
                <a16:creationId xmlns:a16="http://schemas.microsoft.com/office/drawing/2014/main" id="{6193DC7A-7CB3-0B3A-9A06-DD973C77109B}"/>
              </a:ext>
            </a:extLst>
          </p:cNvPr>
          <p:cNvSpPr>
            <a:spLocks noGrp="1"/>
          </p:cNvSpPr>
          <p:nvPr>
            <p:ph idx="1"/>
          </p:nvPr>
        </p:nvSpPr>
        <p:spPr>
          <a:xfrm>
            <a:off x="347852" y="2050094"/>
            <a:ext cx="7437119" cy="4131733"/>
          </a:xfrm>
        </p:spPr>
        <p:txBody>
          <a:bodyPr>
            <a:normAutofit/>
          </a:bodyPr>
          <a:lstStyle/>
          <a:p>
            <a:pPr marL="635508" lvl="1" indent="-342900"/>
            <a:r>
              <a:rPr lang="en-US" sz="2400" dirty="0"/>
              <a:t>Explains why libraries cannot always purchase </a:t>
            </a:r>
            <a:r>
              <a:rPr lang="en-US" sz="2400" dirty="0" err="1"/>
              <a:t>ebooks</a:t>
            </a:r>
            <a:endParaRPr lang="en-US" sz="2400" dirty="0"/>
          </a:p>
          <a:p>
            <a:pPr marL="635508" lvl="1" indent="-342900"/>
            <a:r>
              <a:rPr lang="en-US" sz="2400" dirty="0"/>
              <a:t>Offers questions prospective authors can ask publishers</a:t>
            </a:r>
          </a:p>
          <a:p>
            <a:pPr marL="635508" lvl="1" indent="-342900"/>
            <a:r>
              <a:rPr lang="en-US" sz="2400" dirty="0"/>
              <a:t>Sample language to include in a publishing contract</a:t>
            </a:r>
          </a:p>
          <a:p>
            <a:pPr marL="635508" lvl="1" indent="-342900"/>
            <a:endParaRPr lang="en-US" sz="2400" dirty="0">
              <a:hlinkClick r:id="rId3"/>
            </a:endParaRPr>
          </a:p>
          <a:p>
            <a:pPr marL="292608" lvl="1" indent="0">
              <a:buNone/>
            </a:pPr>
            <a:r>
              <a:rPr lang="en-US" sz="2400" dirty="0">
                <a:hlinkClick r:id="rId3"/>
              </a:rPr>
              <a:t>https://cdn.hd4.uk/sites/academicebookinvestigation.org/2021/05/ebooksos-guidance-for-authors-2.pdf</a:t>
            </a:r>
            <a:endParaRPr lang="en-US" sz="2400" dirty="0"/>
          </a:p>
          <a:p>
            <a:pPr marL="635508" lvl="1" indent="-342900"/>
            <a:endParaRPr lang="en-US" sz="2400" dirty="0"/>
          </a:p>
        </p:txBody>
      </p:sp>
      <p:sp>
        <p:nvSpPr>
          <p:cNvPr id="13" name="Rectangle 12">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a:extLst>
              <a:ext uri="{FF2B5EF4-FFF2-40B4-BE49-F238E27FC236}">
                <a16:creationId xmlns:a16="http://schemas.microsoft.com/office/drawing/2014/main" id="{45B75FE0-06A2-5F97-4756-A54266D74B00}"/>
              </a:ext>
            </a:extLst>
          </p:cNvPr>
          <p:cNvSpPr>
            <a:spLocks noGrp="1"/>
          </p:cNvSpPr>
          <p:nvPr>
            <p:ph type="sldNum" sz="quarter" idx="12"/>
          </p:nvPr>
        </p:nvSpPr>
        <p:spPr>
          <a:xfrm>
            <a:off x="9900458" y="6459785"/>
            <a:ext cx="1312025" cy="365125"/>
          </a:xfrm>
        </p:spPr>
        <p:txBody>
          <a:bodyPr>
            <a:normAutofit/>
          </a:bodyPr>
          <a:lstStyle/>
          <a:p>
            <a:pPr>
              <a:spcAft>
                <a:spcPts val="600"/>
              </a:spcAft>
              <a:defRPr/>
            </a:pPr>
            <a:fld id="{D76B855D-E9CC-4FF8-AD85-6CDC7B89A0DE}" type="slidenum">
              <a:rPr lang="en-US" smtClean="0"/>
              <a:pPr>
                <a:spcAft>
                  <a:spcPts val="600"/>
                </a:spcAft>
                <a:defRPr/>
              </a:pPr>
              <a:t>20</a:t>
            </a:fld>
            <a:endParaRPr lang="en-US"/>
          </a:p>
        </p:txBody>
      </p:sp>
      <p:sp>
        <p:nvSpPr>
          <p:cNvPr id="9" name="TextBox 8">
            <a:extLst>
              <a:ext uri="{FF2B5EF4-FFF2-40B4-BE49-F238E27FC236}">
                <a16:creationId xmlns:a16="http://schemas.microsoft.com/office/drawing/2014/main" id="{BEE14DE5-E05D-C6D8-7308-35D252B65BC3}"/>
              </a:ext>
            </a:extLst>
          </p:cNvPr>
          <p:cNvSpPr txBox="1"/>
          <p:nvPr/>
        </p:nvSpPr>
        <p:spPr>
          <a:xfrm>
            <a:off x="8801927" y="561194"/>
            <a:ext cx="2735233" cy="830997"/>
          </a:xfrm>
          <a:prstGeom prst="rect">
            <a:avLst/>
          </a:prstGeom>
          <a:noFill/>
        </p:spPr>
        <p:txBody>
          <a:bodyPr wrap="square" rtlCol="0">
            <a:spAutoFit/>
          </a:bodyPr>
          <a:lstStyle/>
          <a:p>
            <a:r>
              <a:rPr lang="en-US" sz="4800" dirty="0">
                <a:solidFill>
                  <a:schemeClr val="bg1"/>
                </a:solidFill>
              </a:rPr>
              <a:t>Actions</a:t>
            </a:r>
          </a:p>
        </p:txBody>
      </p:sp>
      <p:pic>
        <p:nvPicPr>
          <p:cNvPr id="7" name="Picture 6" descr="line drawing of two pages stacked on each other. A pencil is shown signing the first page. Superimposed over the page is a circle with a $ inside it.&#10;Created by Rohman haris from Noun Project.">
            <a:extLst>
              <a:ext uri="{FF2B5EF4-FFF2-40B4-BE49-F238E27FC236}">
                <a16:creationId xmlns:a16="http://schemas.microsoft.com/office/drawing/2014/main" id="{5C772CFA-FD2A-2B5C-88D6-843D58D90E93}"/>
              </a:ext>
            </a:extLst>
          </p:cNvPr>
          <p:cNvPicPr>
            <a:picLocks noChangeAspect="1"/>
          </p:cNvPicPr>
          <p:nvPr/>
        </p:nvPicPr>
        <p:blipFill>
          <a:blip r:embed="rId4"/>
          <a:stretch>
            <a:fillRect/>
          </a:stretch>
        </p:blipFill>
        <p:spPr>
          <a:xfrm>
            <a:off x="8278832" y="2533650"/>
            <a:ext cx="3781425" cy="3781425"/>
          </a:xfrm>
          <a:prstGeom prst="rect">
            <a:avLst/>
          </a:prstGeom>
        </p:spPr>
      </p:pic>
    </p:spTree>
    <p:extLst>
      <p:ext uri="{BB962C8B-B14F-4D97-AF65-F5344CB8AC3E}">
        <p14:creationId xmlns:p14="http://schemas.microsoft.com/office/powerpoint/2010/main" val="665624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4DF1F9-30D1-BFB3-8195-FD4643376A8D}"/>
              </a:ext>
            </a:extLst>
          </p:cNvPr>
          <p:cNvSpPr>
            <a:spLocks noGrp="1"/>
          </p:cNvSpPr>
          <p:nvPr>
            <p:ph type="title"/>
          </p:nvPr>
        </p:nvSpPr>
        <p:spPr>
          <a:xfrm>
            <a:off x="347852" y="259924"/>
            <a:ext cx="6750987" cy="1113998"/>
          </a:xfrm>
        </p:spPr>
        <p:txBody>
          <a:bodyPr>
            <a:normAutofit fontScale="90000"/>
          </a:bodyPr>
          <a:lstStyle/>
          <a:p>
            <a:r>
              <a:rPr lang="en-US" dirty="0">
                <a:solidFill>
                  <a:schemeClr val="accent2"/>
                </a:solidFill>
              </a:rPr>
              <a:t>Fight for the Future:</a:t>
            </a:r>
            <a:br>
              <a:rPr lang="en-US" dirty="0">
                <a:solidFill>
                  <a:schemeClr val="accent2"/>
                </a:solidFill>
              </a:rPr>
            </a:br>
            <a:r>
              <a:rPr lang="en-US" dirty="0">
                <a:solidFill>
                  <a:schemeClr val="accent2"/>
                </a:solidFill>
              </a:rPr>
              <a:t>Authors for Libraries letter</a:t>
            </a:r>
          </a:p>
        </p:txBody>
      </p:sp>
      <p:sp>
        <p:nvSpPr>
          <p:cNvPr id="3" name="Content Placeholder 2">
            <a:extLst>
              <a:ext uri="{FF2B5EF4-FFF2-40B4-BE49-F238E27FC236}">
                <a16:creationId xmlns:a16="http://schemas.microsoft.com/office/drawing/2014/main" id="{6193DC7A-7CB3-0B3A-9A06-DD973C77109B}"/>
              </a:ext>
            </a:extLst>
          </p:cNvPr>
          <p:cNvSpPr>
            <a:spLocks noGrp="1"/>
          </p:cNvSpPr>
          <p:nvPr>
            <p:ph idx="1"/>
          </p:nvPr>
        </p:nvSpPr>
        <p:spPr>
          <a:xfrm>
            <a:off x="347852" y="1565910"/>
            <a:ext cx="7437119" cy="4131733"/>
          </a:xfrm>
        </p:spPr>
        <p:txBody>
          <a:bodyPr>
            <a:normAutofit/>
          </a:bodyPr>
          <a:lstStyle/>
          <a:p>
            <a:r>
              <a:rPr lang="en-US" sz="2400" dirty="0"/>
              <a:t>“We write to ask that all publishers, distributors, and trade associations:</a:t>
            </a:r>
          </a:p>
          <a:p>
            <a:pPr lvl="1">
              <a:buFont typeface="+mj-lt"/>
              <a:buAutoNum type="arabicPeriod"/>
            </a:pPr>
            <a:r>
              <a:rPr lang="en-US" sz="2400" b="1" dirty="0"/>
              <a:t> </a:t>
            </a:r>
            <a:r>
              <a:rPr lang="en-US" sz="2400" dirty="0"/>
              <a:t>Enshrine the right of libraries to permanently own and preserve books, and to purchase these permanent copies on reasonable terms, regardless of format.”</a:t>
            </a:r>
          </a:p>
          <a:p>
            <a:pPr marL="342900" indent="-342900"/>
            <a:endParaRPr lang="en-US" sz="2400" dirty="0"/>
          </a:p>
          <a:p>
            <a:pPr marL="292608" lvl="1" indent="0">
              <a:buNone/>
            </a:pPr>
            <a:r>
              <a:rPr lang="en-US" sz="2200" dirty="0">
                <a:hlinkClick r:id="rId3"/>
              </a:rPr>
              <a:t>https://www.fightforthefuture.org/Authors-For-Libraries</a:t>
            </a:r>
            <a:r>
              <a:rPr lang="en-US" sz="2200" dirty="0"/>
              <a:t> </a:t>
            </a:r>
          </a:p>
        </p:txBody>
      </p:sp>
      <p:sp>
        <p:nvSpPr>
          <p:cNvPr id="13" name="Rectangle 12">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a:extLst>
              <a:ext uri="{FF2B5EF4-FFF2-40B4-BE49-F238E27FC236}">
                <a16:creationId xmlns:a16="http://schemas.microsoft.com/office/drawing/2014/main" id="{45B75FE0-06A2-5F97-4756-A54266D74B00}"/>
              </a:ext>
            </a:extLst>
          </p:cNvPr>
          <p:cNvSpPr>
            <a:spLocks noGrp="1"/>
          </p:cNvSpPr>
          <p:nvPr>
            <p:ph type="sldNum" sz="quarter" idx="12"/>
          </p:nvPr>
        </p:nvSpPr>
        <p:spPr>
          <a:xfrm>
            <a:off x="9900458" y="6459785"/>
            <a:ext cx="1312025" cy="365125"/>
          </a:xfrm>
        </p:spPr>
        <p:txBody>
          <a:bodyPr>
            <a:normAutofit/>
          </a:bodyPr>
          <a:lstStyle/>
          <a:p>
            <a:pPr>
              <a:spcAft>
                <a:spcPts val="600"/>
              </a:spcAft>
              <a:defRPr/>
            </a:pPr>
            <a:fld id="{D76B855D-E9CC-4FF8-AD85-6CDC7B89A0DE}" type="slidenum">
              <a:rPr lang="en-US" smtClean="0"/>
              <a:pPr>
                <a:spcAft>
                  <a:spcPts val="600"/>
                </a:spcAft>
                <a:defRPr/>
              </a:pPr>
              <a:t>21</a:t>
            </a:fld>
            <a:endParaRPr lang="en-US"/>
          </a:p>
        </p:txBody>
      </p:sp>
      <p:sp>
        <p:nvSpPr>
          <p:cNvPr id="9" name="TextBox 8">
            <a:extLst>
              <a:ext uri="{FF2B5EF4-FFF2-40B4-BE49-F238E27FC236}">
                <a16:creationId xmlns:a16="http://schemas.microsoft.com/office/drawing/2014/main" id="{BEE14DE5-E05D-C6D8-7308-35D252B65BC3}"/>
              </a:ext>
            </a:extLst>
          </p:cNvPr>
          <p:cNvSpPr txBox="1"/>
          <p:nvPr/>
        </p:nvSpPr>
        <p:spPr>
          <a:xfrm>
            <a:off x="8801928" y="612041"/>
            <a:ext cx="2735233" cy="830997"/>
          </a:xfrm>
          <a:prstGeom prst="rect">
            <a:avLst/>
          </a:prstGeom>
          <a:noFill/>
        </p:spPr>
        <p:txBody>
          <a:bodyPr wrap="square" rtlCol="0">
            <a:spAutoFit/>
          </a:bodyPr>
          <a:lstStyle/>
          <a:p>
            <a:r>
              <a:rPr lang="en-US" sz="4800" dirty="0">
                <a:solidFill>
                  <a:schemeClr val="bg1"/>
                </a:solidFill>
              </a:rPr>
              <a:t>Actions</a:t>
            </a:r>
          </a:p>
        </p:txBody>
      </p:sp>
      <p:pic>
        <p:nvPicPr>
          <p:cNvPr id="5" name="Picture 4" descr="line drawing showing overlapping bodies in the foreground and just ovals for heads in the background, to represent a crowd scene. Two protest signs (with no writing) are emerging from the crowd.&#10;Created by Path Lord from Noun Project">
            <a:extLst>
              <a:ext uri="{FF2B5EF4-FFF2-40B4-BE49-F238E27FC236}">
                <a16:creationId xmlns:a16="http://schemas.microsoft.com/office/drawing/2014/main" id="{0F6C0280-6F99-8BDB-01DC-32219FFAE0BE}"/>
              </a:ext>
            </a:extLst>
          </p:cNvPr>
          <p:cNvPicPr>
            <a:picLocks noChangeAspect="1"/>
          </p:cNvPicPr>
          <p:nvPr/>
        </p:nvPicPr>
        <p:blipFill>
          <a:blip r:embed="rId4"/>
          <a:stretch>
            <a:fillRect/>
          </a:stretch>
        </p:blipFill>
        <p:spPr>
          <a:xfrm>
            <a:off x="8360713" y="2886076"/>
            <a:ext cx="3428999" cy="3428999"/>
          </a:xfrm>
          <a:prstGeom prst="rect">
            <a:avLst/>
          </a:prstGeom>
        </p:spPr>
      </p:pic>
    </p:spTree>
    <p:extLst>
      <p:ext uri="{BB962C8B-B14F-4D97-AF65-F5344CB8AC3E}">
        <p14:creationId xmlns:p14="http://schemas.microsoft.com/office/powerpoint/2010/main" val="3217006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a:xfrm>
            <a:off x="1409700" y="1091565"/>
            <a:ext cx="3217164" cy="2413635"/>
          </a:xfrm>
        </p:spPr>
        <p:txBody>
          <a:bodyPr/>
          <a:lstStyle/>
          <a:p>
            <a:r>
              <a:rPr lang="en-US" dirty="0"/>
              <a:t>Comments?</a:t>
            </a:r>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12"/>
          </p:nvPr>
        </p:nvSpPr>
        <p:spPr/>
        <p:txBody>
          <a:bodyPr/>
          <a:lstStyle/>
          <a:p>
            <a:pPr lvl="0"/>
            <a:fld id="{D76B855D-E9CC-4FF8-AD85-6CDC7B89A0DE}" type="slidenum">
              <a:rPr lang="en-US" noProof="0" smtClean="0"/>
              <a:pPr lvl="0"/>
              <a:t>22</a:t>
            </a:fld>
            <a:endParaRPr lang="en-US" noProof="0" dirty="0"/>
          </a:p>
        </p:txBody>
      </p:sp>
      <p:sp>
        <p:nvSpPr>
          <p:cNvPr id="3" name="Content Placeholder 2">
            <a:extLst>
              <a:ext uri="{FF2B5EF4-FFF2-40B4-BE49-F238E27FC236}">
                <a16:creationId xmlns:a16="http://schemas.microsoft.com/office/drawing/2014/main" id="{21F0B6E0-1F7C-4E6A-87B1-554ADE739CD1}"/>
              </a:ext>
            </a:extLst>
          </p:cNvPr>
          <p:cNvSpPr>
            <a:spLocks noGrp="1"/>
          </p:cNvSpPr>
          <p:nvPr>
            <p:ph idx="1"/>
          </p:nvPr>
        </p:nvSpPr>
        <p:spPr>
          <a:xfrm>
            <a:off x="6222492" y="2298382"/>
            <a:ext cx="4709160" cy="1755648"/>
          </a:xfrm>
        </p:spPr>
        <p:txBody>
          <a:bodyPr/>
          <a:lstStyle/>
          <a:p>
            <a:pPr>
              <a:spcBef>
                <a:spcPts val="3000"/>
              </a:spcBef>
            </a:pPr>
            <a:r>
              <a:rPr lang="en-US" sz="4800" dirty="0">
                <a:solidFill>
                  <a:schemeClr val="tx2">
                    <a:lumMod val="75000"/>
                  </a:schemeClr>
                </a:solidFill>
              </a:rPr>
              <a:t>Thank you</a:t>
            </a:r>
          </a:p>
          <a:p>
            <a:pPr>
              <a:spcBef>
                <a:spcPts val="3000"/>
              </a:spcBef>
            </a:pPr>
            <a:r>
              <a:rPr lang="en-US" sz="1800" dirty="0">
                <a:hlinkClick r:id="rId3"/>
              </a:rPr>
              <a:t> </a:t>
            </a:r>
            <a:r>
              <a:rPr lang="en-US" sz="3200" dirty="0">
                <a:hlinkClick r:id="rId3"/>
              </a:rPr>
              <a:t>karen.kohn@temple.edu</a:t>
            </a:r>
            <a:r>
              <a:rPr lang="en-US" sz="3200" dirty="0"/>
              <a:t> </a:t>
            </a:r>
          </a:p>
        </p:txBody>
      </p:sp>
    </p:spTree>
    <p:extLst>
      <p:ext uri="{BB962C8B-B14F-4D97-AF65-F5344CB8AC3E}">
        <p14:creationId xmlns:p14="http://schemas.microsoft.com/office/powerpoint/2010/main" val="96225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26BD-E23A-EAB7-9B57-4333CF793C12}"/>
              </a:ext>
            </a:extLst>
          </p:cNvPr>
          <p:cNvSpPr>
            <a:spLocks noGrp="1"/>
          </p:cNvSpPr>
          <p:nvPr>
            <p:ph type="title"/>
          </p:nvPr>
        </p:nvSpPr>
        <p:spPr/>
        <p:txBody>
          <a:bodyPr/>
          <a:lstStyle/>
          <a:p>
            <a:r>
              <a:rPr lang="en-US" dirty="0"/>
              <a:t>How Removals Usually Work (at Temple)</a:t>
            </a:r>
          </a:p>
        </p:txBody>
      </p:sp>
      <p:sp>
        <p:nvSpPr>
          <p:cNvPr id="3" name="Content Placeholder 2">
            <a:extLst>
              <a:ext uri="{FF2B5EF4-FFF2-40B4-BE49-F238E27FC236}">
                <a16:creationId xmlns:a16="http://schemas.microsoft.com/office/drawing/2014/main" id="{F3286304-FAE2-94B4-19EA-FD987102D8CC}"/>
              </a:ext>
            </a:extLst>
          </p:cNvPr>
          <p:cNvSpPr>
            <a:spLocks noGrp="1"/>
          </p:cNvSpPr>
          <p:nvPr>
            <p:ph idx="1"/>
          </p:nvPr>
        </p:nvSpPr>
        <p:spPr/>
        <p:txBody>
          <a:bodyPr>
            <a:normAutofit/>
          </a:bodyPr>
          <a:lstStyle/>
          <a:p>
            <a:r>
              <a:rPr lang="en-US" sz="2400" dirty="0" err="1">
                <a:effectLst/>
                <a:latin typeface="Calibri" panose="020F0502020204030204" pitchFamily="34" charset="0"/>
                <a:ea typeface="Calibri" panose="020F0502020204030204" pitchFamily="34" charset="0"/>
                <a:cs typeface="Times New Roman" panose="02020603050405020304" pitchFamily="18" charset="0"/>
              </a:rPr>
              <a:t>EBook</a:t>
            </a:r>
            <a:r>
              <a:rPr lang="en-US" sz="2400" dirty="0">
                <a:effectLst/>
                <a:latin typeface="Calibri" panose="020F0502020204030204" pitchFamily="34" charset="0"/>
                <a:ea typeface="Calibri" panose="020F0502020204030204" pitchFamily="34" charset="0"/>
                <a:cs typeface="Times New Roman" panose="02020603050405020304" pitchFamily="18" charset="0"/>
              </a:rPr>
              <a:t> Central and EBSCO subscription collections remove books twice a year</a:t>
            </a:r>
          </a:p>
          <a:p>
            <a:pPr marL="635508" lvl="1" indent="-342900"/>
            <a:r>
              <a:rPr lang="en-US" sz="2200" dirty="0">
                <a:effectLst/>
                <a:latin typeface="Calibri" panose="020F0502020204030204" pitchFamily="34" charset="0"/>
                <a:ea typeface="Calibri" panose="020F0502020204030204" pitchFamily="34" charset="0"/>
                <a:cs typeface="Times New Roman" panose="02020603050405020304" pitchFamily="18" charset="0"/>
              </a:rPr>
              <a:t>June and December</a:t>
            </a:r>
          </a:p>
          <a:p>
            <a:pPr marL="635508" lvl="1" indent="-342900"/>
            <a:r>
              <a:rPr lang="en-US" sz="2200" dirty="0">
                <a:effectLst/>
                <a:latin typeface="Calibri" panose="020F0502020204030204" pitchFamily="34" charset="0"/>
                <a:ea typeface="Calibri" panose="020F0502020204030204" pitchFamily="34" charset="0"/>
                <a:cs typeface="Times New Roman" panose="02020603050405020304" pitchFamily="18" charset="0"/>
              </a:rPr>
              <a:t>EBC sends us lists, EBSCO posts online</a:t>
            </a:r>
          </a:p>
          <a:p>
            <a:r>
              <a:rPr lang="en-US" sz="2400" dirty="0">
                <a:latin typeface="Calibri" panose="020F0502020204030204" pitchFamily="34" charset="0"/>
                <a:cs typeface="Times New Roman" panose="02020603050405020304" pitchFamily="18" charset="0"/>
              </a:rPr>
              <a:t>I review the lists</a:t>
            </a:r>
          </a:p>
          <a:p>
            <a:pPr marL="635508" lvl="1" indent="-342900"/>
            <a:r>
              <a:rPr lang="en-US" sz="2200" dirty="0">
                <a:latin typeface="Calibri" panose="020F0502020204030204" pitchFamily="34" charset="0"/>
                <a:cs typeface="Times New Roman" panose="02020603050405020304" pitchFamily="18" charset="0"/>
              </a:rPr>
              <a:t>Identify highly used books</a:t>
            </a:r>
          </a:p>
          <a:p>
            <a:pPr marL="635508" lvl="1" indent="-342900"/>
            <a:r>
              <a:rPr lang="en-US" sz="2200" dirty="0">
                <a:latin typeface="Calibri" panose="020F0502020204030204" pitchFamily="34" charset="0"/>
                <a:cs typeface="Times New Roman" panose="02020603050405020304" pitchFamily="18" charset="0"/>
              </a:rPr>
              <a:t>Check catalog for duplicate copies with stable access</a:t>
            </a:r>
          </a:p>
          <a:p>
            <a:pPr marL="635508" lvl="1" indent="-342900"/>
            <a:r>
              <a:rPr lang="en-US" sz="2200" dirty="0">
                <a:latin typeface="Calibri" panose="020F0502020204030204" pitchFamily="34" charset="0"/>
                <a:cs typeface="Times New Roman" panose="02020603050405020304" pitchFamily="18" charset="0"/>
              </a:rPr>
              <a:t>Purchase perpetual access</a:t>
            </a:r>
          </a:p>
          <a:p>
            <a:pPr marL="635508" lvl="1" indent="-342900"/>
            <a:r>
              <a:rPr lang="en-US" sz="2200" dirty="0">
                <a:latin typeface="Calibri" panose="020F0502020204030204" pitchFamily="34" charset="0"/>
                <a:cs typeface="Times New Roman" panose="02020603050405020304" pitchFamily="18" charset="0"/>
              </a:rPr>
              <a:t>Usually 2 books per cycle</a:t>
            </a:r>
            <a:endParaRPr lang="en-US" sz="2200" dirty="0"/>
          </a:p>
        </p:txBody>
      </p:sp>
      <p:sp>
        <p:nvSpPr>
          <p:cNvPr id="4" name="Date Placeholder 3">
            <a:extLst>
              <a:ext uri="{FF2B5EF4-FFF2-40B4-BE49-F238E27FC236}">
                <a16:creationId xmlns:a16="http://schemas.microsoft.com/office/drawing/2014/main" id="{6F614B89-7AA3-B70F-519C-724435C7E3F2}"/>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4F58CC3E-F8B7-A4F7-743A-96B262A194C3}"/>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36C6C57-8314-6DC8-5462-B2C8FE52E90B}"/>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a:t>
            </a:fld>
            <a:endParaRPr lang="en-US" dirty="0">
              <a:solidFill>
                <a:prstClr val="black">
                  <a:tint val="75000"/>
                </a:prstClr>
              </a:solidFill>
            </a:endParaRPr>
          </a:p>
        </p:txBody>
      </p:sp>
      <p:pic>
        <p:nvPicPr>
          <p:cNvPr id="9" name="Picture 8" descr="Line drawing of a piece of paper with some writing on it. In the upper right corner an open book is superimposed on top of the list.&#10;Credit: Created by lutfiadela from Noun Project">
            <a:extLst>
              <a:ext uri="{FF2B5EF4-FFF2-40B4-BE49-F238E27FC236}">
                <a16:creationId xmlns:a16="http://schemas.microsoft.com/office/drawing/2014/main" id="{18301209-4D2F-ABB4-A56E-20635C762760}"/>
              </a:ext>
            </a:extLst>
          </p:cNvPr>
          <p:cNvPicPr>
            <a:picLocks noChangeAspect="1"/>
          </p:cNvPicPr>
          <p:nvPr/>
        </p:nvPicPr>
        <p:blipFill>
          <a:blip r:embed="rId3"/>
          <a:stretch>
            <a:fillRect/>
          </a:stretch>
        </p:blipFill>
        <p:spPr>
          <a:xfrm>
            <a:off x="8319540" y="2605524"/>
            <a:ext cx="3558915" cy="3558915"/>
          </a:xfrm>
          <a:prstGeom prst="rect">
            <a:avLst/>
          </a:prstGeom>
        </p:spPr>
      </p:pic>
    </p:spTree>
    <p:extLst>
      <p:ext uri="{BB962C8B-B14F-4D97-AF65-F5344CB8AC3E}">
        <p14:creationId xmlns:p14="http://schemas.microsoft.com/office/powerpoint/2010/main" val="2699305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26BD-E23A-EAB7-9B57-4333CF793C12}"/>
              </a:ext>
            </a:extLst>
          </p:cNvPr>
          <p:cNvSpPr>
            <a:spLocks noGrp="1"/>
          </p:cNvSpPr>
          <p:nvPr>
            <p:ph type="title"/>
          </p:nvPr>
        </p:nvSpPr>
        <p:spPr/>
        <p:txBody>
          <a:bodyPr/>
          <a:lstStyle/>
          <a:p>
            <a:r>
              <a:rPr lang="en-US" dirty="0"/>
              <a:t>How the Wiley Situation Was Different</a:t>
            </a:r>
          </a:p>
        </p:txBody>
      </p:sp>
      <p:sp>
        <p:nvSpPr>
          <p:cNvPr id="3" name="Content Placeholder 2">
            <a:extLst>
              <a:ext uri="{FF2B5EF4-FFF2-40B4-BE49-F238E27FC236}">
                <a16:creationId xmlns:a16="http://schemas.microsoft.com/office/drawing/2014/main" id="{F3286304-FAE2-94B4-19EA-FD987102D8CC}"/>
              </a:ext>
            </a:extLst>
          </p:cNvPr>
          <p:cNvSpPr>
            <a:spLocks noGrp="1"/>
          </p:cNvSpPr>
          <p:nvPr>
            <p:ph idx="1"/>
          </p:nvPr>
        </p:nvSpPr>
        <p:spPr>
          <a:xfrm>
            <a:off x="1197658" y="1875714"/>
            <a:ext cx="10058400" cy="4023360"/>
          </a:xfrm>
        </p:spPr>
        <p:txBody>
          <a:bodyPr/>
          <a:lstStyle/>
          <a:p>
            <a:pPr marL="0" indent="0">
              <a:buFont typeface="Calibri" panose="020F0502020204030204" pitchFamily="34" charset="0"/>
              <a:buNone/>
            </a:pPr>
            <a:r>
              <a:rPr lang="en-US" sz="2400" dirty="0"/>
              <a:t>These books were heavily used.</a:t>
            </a:r>
          </a:p>
          <a:p>
            <a:pPr marL="578358" lvl="1" indent="-285750"/>
            <a:r>
              <a:rPr lang="en-US" sz="2400" dirty="0"/>
              <a:t>Most-used title had 2151 Unique Title Requests over two years</a:t>
            </a:r>
          </a:p>
          <a:p>
            <a:pPr marL="578358" lvl="1" indent="-285750"/>
            <a:r>
              <a:rPr lang="en-US" sz="2400" dirty="0"/>
              <a:t>Thirty books had 50+ Unique Title Requests over two years</a:t>
            </a:r>
          </a:p>
          <a:p>
            <a:pPr marL="0" indent="0">
              <a:buFont typeface="Calibri" panose="020F0502020204030204" pitchFamily="34" charset="0"/>
              <a:buNone/>
            </a:pPr>
            <a:r>
              <a:rPr lang="en-US" sz="2400" dirty="0"/>
              <a:t>The books were not available for libraries to buy as perpetual access </a:t>
            </a:r>
            <a:r>
              <a:rPr lang="en-US" sz="2400" dirty="0" err="1"/>
              <a:t>ebooks</a:t>
            </a:r>
            <a:r>
              <a:rPr lang="en-US" sz="2400" dirty="0"/>
              <a:t>.</a:t>
            </a:r>
          </a:p>
          <a:p>
            <a:pPr marL="578358" lvl="1" indent="-285750"/>
            <a:r>
              <a:rPr lang="en-US" sz="2400" dirty="0"/>
              <a:t>“</a:t>
            </a:r>
            <a:r>
              <a:rPr lang="en-US" sz="2400" dirty="0">
                <a:effectLst/>
              </a:rPr>
              <a:t>these are all Textbooks which we generally do not sell via [Wiley Online Library]” – email from Wiley</a:t>
            </a:r>
          </a:p>
          <a:p>
            <a:pPr marL="0" indent="0">
              <a:buNone/>
            </a:pPr>
            <a:r>
              <a:rPr lang="en-US" sz="2400" dirty="0"/>
              <a:t>Removal occurred at the end of August.</a:t>
            </a:r>
          </a:p>
          <a:p>
            <a:pPr marL="635508" lvl="1" indent="-342900"/>
            <a:r>
              <a:rPr lang="en-US" sz="2200" dirty="0"/>
              <a:t>Second week of the semester!</a:t>
            </a:r>
          </a:p>
          <a:p>
            <a:endParaRPr lang="en-US" dirty="0"/>
          </a:p>
        </p:txBody>
      </p:sp>
      <p:sp>
        <p:nvSpPr>
          <p:cNvPr id="4" name="Date Placeholder 3">
            <a:extLst>
              <a:ext uri="{FF2B5EF4-FFF2-40B4-BE49-F238E27FC236}">
                <a16:creationId xmlns:a16="http://schemas.microsoft.com/office/drawing/2014/main" id="{6F614B89-7AA3-B70F-519C-724435C7E3F2}"/>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4F58CC3E-F8B7-A4F7-743A-96B262A194C3}"/>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36C6C57-8314-6DC8-5462-B2C8FE52E90B}"/>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4</a:t>
            </a:fld>
            <a:endParaRPr lang="en-US" dirty="0">
              <a:solidFill>
                <a:prstClr val="black">
                  <a:tint val="75000"/>
                </a:prstClr>
              </a:solidFill>
            </a:endParaRPr>
          </a:p>
        </p:txBody>
      </p:sp>
    </p:spTree>
    <p:extLst>
      <p:ext uri="{BB962C8B-B14F-4D97-AF65-F5344CB8AC3E}">
        <p14:creationId xmlns:p14="http://schemas.microsoft.com/office/powerpoint/2010/main" val="3950558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26BD-E23A-EAB7-9B57-4333CF793C12}"/>
              </a:ext>
            </a:extLst>
          </p:cNvPr>
          <p:cNvSpPr>
            <a:spLocks noGrp="1"/>
          </p:cNvSpPr>
          <p:nvPr>
            <p:ph type="title"/>
          </p:nvPr>
        </p:nvSpPr>
        <p:spPr/>
        <p:txBody>
          <a:bodyPr/>
          <a:lstStyle/>
          <a:p>
            <a:r>
              <a:rPr lang="en-US" dirty="0"/>
              <a:t>How the Wiley Situation Was Different (at Temple)</a:t>
            </a:r>
          </a:p>
        </p:txBody>
      </p:sp>
      <p:sp>
        <p:nvSpPr>
          <p:cNvPr id="3" name="Content Placeholder 2">
            <a:extLst>
              <a:ext uri="{FF2B5EF4-FFF2-40B4-BE49-F238E27FC236}">
                <a16:creationId xmlns:a16="http://schemas.microsoft.com/office/drawing/2014/main" id="{F3286304-FAE2-94B4-19EA-FD987102D8CC}"/>
              </a:ext>
            </a:extLst>
          </p:cNvPr>
          <p:cNvSpPr>
            <a:spLocks noGrp="1"/>
          </p:cNvSpPr>
          <p:nvPr>
            <p:ph idx="1"/>
          </p:nvPr>
        </p:nvSpPr>
        <p:spPr/>
        <p:txBody>
          <a:bodyPr/>
          <a:lstStyle/>
          <a:p>
            <a:r>
              <a:rPr lang="en-US" sz="2400" dirty="0"/>
              <a:t>We receive a list from our bookstore of texts assigned in courses.</a:t>
            </a:r>
          </a:p>
          <a:p>
            <a:r>
              <a:rPr lang="en-US" sz="2400" dirty="0"/>
              <a:t>In fall 2022, for the first time, we used a mail merge to email all faculty whose texts we had as </a:t>
            </a:r>
            <a:r>
              <a:rPr lang="en-US" sz="2400" dirty="0" err="1"/>
              <a:t>ebooks</a:t>
            </a:r>
            <a:r>
              <a:rPr lang="en-US" sz="2400" dirty="0"/>
              <a:t>.</a:t>
            </a:r>
          </a:p>
          <a:p>
            <a:endParaRPr lang="en-US" sz="2400" dirty="0"/>
          </a:p>
          <a:p>
            <a:pPr marL="1071400" lvl="6" indent="0">
              <a:buNone/>
            </a:pPr>
            <a:r>
              <a:rPr lang="en-US" sz="2400" dirty="0"/>
              <a:t>   Twelve of the deleted Wiley books were assigned in courses </a:t>
            </a:r>
          </a:p>
          <a:p>
            <a:pPr marL="1071400" lvl="6" indent="0">
              <a:buNone/>
            </a:pPr>
            <a:r>
              <a:rPr lang="en-US" sz="2400" dirty="0"/>
              <a:t>   and had been announced via the mail merge.</a:t>
            </a:r>
          </a:p>
          <a:p>
            <a:endParaRPr lang="en-US" dirty="0"/>
          </a:p>
        </p:txBody>
      </p:sp>
      <p:sp>
        <p:nvSpPr>
          <p:cNvPr id="4" name="Date Placeholder 3">
            <a:extLst>
              <a:ext uri="{FF2B5EF4-FFF2-40B4-BE49-F238E27FC236}">
                <a16:creationId xmlns:a16="http://schemas.microsoft.com/office/drawing/2014/main" id="{6F614B89-7AA3-B70F-519C-724435C7E3F2}"/>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4F58CC3E-F8B7-A4F7-743A-96B262A194C3}"/>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36C6C57-8314-6DC8-5462-B2C8FE52E90B}"/>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5</a:t>
            </a:fld>
            <a:endParaRPr lang="en-US" dirty="0">
              <a:solidFill>
                <a:prstClr val="black">
                  <a:tint val="75000"/>
                </a:prstClr>
              </a:solidFill>
            </a:endParaRPr>
          </a:p>
        </p:txBody>
      </p:sp>
      <p:sp>
        <p:nvSpPr>
          <p:cNvPr id="7" name="Explosion: 14 Points 6" descr="spiky blob, similar to speech bubbles used for yelling in cartoons">
            <a:extLst>
              <a:ext uri="{FF2B5EF4-FFF2-40B4-BE49-F238E27FC236}">
                <a16:creationId xmlns:a16="http://schemas.microsoft.com/office/drawing/2014/main" id="{B5932330-8D6F-E774-DB3D-DC26FF1CACBA}"/>
              </a:ext>
            </a:extLst>
          </p:cNvPr>
          <p:cNvSpPr/>
          <p:nvPr/>
        </p:nvSpPr>
        <p:spPr>
          <a:xfrm>
            <a:off x="1230130" y="3429000"/>
            <a:ext cx="914400" cy="914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5134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26BD-E23A-EAB7-9B57-4333CF793C12}"/>
              </a:ext>
            </a:extLst>
          </p:cNvPr>
          <p:cNvSpPr>
            <a:spLocks noGrp="1"/>
          </p:cNvSpPr>
          <p:nvPr>
            <p:ph type="title"/>
          </p:nvPr>
        </p:nvSpPr>
        <p:spPr>
          <a:xfrm>
            <a:off x="301003" y="786625"/>
            <a:ext cx="3200400" cy="1923989"/>
          </a:xfrm>
        </p:spPr>
        <p:txBody>
          <a:bodyPr vert="horz" lIns="91440" tIns="45720" rIns="91440" bIns="45720" rtlCol="0" anchor="b">
            <a:normAutofit/>
          </a:bodyPr>
          <a:lstStyle/>
          <a:p>
            <a:r>
              <a:rPr lang="en-US" sz="6000" dirty="0">
                <a:solidFill>
                  <a:schemeClr val="bg1"/>
                </a:solidFill>
                <a:latin typeface="+mn-lt"/>
              </a:rPr>
              <a:t>Reaction:</a:t>
            </a:r>
            <a:br>
              <a:rPr lang="en-US" sz="6000" dirty="0">
                <a:solidFill>
                  <a:schemeClr val="bg1"/>
                </a:solidFill>
                <a:latin typeface="+mn-lt"/>
              </a:rPr>
            </a:br>
            <a:r>
              <a:rPr lang="en-US" sz="6000" dirty="0">
                <a:solidFill>
                  <a:schemeClr val="bg1"/>
                </a:solidFill>
                <a:latin typeface="+mn-lt"/>
              </a:rPr>
              <a:t>Twitter</a:t>
            </a:r>
          </a:p>
        </p:txBody>
      </p:sp>
      <p:sp>
        <p:nvSpPr>
          <p:cNvPr id="6" name="Slide Number Placeholder 5">
            <a:extLst>
              <a:ext uri="{FF2B5EF4-FFF2-40B4-BE49-F238E27FC236}">
                <a16:creationId xmlns:a16="http://schemas.microsoft.com/office/drawing/2014/main" id="{A36C6C57-8314-6DC8-5462-B2C8FE52E90B}"/>
              </a:ext>
            </a:extLst>
          </p:cNvPr>
          <p:cNvSpPr>
            <a:spLocks noGrp="1"/>
          </p:cNvSpPr>
          <p:nvPr>
            <p:ph type="sldNum" sz="quarter" idx="12"/>
          </p:nvPr>
        </p:nvSpPr>
        <p:spPr/>
        <p:txBody>
          <a:bodyPr vert="horz" lIns="91440" tIns="45720" rIns="91440" bIns="45720" rtlCol="0" anchor="ctr">
            <a:normAutofit/>
          </a:bodyPr>
          <a:lstStyle/>
          <a:p>
            <a:pPr>
              <a:spcAft>
                <a:spcPts val="600"/>
              </a:spcAft>
              <a:defRPr/>
            </a:pPr>
            <a:fld id="{D76B855D-E9CC-4FF8-AD85-6CDC7B89A0DE}" type="slidenum">
              <a:rPr lang="en-US"/>
              <a:pPr>
                <a:spcAft>
                  <a:spcPts val="600"/>
                </a:spcAft>
                <a:defRPr/>
              </a:pPr>
              <a:t>6</a:t>
            </a:fld>
            <a:endParaRPr lang="en-US"/>
          </a:p>
        </p:txBody>
      </p:sp>
      <p:pic>
        <p:nvPicPr>
          <p:cNvPr id="8" name="Content Placeholder 7" descr="Two overlapping speech balloons. One is blank. The other shows an exclamation point.&#10;Created by Davo Sime, from the Noun Project.">
            <a:extLst>
              <a:ext uri="{FF2B5EF4-FFF2-40B4-BE49-F238E27FC236}">
                <a16:creationId xmlns:a16="http://schemas.microsoft.com/office/drawing/2014/main" id="{41DC0D8D-737D-28CA-C0B5-52BBD6A2AB45}"/>
              </a:ext>
            </a:extLst>
          </p:cNvPr>
          <p:cNvPicPr>
            <a:picLocks noChangeAspect="1"/>
          </p:cNvPicPr>
          <p:nvPr/>
        </p:nvPicPr>
        <p:blipFill>
          <a:blip r:embed="rId3"/>
          <a:stretch>
            <a:fillRect/>
          </a:stretch>
        </p:blipFill>
        <p:spPr>
          <a:xfrm>
            <a:off x="301003" y="2857049"/>
            <a:ext cx="3602736" cy="3602736"/>
          </a:xfrm>
          <a:prstGeom prst="rect">
            <a:avLst/>
          </a:prstGeom>
        </p:spPr>
      </p:pic>
      <p:pic>
        <p:nvPicPr>
          <p:cNvPr id="7" name="Picture 6" descr="tweet from Karen Kohn:&#10;In June my library was told that Wiley would be removing 1,379 ebooks from our subscription packages. Because many of these books were heavily used, we looked into purchasing them with perpetual access but were told they were considered textbooks.&#10;Sept 1, 2022 3:31 pm">
            <a:extLst>
              <a:ext uri="{FF2B5EF4-FFF2-40B4-BE49-F238E27FC236}">
                <a16:creationId xmlns:a16="http://schemas.microsoft.com/office/drawing/2014/main" id="{C4996AE5-A7CC-2754-DD00-208CB7B0C73F}"/>
              </a:ext>
            </a:extLst>
          </p:cNvPr>
          <p:cNvPicPr>
            <a:picLocks noChangeAspect="1"/>
          </p:cNvPicPr>
          <p:nvPr/>
        </p:nvPicPr>
        <p:blipFill>
          <a:blip r:embed="rId4"/>
          <a:stretch>
            <a:fillRect/>
          </a:stretch>
        </p:blipFill>
        <p:spPr>
          <a:xfrm>
            <a:off x="4165226" y="411942"/>
            <a:ext cx="8076052" cy="2673356"/>
          </a:xfrm>
          <a:prstGeom prst="rect">
            <a:avLst/>
          </a:prstGeom>
        </p:spPr>
      </p:pic>
      <p:pic>
        <p:nvPicPr>
          <p:cNvPr id="11" name="Picture 10" descr="Tweet from Karen Kohn:&#10;So basically, because these books were heavily used, Wiley decided to stop letting libraries buy them as ebooks. To top it off, we lost access the second week of classes. Faculty had planned their courses around students having library access to the texts. #TextbookEquity&#10;Sept 1, 2022 3:31 pm">
            <a:extLst>
              <a:ext uri="{FF2B5EF4-FFF2-40B4-BE49-F238E27FC236}">
                <a16:creationId xmlns:a16="http://schemas.microsoft.com/office/drawing/2014/main" id="{2B3D561D-7E95-1FE5-58D9-264DC19D037E}"/>
              </a:ext>
            </a:extLst>
          </p:cNvPr>
          <p:cNvPicPr>
            <a:picLocks noChangeAspect="1"/>
          </p:cNvPicPr>
          <p:nvPr/>
        </p:nvPicPr>
        <p:blipFill>
          <a:blip r:embed="rId5"/>
          <a:stretch>
            <a:fillRect/>
          </a:stretch>
        </p:blipFill>
        <p:spPr>
          <a:xfrm>
            <a:off x="4137929" y="3772703"/>
            <a:ext cx="7994357" cy="2568136"/>
          </a:xfrm>
          <a:prstGeom prst="rect">
            <a:avLst/>
          </a:prstGeom>
        </p:spPr>
      </p:pic>
    </p:spTree>
    <p:extLst>
      <p:ext uri="{BB962C8B-B14F-4D97-AF65-F5344CB8AC3E}">
        <p14:creationId xmlns:p14="http://schemas.microsoft.com/office/powerpoint/2010/main" val="362342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26BD-E23A-EAB7-9B57-4333CF793C12}"/>
              </a:ext>
            </a:extLst>
          </p:cNvPr>
          <p:cNvSpPr>
            <a:spLocks noGrp="1"/>
          </p:cNvSpPr>
          <p:nvPr>
            <p:ph type="title"/>
          </p:nvPr>
        </p:nvSpPr>
        <p:spPr>
          <a:xfrm>
            <a:off x="396562" y="763618"/>
            <a:ext cx="3731352" cy="2553575"/>
          </a:xfrm>
        </p:spPr>
        <p:txBody>
          <a:bodyPr vert="horz" lIns="91440" tIns="45720" rIns="91440" bIns="45720" rtlCol="0" anchor="b">
            <a:noAutofit/>
          </a:bodyPr>
          <a:lstStyle/>
          <a:p>
            <a:r>
              <a:rPr lang="en-US" sz="6000" dirty="0">
                <a:solidFill>
                  <a:schemeClr val="bg1"/>
                </a:solidFill>
                <a:latin typeface="+mn-lt"/>
              </a:rPr>
              <a:t>Reaction:</a:t>
            </a:r>
            <a:br>
              <a:rPr lang="en-US" sz="6000" dirty="0">
                <a:solidFill>
                  <a:schemeClr val="bg1"/>
                </a:solidFill>
                <a:latin typeface="+mn-lt"/>
              </a:rPr>
            </a:br>
            <a:r>
              <a:rPr lang="en-US" sz="6000" dirty="0">
                <a:solidFill>
                  <a:schemeClr val="bg1"/>
                </a:solidFill>
                <a:latin typeface="+mn-lt"/>
              </a:rPr>
              <a:t>Official Statements</a:t>
            </a:r>
          </a:p>
        </p:txBody>
      </p:sp>
      <p:sp>
        <p:nvSpPr>
          <p:cNvPr id="6" name="Slide Number Placeholder 5">
            <a:extLst>
              <a:ext uri="{FF2B5EF4-FFF2-40B4-BE49-F238E27FC236}">
                <a16:creationId xmlns:a16="http://schemas.microsoft.com/office/drawing/2014/main" id="{A36C6C57-8314-6DC8-5462-B2C8FE52E90B}"/>
              </a:ext>
            </a:extLst>
          </p:cNvPr>
          <p:cNvSpPr>
            <a:spLocks noGrp="1"/>
          </p:cNvSpPr>
          <p:nvPr>
            <p:ph type="sldNum" sz="quarter" idx="12"/>
          </p:nvPr>
        </p:nvSpPr>
        <p:spPr/>
        <p:txBody>
          <a:bodyPr vert="horz" lIns="91440" tIns="45720" rIns="91440" bIns="45720" rtlCol="0" anchor="ctr">
            <a:normAutofit/>
          </a:bodyPr>
          <a:lstStyle/>
          <a:p>
            <a:pPr>
              <a:spcAft>
                <a:spcPts val="600"/>
              </a:spcAft>
              <a:defRPr/>
            </a:pPr>
            <a:fld id="{D76B855D-E9CC-4FF8-AD85-6CDC7B89A0DE}" type="slidenum">
              <a:rPr lang="en-US"/>
              <a:pPr>
                <a:spcAft>
                  <a:spcPts val="600"/>
                </a:spcAft>
                <a:defRPr/>
              </a:pPr>
              <a:t>7</a:t>
            </a:fld>
            <a:endParaRPr lang="en-US"/>
          </a:p>
        </p:txBody>
      </p:sp>
      <p:pic>
        <p:nvPicPr>
          <p:cNvPr id="8" name="Content Placeholder 7" descr="Two speech balloons. One is blank. The other shows an exclamation point.&#10;Created by Davo Sime, from the Noun Project.">
            <a:extLst>
              <a:ext uri="{FF2B5EF4-FFF2-40B4-BE49-F238E27FC236}">
                <a16:creationId xmlns:a16="http://schemas.microsoft.com/office/drawing/2014/main" id="{41DC0D8D-737D-28CA-C0B5-52BBD6A2AB45}"/>
              </a:ext>
            </a:extLst>
          </p:cNvPr>
          <p:cNvPicPr>
            <a:picLocks noChangeAspect="1"/>
          </p:cNvPicPr>
          <p:nvPr/>
        </p:nvPicPr>
        <p:blipFill>
          <a:blip r:embed="rId3"/>
          <a:stretch>
            <a:fillRect/>
          </a:stretch>
        </p:blipFill>
        <p:spPr>
          <a:xfrm>
            <a:off x="256032" y="2857049"/>
            <a:ext cx="3602736" cy="3602736"/>
          </a:xfrm>
          <a:prstGeom prst="rect">
            <a:avLst/>
          </a:prstGeom>
        </p:spPr>
      </p:pic>
      <p:sp>
        <p:nvSpPr>
          <p:cNvPr id="3" name="TextBox 2">
            <a:extLst>
              <a:ext uri="{FF2B5EF4-FFF2-40B4-BE49-F238E27FC236}">
                <a16:creationId xmlns:a16="http://schemas.microsoft.com/office/drawing/2014/main" id="{C16CFF7B-FC68-46E7-6045-EF681CEBC55B}"/>
              </a:ext>
            </a:extLst>
          </p:cNvPr>
          <p:cNvSpPr txBox="1"/>
          <p:nvPr/>
        </p:nvSpPr>
        <p:spPr>
          <a:xfrm>
            <a:off x="4397060" y="763618"/>
            <a:ext cx="7078217" cy="3693319"/>
          </a:xfrm>
          <a:prstGeom prst="rect">
            <a:avLst/>
          </a:prstGeom>
          <a:noFill/>
        </p:spPr>
        <p:txBody>
          <a:bodyPr wrap="square" rtlCol="0">
            <a:spAutoFit/>
          </a:bodyPr>
          <a:lstStyle/>
          <a:p>
            <a:r>
              <a:rPr lang="en-US" sz="2400" dirty="0"/>
              <a:t>“Irish Librarians and library-related </a:t>
            </a:r>
            <a:r>
              <a:rPr lang="en-US" sz="2400" dirty="0" err="1"/>
              <a:t>organisations</a:t>
            </a:r>
            <a:r>
              <a:rPr lang="en-US" sz="2400" dirty="0"/>
              <a:t> wish to express our grave dissatisfaction …” </a:t>
            </a:r>
            <a:r>
              <a:rPr lang="en-US" sz="2400" dirty="0">
                <a:hlinkClick r:id="rId4"/>
              </a:rPr>
              <a:t>https://www.libraryassociation.ie/irish-librarians-condemn-publisher-wileys-removal-of-hundreds-of-titles-from-ebook-collections/</a:t>
            </a:r>
            <a:r>
              <a:rPr lang="en-US" sz="2400" dirty="0"/>
              <a:t> </a:t>
            </a:r>
          </a:p>
          <a:p>
            <a:endParaRPr lang="en-US" dirty="0"/>
          </a:p>
          <a:p>
            <a:r>
              <a:rPr lang="en-US" sz="2400" dirty="0"/>
              <a:t>“</a:t>
            </a:r>
            <a:r>
              <a:rPr lang="en-US" sz="2400" b="0" dirty="0">
                <a:effectLst/>
              </a:rPr>
              <a:t>Library Futures and SPARC strongly condemn this action by Wiley …”</a:t>
            </a:r>
          </a:p>
          <a:p>
            <a:r>
              <a:rPr lang="en-US" sz="2400" b="0" dirty="0">
                <a:effectLst/>
                <a:hlinkClick r:id="rId5"/>
              </a:rPr>
              <a:t>https://sparcopen.org/news/2022/library-futures-sparc-statement-wiley-e-textbook-withdrawal/</a:t>
            </a:r>
            <a:r>
              <a:rPr lang="en-US" sz="2400" b="0" dirty="0">
                <a:effectLst/>
              </a:rPr>
              <a:t> </a:t>
            </a:r>
            <a:endParaRPr lang="en-US" sz="2400" dirty="0"/>
          </a:p>
        </p:txBody>
      </p:sp>
      <p:pic>
        <p:nvPicPr>
          <p:cNvPr id="5" name="Picture 4" descr="logo of The Library Association of Ireland: Representing librarians and libraries in Ireland.">
            <a:extLst>
              <a:ext uri="{FF2B5EF4-FFF2-40B4-BE49-F238E27FC236}">
                <a16:creationId xmlns:a16="http://schemas.microsoft.com/office/drawing/2014/main" id="{572ECC3C-7900-8DA3-2FF8-E3665736BD45}"/>
              </a:ext>
            </a:extLst>
          </p:cNvPr>
          <p:cNvPicPr>
            <a:picLocks noChangeAspect="1"/>
          </p:cNvPicPr>
          <p:nvPr/>
        </p:nvPicPr>
        <p:blipFill>
          <a:blip r:embed="rId6"/>
          <a:stretch>
            <a:fillRect/>
          </a:stretch>
        </p:blipFill>
        <p:spPr>
          <a:xfrm>
            <a:off x="4183918" y="4849493"/>
            <a:ext cx="4413506" cy="1122682"/>
          </a:xfrm>
          <a:prstGeom prst="rect">
            <a:avLst/>
          </a:prstGeom>
        </p:spPr>
      </p:pic>
      <p:pic>
        <p:nvPicPr>
          <p:cNvPr id="9" name="Picture 8" descr="logo of SPARC">
            <a:extLst>
              <a:ext uri="{FF2B5EF4-FFF2-40B4-BE49-F238E27FC236}">
                <a16:creationId xmlns:a16="http://schemas.microsoft.com/office/drawing/2014/main" id="{5D55584D-F231-19E0-0EEA-338A008D6919}"/>
              </a:ext>
            </a:extLst>
          </p:cNvPr>
          <p:cNvPicPr>
            <a:picLocks noChangeAspect="1"/>
          </p:cNvPicPr>
          <p:nvPr/>
        </p:nvPicPr>
        <p:blipFill>
          <a:blip r:embed="rId7"/>
          <a:stretch>
            <a:fillRect/>
          </a:stretch>
        </p:blipFill>
        <p:spPr>
          <a:xfrm>
            <a:off x="9431531" y="4567219"/>
            <a:ext cx="1780952" cy="514286"/>
          </a:xfrm>
          <a:prstGeom prst="rect">
            <a:avLst/>
          </a:prstGeom>
        </p:spPr>
      </p:pic>
      <p:pic>
        <p:nvPicPr>
          <p:cNvPr id="12" name="Picture 11" descr="logo of Library Futures">
            <a:extLst>
              <a:ext uri="{FF2B5EF4-FFF2-40B4-BE49-F238E27FC236}">
                <a16:creationId xmlns:a16="http://schemas.microsoft.com/office/drawing/2014/main" id="{ECDF978E-110D-E8C6-04CF-4BA386333E56}"/>
              </a:ext>
            </a:extLst>
          </p:cNvPr>
          <p:cNvPicPr>
            <a:picLocks noChangeAspect="1"/>
          </p:cNvPicPr>
          <p:nvPr/>
        </p:nvPicPr>
        <p:blipFill>
          <a:blip r:embed="rId8"/>
          <a:stretch>
            <a:fillRect/>
          </a:stretch>
        </p:blipFill>
        <p:spPr>
          <a:xfrm>
            <a:off x="9212483" y="5410834"/>
            <a:ext cx="2000000" cy="1095238"/>
          </a:xfrm>
          <a:prstGeom prst="rect">
            <a:avLst/>
          </a:prstGeom>
        </p:spPr>
      </p:pic>
    </p:spTree>
    <p:extLst>
      <p:ext uri="{BB962C8B-B14F-4D97-AF65-F5344CB8AC3E}">
        <p14:creationId xmlns:p14="http://schemas.microsoft.com/office/powerpoint/2010/main" val="1240053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26BD-E23A-EAB7-9B57-4333CF793C12}"/>
              </a:ext>
            </a:extLst>
          </p:cNvPr>
          <p:cNvSpPr>
            <a:spLocks noGrp="1"/>
          </p:cNvSpPr>
          <p:nvPr>
            <p:ph type="title"/>
          </p:nvPr>
        </p:nvSpPr>
        <p:spPr>
          <a:xfrm>
            <a:off x="309246" y="764499"/>
            <a:ext cx="3200400" cy="2453730"/>
          </a:xfrm>
        </p:spPr>
        <p:txBody>
          <a:bodyPr vert="horz" lIns="91440" tIns="45720" rIns="91440" bIns="45720" rtlCol="0" anchor="b">
            <a:noAutofit/>
          </a:bodyPr>
          <a:lstStyle/>
          <a:p>
            <a:r>
              <a:rPr lang="en-US" sz="6000" dirty="0">
                <a:solidFill>
                  <a:schemeClr val="bg1"/>
                </a:solidFill>
                <a:latin typeface="+mn-lt"/>
              </a:rPr>
              <a:t>Reaction:</a:t>
            </a:r>
            <a:br>
              <a:rPr lang="en-US" sz="6000" dirty="0">
                <a:solidFill>
                  <a:schemeClr val="bg1"/>
                </a:solidFill>
                <a:latin typeface="+mn-lt"/>
              </a:rPr>
            </a:br>
            <a:r>
              <a:rPr lang="en-US" sz="6000" dirty="0">
                <a:solidFill>
                  <a:schemeClr val="bg1"/>
                </a:solidFill>
                <a:latin typeface="+mn-lt"/>
              </a:rPr>
              <a:t>News Stories</a:t>
            </a:r>
          </a:p>
        </p:txBody>
      </p:sp>
      <p:sp>
        <p:nvSpPr>
          <p:cNvPr id="6" name="Slide Number Placeholder 5">
            <a:extLst>
              <a:ext uri="{FF2B5EF4-FFF2-40B4-BE49-F238E27FC236}">
                <a16:creationId xmlns:a16="http://schemas.microsoft.com/office/drawing/2014/main" id="{A36C6C57-8314-6DC8-5462-B2C8FE52E90B}"/>
              </a:ext>
            </a:extLst>
          </p:cNvPr>
          <p:cNvSpPr>
            <a:spLocks noGrp="1"/>
          </p:cNvSpPr>
          <p:nvPr>
            <p:ph type="sldNum" sz="quarter" idx="12"/>
          </p:nvPr>
        </p:nvSpPr>
        <p:spPr/>
        <p:txBody>
          <a:bodyPr vert="horz" lIns="91440" tIns="45720" rIns="91440" bIns="45720" rtlCol="0" anchor="ctr">
            <a:normAutofit/>
          </a:bodyPr>
          <a:lstStyle/>
          <a:p>
            <a:pPr>
              <a:spcAft>
                <a:spcPts val="600"/>
              </a:spcAft>
              <a:defRPr/>
            </a:pPr>
            <a:fld id="{D76B855D-E9CC-4FF8-AD85-6CDC7B89A0DE}" type="slidenum">
              <a:rPr lang="en-US"/>
              <a:pPr>
                <a:spcAft>
                  <a:spcPts val="600"/>
                </a:spcAft>
                <a:defRPr/>
              </a:pPr>
              <a:t>8</a:t>
            </a:fld>
            <a:endParaRPr lang="en-US"/>
          </a:p>
        </p:txBody>
      </p:sp>
      <p:pic>
        <p:nvPicPr>
          <p:cNvPr id="8" name="Content Placeholder 7" descr="Two speech balloons. One is blank. The other shows an exclamation point.&#10;Created by Davo Sime, from the Noun Project.">
            <a:extLst>
              <a:ext uri="{FF2B5EF4-FFF2-40B4-BE49-F238E27FC236}">
                <a16:creationId xmlns:a16="http://schemas.microsoft.com/office/drawing/2014/main" id="{41DC0D8D-737D-28CA-C0B5-52BBD6A2AB45}"/>
              </a:ext>
            </a:extLst>
          </p:cNvPr>
          <p:cNvPicPr>
            <a:picLocks noChangeAspect="1"/>
          </p:cNvPicPr>
          <p:nvPr/>
        </p:nvPicPr>
        <p:blipFill>
          <a:blip r:embed="rId3"/>
          <a:stretch>
            <a:fillRect/>
          </a:stretch>
        </p:blipFill>
        <p:spPr>
          <a:xfrm>
            <a:off x="132737" y="2857049"/>
            <a:ext cx="3602736" cy="3602736"/>
          </a:xfrm>
          <a:prstGeom prst="rect">
            <a:avLst/>
          </a:prstGeom>
        </p:spPr>
      </p:pic>
      <p:pic>
        <p:nvPicPr>
          <p:cNvPr id="7" name="Picture 6" descr="Headline from Vice Motherboard.&#10;Publishing Company Starts School Year by Removing Over 1,000 E-Textbooks&#10;Cash-strapped students rely on access to cheap digital textbooks. Only a few weeks into the fall semester, hundreds of titles suddenly disappeared.&#10;by Claire Woodcock">
            <a:extLst>
              <a:ext uri="{FF2B5EF4-FFF2-40B4-BE49-F238E27FC236}">
                <a16:creationId xmlns:a16="http://schemas.microsoft.com/office/drawing/2014/main" id="{BB2B59A2-6816-C55A-832E-B6C406CDD8D6}"/>
              </a:ext>
            </a:extLst>
          </p:cNvPr>
          <p:cNvPicPr>
            <a:picLocks noChangeAspect="1"/>
          </p:cNvPicPr>
          <p:nvPr/>
        </p:nvPicPr>
        <p:blipFill>
          <a:blip r:embed="rId4"/>
          <a:stretch>
            <a:fillRect/>
          </a:stretch>
        </p:blipFill>
        <p:spPr>
          <a:xfrm>
            <a:off x="4220610" y="219995"/>
            <a:ext cx="7921803" cy="2998233"/>
          </a:xfrm>
          <a:prstGeom prst="rect">
            <a:avLst/>
          </a:prstGeom>
        </p:spPr>
      </p:pic>
      <p:pic>
        <p:nvPicPr>
          <p:cNvPr id="10" name="Picture 9" descr="Headline reads - Publisher Blocks Access to Ebooks, Scrambling Fall Courses. Wiley withdraws more than 1,300 titles from a large multidisciplinary ebook collection for libraries as fall classes begin, hindering students' access to affordable learning materials. By Susan D'Agostino. Published September 28, 2022">
            <a:extLst>
              <a:ext uri="{FF2B5EF4-FFF2-40B4-BE49-F238E27FC236}">
                <a16:creationId xmlns:a16="http://schemas.microsoft.com/office/drawing/2014/main" id="{3A1DDF0C-CDAC-EAFE-8DE3-B2D512D61D36}"/>
              </a:ext>
            </a:extLst>
          </p:cNvPr>
          <p:cNvPicPr>
            <a:picLocks noChangeAspect="1"/>
          </p:cNvPicPr>
          <p:nvPr/>
        </p:nvPicPr>
        <p:blipFill>
          <a:blip r:embed="rId5"/>
          <a:stretch>
            <a:fillRect/>
          </a:stretch>
        </p:blipFill>
        <p:spPr>
          <a:xfrm>
            <a:off x="4099115" y="4078060"/>
            <a:ext cx="7801201" cy="2128912"/>
          </a:xfrm>
          <a:prstGeom prst="rect">
            <a:avLst/>
          </a:prstGeom>
        </p:spPr>
      </p:pic>
      <p:pic>
        <p:nvPicPr>
          <p:cNvPr id="12" name="Picture 11" descr="logo of Inside Higher Ed">
            <a:extLst>
              <a:ext uri="{FF2B5EF4-FFF2-40B4-BE49-F238E27FC236}">
                <a16:creationId xmlns:a16="http://schemas.microsoft.com/office/drawing/2014/main" id="{96F64377-BD99-6E89-12DC-BB725B7033EE}"/>
              </a:ext>
            </a:extLst>
          </p:cNvPr>
          <p:cNvPicPr>
            <a:picLocks noChangeAspect="1"/>
          </p:cNvPicPr>
          <p:nvPr/>
        </p:nvPicPr>
        <p:blipFill>
          <a:blip r:embed="rId6"/>
          <a:stretch>
            <a:fillRect/>
          </a:stretch>
        </p:blipFill>
        <p:spPr>
          <a:xfrm>
            <a:off x="9830306" y="2963106"/>
            <a:ext cx="2257143" cy="1133333"/>
          </a:xfrm>
          <a:prstGeom prst="rect">
            <a:avLst/>
          </a:prstGeom>
        </p:spPr>
      </p:pic>
      <p:sp>
        <p:nvSpPr>
          <p:cNvPr id="14" name="TextBox 13">
            <a:extLst>
              <a:ext uri="{FF2B5EF4-FFF2-40B4-BE49-F238E27FC236}">
                <a16:creationId xmlns:a16="http://schemas.microsoft.com/office/drawing/2014/main" id="{921898E4-08A2-D981-EEDA-8C8DB4165C31}"/>
              </a:ext>
            </a:extLst>
          </p:cNvPr>
          <p:cNvSpPr txBox="1"/>
          <p:nvPr/>
        </p:nvSpPr>
        <p:spPr>
          <a:xfrm>
            <a:off x="4236930" y="3218228"/>
            <a:ext cx="5455562" cy="584775"/>
          </a:xfrm>
          <a:prstGeom prst="rect">
            <a:avLst/>
          </a:prstGeom>
          <a:noFill/>
        </p:spPr>
        <p:txBody>
          <a:bodyPr wrap="square">
            <a:spAutoFit/>
          </a:bodyPr>
          <a:lstStyle/>
          <a:p>
            <a:r>
              <a:rPr lang="en-US" sz="1600" dirty="0">
                <a:hlinkClick r:id="rId7"/>
              </a:rPr>
              <a:t>https://www.vice.com/en/article/3ad5x8/publishing-company-starts-school-year-by-removing-over-1000-e-textbooks</a:t>
            </a:r>
            <a:r>
              <a:rPr lang="en-US" sz="1600" dirty="0"/>
              <a:t> </a:t>
            </a:r>
          </a:p>
        </p:txBody>
      </p:sp>
      <p:sp>
        <p:nvSpPr>
          <p:cNvPr id="16" name="TextBox 15">
            <a:extLst>
              <a:ext uri="{FF2B5EF4-FFF2-40B4-BE49-F238E27FC236}">
                <a16:creationId xmlns:a16="http://schemas.microsoft.com/office/drawing/2014/main" id="{AA87618C-8284-7FDE-B1B7-8B13CFA12F66}"/>
              </a:ext>
            </a:extLst>
          </p:cNvPr>
          <p:cNvSpPr txBox="1"/>
          <p:nvPr/>
        </p:nvSpPr>
        <p:spPr>
          <a:xfrm>
            <a:off x="4203903" y="6206972"/>
            <a:ext cx="7591623" cy="584775"/>
          </a:xfrm>
          <a:prstGeom prst="rect">
            <a:avLst/>
          </a:prstGeom>
          <a:noFill/>
        </p:spPr>
        <p:txBody>
          <a:bodyPr wrap="square">
            <a:spAutoFit/>
          </a:bodyPr>
          <a:lstStyle/>
          <a:p>
            <a:r>
              <a:rPr lang="en-US" sz="1600" dirty="0">
                <a:hlinkClick r:id="rId8"/>
              </a:rPr>
              <a:t>https://www.insidehighered.com/news/2022/09/28/publisher-blocks-access-ebooks-students-faculty-scramble</a:t>
            </a:r>
            <a:r>
              <a:rPr lang="en-US" sz="1600" dirty="0"/>
              <a:t> </a:t>
            </a:r>
          </a:p>
        </p:txBody>
      </p:sp>
    </p:spTree>
    <p:extLst>
      <p:ext uri="{BB962C8B-B14F-4D97-AF65-F5344CB8AC3E}">
        <p14:creationId xmlns:p14="http://schemas.microsoft.com/office/powerpoint/2010/main" val="2181782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26BD-E23A-EAB7-9B57-4333CF793C12}"/>
              </a:ext>
            </a:extLst>
          </p:cNvPr>
          <p:cNvSpPr>
            <a:spLocks noGrp="1"/>
          </p:cNvSpPr>
          <p:nvPr>
            <p:ph type="title"/>
          </p:nvPr>
        </p:nvSpPr>
        <p:spPr>
          <a:xfrm>
            <a:off x="311727" y="0"/>
            <a:ext cx="3200400" cy="1993692"/>
          </a:xfrm>
        </p:spPr>
        <p:txBody>
          <a:bodyPr>
            <a:normAutofit/>
          </a:bodyPr>
          <a:lstStyle/>
          <a:p>
            <a:r>
              <a:rPr lang="en-US" sz="6000" dirty="0">
                <a:solidFill>
                  <a:schemeClr val="bg1"/>
                </a:solidFill>
                <a:latin typeface="+mn-lt"/>
              </a:rPr>
              <a:t>Outcome</a:t>
            </a:r>
          </a:p>
        </p:txBody>
      </p:sp>
      <p:sp>
        <p:nvSpPr>
          <p:cNvPr id="3" name="Content Placeholder 2">
            <a:extLst>
              <a:ext uri="{FF2B5EF4-FFF2-40B4-BE49-F238E27FC236}">
                <a16:creationId xmlns:a16="http://schemas.microsoft.com/office/drawing/2014/main" id="{F3286304-FAE2-94B4-19EA-FD987102D8CC}"/>
              </a:ext>
            </a:extLst>
          </p:cNvPr>
          <p:cNvSpPr>
            <a:spLocks noGrp="1"/>
          </p:cNvSpPr>
          <p:nvPr>
            <p:ph idx="1"/>
          </p:nvPr>
        </p:nvSpPr>
        <p:spPr>
          <a:xfrm>
            <a:off x="4165293" y="674557"/>
            <a:ext cx="7818639" cy="1993692"/>
          </a:xfrm>
        </p:spPr>
        <p:txBody>
          <a:bodyPr>
            <a:normAutofit lnSpcReduction="10000"/>
          </a:bodyPr>
          <a:lstStyle/>
          <a:p>
            <a:pPr>
              <a:lnSpc>
                <a:spcPct val="100000"/>
              </a:lnSpc>
              <a:spcBef>
                <a:spcPts val="0"/>
              </a:spcBef>
            </a:pPr>
            <a:r>
              <a:rPr lang="en-US" sz="2400" dirty="0">
                <a:solidFill>
                  <a:schemeClr val="tx2">
                    <a:lumMod val="75000"/>
                  </a:schemeClr>
                </a:solidFill>
              </a:rPr>
              <a:t>On October 5, 2022, Wiley restored access</a:t>
            </a:r>
          </a:p>
          <a:p>
            <a:pPr>
              <a:lnSpc>
                <a:spcPct val="100000"/>
              </a:lnSpc>
              <a:spcBef>
                <a:spcPts val="0"/>
              </a:spcBef>
            </a:pPr>
            <a:r>
              <a:rPr lang="en-US" sz="2400" dirty="0">
                <a:solidFill>
                  <a:schemeClr val="tx2">
                    <a:lumMod val="75000"/>
                  </a:schemeClr>
                </a:solidFill>
              </a:rPr>
              <a:t>through June 2023.</a:t>
            </a:r>
          </a:p>
          <a:p>
            <a:r>
              <a:rPr lang="en-US" sz="2400" dirty="0">
                <a:solidFill>
                  <a:srgbClr val="92D050"/>
                </a:solidFill>
                <a:hlinkClick r:id="rId2"/>
              </a:rPr>
              <a:t>https://newsroom.wiley.com/press-releases/press-release-details/2022/Statement-on-Wiley-eBooks-Featured-in-ProQuest-Academic-Complete-Library/</a:t>
            </a:r>
            <a:r>
              <a:rPr lang="en-US" sz="2400" dirty="0">
                <a:solidFill>
                  <a:srgbClr val="FFFFFF"/>
                </a:solidFill>
              </a:rPr>
              <a:t> </a:t>
            </a:r>
            <a:r>
              <a:rPr lang="en-US" dirty="0">
                <a:solidFill>
                  <a:srgbClr val="FFFFFF"/>
                </a:solidFill>
              </a:rPr>
              <a:t>fault</a:t>
            </a:r>
            <a:r>
              <a:rPr lang="en-US" sz="1500" dirty="0">
                <a:solidFill>
                  <a:srgbClr val="FFFFFF"/>
                </a:solidFill>
              </a:rPr>
              <a:t>.aspx</a:t>
            </a:r>
          </a:p>
        </p:txBody>
      </p:sp>
      <p:sp>
        <p:nvSpPr>
          <p:cNvPr id="6" name="Slide Number Placeholder 5">
            <a:extLst>
              <a:ext uri="{FF2B5EF4-FFF2-40B4-BE49-F238E27FC236}">
                <a16:creationId xmlns:a16="http://schemas.microsoft.com/office/drawing/2014/main" id="{A36C6C57-8314-6DC8-5462-B2C8FE52E90B}"/>
              </a:ext>
            </a:extLst>
          </p:cNvPr>
          <p:cNvSpPr>
            <a:spLocks noGrp="1"/>
          </p:cNvSpPr>
          <p:nvPr>
            <p:ph type="sldNum" sz="quarter" idx="12"/>
          </p:nvPr>
        </p:nvSpPr>
        <p:spPr/>
        <p:txBody>
          <a:bodyPr>
            <a:normAutofit/>
          </a:bodyPr>
          <a:lstStyle/>
          <a:p>
            <a:pPr>
              <a:spcAft>
                <a:spcPts val="600"/>
              </a:spcAft>
              <a:defRPr/>
            </a:pPr>
            <a:fld id="{D76B855D-E9CC-4FF8-AD85-6CDC7B89A0DE}" type="slidenum">
              <a:rPr lang="en-US">
                <a:solidFill>
                  <a:schemeClr val="tx2"/>
                </a:solidFill>
              </a:rPr>
              <a:pPr>
                <a:spcAft>
                  <a:spcPts val="600"/>
                </a:spcAft>
                <a:defRPr/>
              </a:pPr>
              <a:t>9</a:t>
            </a:fld>
            <a:endParaRPr lang="en-US">
              <a:solidFill>
                <a:schemeClr val="tx2"/>
              </a:solidFill>
            </a:endParaRPr>
          </a:p>
        </p:txBody>
      </p:sp>
      <p:pic>
        <p:nvPicPr>
          <p:cNvPr id="22" name="Picture 21" descr="Black silhouette of a person with one hand on hip and the other on head.&#10;Created by Mello from Noun Project">
            <a:extLst>
              <a:ext uri="{FF2B5EF4-FFF2-40B4-BE49-F238E27FC236}">
                <a16:creationId xmlns:a16="http://schemas.microsoft.com/office/drawing/2014/main" id="{AD572806-29FB-C2C8-8B30-CB754159D82F}"/>
              </a:ext>
            </a:extLst>
          </p:cNvPr>
          <p:cNvPicPr>
            <a:picLocks noChangeAspect="1"/>
          </p:cNvPicPr>
          <p:nvPr/>
        </p:nvPicPr>
        <p:blipFill>
          <a:blip r:embed="rId3"/>
          <a:stretch>
            <a:fillRect/>
          </a:stretch>
        </p:blipFill>
        <p:spPr>
          <a:xfrm>
            <a:off x="311727" y="3487896"/>
            <a:ext cx="2926080" cy="2926080"/>
          </a:xfrm>
          <a:prstGeom prst="rect">
            <a:avLst/>
          </a:prstGeom>
        </p:spPr>
      </p:pic>
      <p:sp>
        <p:nvSpPr>
          <p:cNvPr id="11" name="TextBox 10">
            <a:extLst>
              <a:ext uri="{FF2B5EF4-FFF2-40B4-BE49-F238E27FC236}">
                <a16:creationId xmlns:a16="http://schemas.microsoft.com/office/drawing/2014/main" id="{F75A86C7-BF46-C935-188F-7286E937EF8B}"/>
              </a:ext>
            </a:extLst>
          </p:cNvPr>
          <p:cNvSpPr txBox="1"/>
          <p:nvPr/>
        </p:nvSpPr>
        <p:spPr>
          <a:xfrm>
            <a:off x="4165293" y="3429000"/>
            <a:ext cx="7818639" cy="2677656"/>
          </a:xfrm>
          <a:prstGeom prst="rect">
            <a:avLst/>
          </a:prstGeom>
          <a:noFill/>
        </p:spPr>
        <p:txBody>
          <a:bodyPr wrap="square">
            <a:spAutoFit/>
          </a:bodyPr>
          <a:lstStyle/>
          <a:p>
            <a:r>
              <a:rPr lang="en-US" sz="2400" dirty="0">
                <a:solidFill>
                  <a:schemeClr val="tx2">
                    <a:lumMod val="75000"/>
                  </a:schemeClr>
                </a:solidFill>
              </a:rPr>
              <a:t>Added a note to our catalog</a:t>
            </a:r>
          </a:p>
          <a:p>
            <a:endParaRPr lang="en-US" sz="2400" b="1" dirty="0">
              <a:solidFill>
                <a:schemeClr val="tx2">
                  <a:lumMod val="75000"/>
                </a:schemeClr>
              </a:solidFill>
            </a:endParaRPr>
          </a:p>
          <a:p>
            <a:r>
              <a:rPr lang="en-US" sz="2400" dirty="0">
                <a:solidFill>
                  <a:schemeClr val="tx2">
                    <a:lumMod val="75000"/>
                  </a:schemeClr>
                </a:solidFill>
              </a:rPr>
              <a:t>Temple University Libraries </a:t>
            </a:r>
            <a:r>
              <a:rPr lang="en-US" sz="2400" b="1" dirty="0">
                <a:solidFill>
                  <a:schemeClr val="tx2">
                    <a:lumMod val="75000"/>
                  </a:schemeClr>
                </a:solidFill>
              </a:rPr>
              <a:t>will lose access</a:t>
            </a:r>
            <a:r>
              <a:rPr lang="en-US" sz="2400" dirty="0">
                <a:solidFill>
                  <a:schemeClr val="tx2">
                    <a:lumMod val="75000"/>
                  </a:schemeClr>
                </a:solidFill>
              </a:rPr>
              <a:t> to this book at the end of </a:t>
            </a:r>
            <a:r>
              <a:rPr lang="en-US" sz="2400" b="1" dirty="0">
                <a:solidFill>
                  <a:schemeClr val="tx2">
                    <a:lumMod val="75000"/>
                  </a:schemeClr>
                </a:solidFill>
              </a:rPr>
              <a:t>June 2023</a:t>
            </a:r>
            <a:r>
              <a:rPr lang="en-US" sz="2400" dirty="0">
                <a:solidFill>
                  <a:schemeClr val="tx2">
                    <a:lumMod val="75000"/>
                  </a:schemeClr>
                </a:solidFill>
              </a:rPr>
              <a:t>. The publisher, Wiley, will no longer be making it available to libraries as an </a:t>
            </a:r>
            <a:r>
              <a:rPr lang="en-US" sz="2400" dirty="0" err="1">
                <a:solidFill>
                  <a:schemeClr val="tx2">
                    <a:lumMod val="75000"/>
                  </a:schemeClr>
                </a:solidFill>
              </a:rPr>
              <a:t>ebook</a:t>
            </a:r>
            <a:r>
              <a:rPr lang="en-US" sz="2400" dirty="0">
                <a:solidFill>
                  <a:schemeClr val="tx2">
                    <a:lumMod val="75000"/>
                  </a:schemeClr>
                </a:solidFill>
              </a:rPr>
              <a:t>. Faculty, please contact coldev@temple.edu if you are or will be assigning this text for a class.</a:t>
            </a:r>
          </a:p>
        </p:txBody>
      </p:sp>
    </p:spTree>
    <p:extLst>
      <p:ext uri="{BB962C8B-B14F-4D97-AF65-F5344CB8AC3E}">
        <p14:creationId xmlns:p14="http://schemas.microsoft.com/office/powerpoint/2010/main" val="1105754732"/>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DEF148-1770-458F-8F5B-C3D0A278AA97}">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A449C04-64B3-4403-94B7-8D2284C38D1B}">
  <ds:schemaRefs>
    <ds:schemaRef ds:uri="http://schemas.microsoft.com/sharepoint/v3/contenttype/forms"/>
  </ds:schemaRefs>
</ds:datastoreItem>
</file>

<file path=customXml/itemProps3.xml><?xml version="1.0" encoding="utf-8"?>
<ds:datastoreItem xmlns:ds="http://schemas.openxmlformats.org/officeDocument/2006/customXml" ds:itemID="{8413533D-8C39-401E-8B75-B1AEEEC56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923</TotalTime>
  <Words>2453</Words>
  <Application>Microsoft Office PowerPoint</Application>
  <PresentationFormat>Widescreen</PresentationFormat>
  <Paragraphs>186</Paragraphs>
  <Slides>22</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Calibri</vt:lpstr>
      <vt:lpstr>Calibri Light</vt:lpstr>
      <vt:lpstr>Retrospect</vt:lpstr>
      <vt:lpstr>Disappearing Ebooks and How the Wiley Situation was Different </vt:lpstr>
      <vt:lpstr>What Happened</vt:lpstr>
      <vt:lpstr>How Removals Usually Work (at Temple)</vt:lpstr>
      <vt:lpstr>How the Wiley Situation Was Different</vt:lpstr>
      <vt:lpstr>How the Wiley Situation Was Different (at Temple)</vt:lpstr>
      <vt:lpstr>Reaction: Twitter</vt:lpstr>
      <vt:lpstr>Reaction: Official Statements</vt:lpstr>
      <vt:lpstr>Reaction: News Stories</vt:lpstr>
      <vt:lpstr>Outcome</vt:lpstr>
      <vt:lpstr>What is the Heart of the Problem?</vt:lpstr>
      <vt:lpstr>Subscriptions and Licensing Terms</vt:lpstr>
      <vt:lpstr>Notification and Communication</vt:lpstr>
      <vt:lpstr>PowerPoint Presentation</vt:lpstr>
      <vt:lpstr>Courses Should Use Open Educational Resources</vt:lpstr>
      <vt:lpstr>Lack of Availability for Purchase</vt:lpstr>
      <vt:lpstr>Profit Motive</vt:lpstr>
      <vt:lpstr>Library Futures: State Legislation</vt:lpstr>
      <vt:lpstr>#ebooksSOS Open Letter</vt:lpstr>
      <vt:lpstr>Letter from Wiley Authors</vt:lpstr>
      <vt:lpstr>#ebookSOS Guidance for Authors</vt:lpstr>
      <vt:lpstr>Fight for the Future: Authors for Libraries letter</vt:lpstr>
      <vt:lpstr>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Disappearing eBooks and How the Wiley Situation was Different </dc:title>
  <dc:creator>Karen Kohn</dc:creator>
  <cp:lastModifiedBy>Karen Kohn</cp:lastModifiedBy>
  <cp:revision>1</cp:revision>
  <dcterms:created xsi:type="dcterms:W3CDTF">2023-03-21T17:14:40Z</dcterms:created>
  <dcterms:modified xsi:type="dcterms:W3CDTF">2023-05-05T16:13:43Z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