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6" r:id="rId2"/>
    <p:sldId id="257" r:id="rId3"/>
    <p:sldId id="258" r:id="rId4"/>
    <p:sldId id="262" r:id="rId5"/>
    <p:sldId id="261" r:id="rId6"/>
    <p:sldId id="260" r:id="rId7"/>
    <p:sldId id="264" r:id="rId8"/>
    <p:sldId id="263" r:id="rId9"/>
    <p:sldId id="265" r:id="rId10"/>
    <p:sldId id="259" r:id="rId11"/>
    <p:sldId id="266" r:id="rId12"/>
    <p:sldId id="267" r:id="rId13"/>
    <p:sldId id="273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2DE635-6D1C-414A-9439-59F77C3F82E2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3A0EDBE-17C4-45B7-AF7E-D913D859807E}">
      <dgm:prSet/>
      <dgm:spPr/>
      <dgm:t>
        <a:bodyPr/>
        <a:lstStyle/>
        <a:p>
          <a:r>
            <a:rPr lang="en-US" dirty="0"/>
            <a:t>Often part of education or curriculum libraries &amp; support teacher ed</a:t>
          </a:r>
        </a:p>
      </dgm:t>
    </dgm:pt>
    <dgm:pt modelId="{99921134-0851-42F9-AC17-59BE4F9DDF1A}" type="parTrans" cxnId="{80D0EB4A-6F4B-479C-A016-1A6F27F6C155}">
      <dgm:prSet/>
      <dgm:spPr/>
      <dgm:t>
        <a:bodyPr/>
        <a:lstStyle/>
        <a:p>
          <a:endParaRPr lang="en-US"/>
        </a:p>
      </dgm:t>
    </dgm:pt>
    <dgm:pt modelId="{53E3C2F1-4DAE-4D0C-97E9-4D6DC011FB31}" type="sibTrans" cxnId="{80D0EB4A-6F4B-479C-A016-1A6F27F6C155}">
      <dgm:prSet/>
      <dgm:spPr/>
      <dgm:t>
        <a:bodyPr/>
        <a:lstStyle/>
        <a:p>
          <a:endParaRPr lang="en-US"/>
        </a:p>
      </dgm:t>
    </dgm:pt>
    <dgm:pt modelId="{BF471256-7216-45BF-B09E-DCC98D73DE8B}">
      <dgm:prSet/>
      <dgm:spPr/>
      <dgm:t>
        <a:bodyPr/>
        <a:lstStyle/>
        <a:p>
          <a:r>
            <a:rPr lang="en-US" dirty="0"/>
            <a:t>More assignments around selecting &amp; using diverse titles</a:t>
          </a:r>
        </a:p>
      </dgm:t>
    </dgm:pt>
    <dgm:pt modelId="{A7667C7C-DF71-4EEC-BD73-7CD6306E08B7}" type="parTrans" cxnId="{88B04543-9A88-4318-AD8C-864417D4B07D}">
      <dgm:prSet/>
      <dgm:spPr/>
      <dgm:t>
        <a:bodyPr/>
        <a:lstStyle/>
        <a:p>
          <a:endParaRPr lang="en-US"/>
        </a:p>
      </dgm:t>
    </dgm:pt>
    <dgm:pt modelId="{AA8D20B0-1AAA-457A-B8A1-0F10235B4753}" type="sibTrans" cxnId="{88B04543-9A88-4318-AD8C-864417D4B07D}">
      <dgm:prSet/>
      <dgm:spPr/>
      <dgm:t>
        <a:bodyPr/>
        <a:lstStyle/>
        <a:p>
          <a:endParaRPr lang="en-US"/>
        </a:p>
      </dgm:t>
    </dgm:pt>
    <dgm:pt modelId="{19B45414-49DD-4B1B-9939-479D3BF2DB0F}">
      <dgm:prSet/>
      <dgm:spPr/>
      <dgm:t>
        <a:bodyPr/>
        <a:lstStyle/>
        <a:p>
          <a:r>
            <a:rPr lang="en-US"/>
            <a:t>Collection development has been “award winner” based.</a:t>
          </a:r>
        </a:p>
      </dgm:t>
    </dgm:pt>
    <dgm:pt modelId="{D436886E-1885-48DD-BE78-9AA2C13C236C}" type="parTrans" cxnId="{D01BA518-0294-49BC-AF03-529EB9AEEEFA}">
      <dgm:prSet/>
      <dgm:spPr/>
      <dgm:t>
        <a:bodyPr/>
        <a:lstStyle/>
        <a:p>
          <a:endParaRPr lang="en-US"/>
        </a:p>
      </dgm:t>
    </dgm:pt>
    <dgm:pt modelId="{E4CB6075-2CD9-4E13-A8BA-E76F4CE0263D}" type="sibTrans" cxnId="{D01BA518-0294-49BC-AF03-529EB9AEEEFA}">
      <dgm:prSet/>
      <dgm:spPr/>
      <dgm:t>
        <a:bodyPr/>
        <a:lstStyle/>
        <a:p>
          <a:endParaRPr lang="en-US"/>
        </a:p>
      </dgm:t>
    </dgm:pt>
    <dgm:pt modelId="{E8D540B9-D287-4125-9962-BA54CBA8CD23}" type="pres">
      <dgm:prSet presAssocID="{AA2DE635-6D1C-414A-9439-59F77C3F82E2}" presName="linear" presStyleCnt="0">
        <dgm:presLayoutVars>
          <dgm:animLvl val="lvl"/>
          <dgm:resizeHandles val="exact"/>
        </dgm:presLayoutVars>
      </dgm:prSet>
      <dgm:spPr/>
    </dgm:pt>
    <dgm:pt modelId="{58823352-B0B0-475C-B033-6125ED405A18}" type="pres">
      <dgm:prSet presAssocID="{F3A0EDBE-17C4-45B7-AF7E-D913D859807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8468314-CBF5-4E4D-A26F-C04A4BFF9FD7}" type="pres">
      <dgm:prSet presAssocID="{53E3C2F1-4DAE-4D0C-97E9-4D6DC011FB31}" presName="spacer" presStyleCnt="0"/>
      <dgm:spPr/>
    </dgm:pt>
    <dgm:pt modelId="{E29D1731-97D7-44F2-90E5-0F2B333F71A6}" type="pres">
      <dgm:prSet presAssocID="{BF471256-7216-45BF-B09E-DCC98D73DE8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BAC30D8-23A1-4EB0-8C91-EF2424D32499}" type="pres">
      <dgm:prSet presAssocID="{AA8D20B0-1AAA-457A-B8A1-0F10235B4753}" presName="spacer" presStyleCnt="0"/>
      <dgm:spPr/>
    </dgm:pt>
    <dgm:pt modelId="{18CCF5A4-3C1E-415C-9736-B3B8358E26E3}" type="pres">
      <dgm:prSet presAssocID="{19B45414-49DD-4B1B-9939-479D3BF2DB0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01BA518-0294-49BC-AF03-529EB9AEEEFA}" srcId="{AA2DE635-6D1C-414A-9439-59F77C3F82E2}" destId="{19B45414-49DD-4B1B-9939-479D3BF2DB0F}" srcOrd="2" destOrd="0" parTransId="{D436886E-1885-48DD-BE78-9AA2C13C236C}" sibTransId="{E4CB6075-2CD9-4E13-A8BA-E76F4CE0263D}"/>
    <dgm:cxn modelId="{88B04543-9A88-4318-AD8C-864417D4B07D}" srcId="{AA2DE635-6D1C-414A-9439-59F77C3F82E2}" destId="{BF471256-7216-45BF-B09E-DCC98D73DE8B}" srcOrd="1" destOrd="0" parTransId="{A7667C7C-DF71-4EEC-BD73-7CD6306E08B7}" sibTransId="{AA8D20B0-1AAA-457A-B8A1-0F10235B4753}"/>
    <dgm:cxn modelId="{80D0EB4A-6F4B-479C-A016-1A6F27F6C155}" srcId="{AA2DE635-6D1C-414A-9439-59F77C3F82E2}" destId="{F3A0EDBE-17C4-45B7-AF7E-D913D859807E}" srcOrd="0" destOrd="0" parTransId="{99921134-0851-42F9-AC17-59BE4F9DDF1A}" sibTransId="{53E3C2F1-4DAE-4D0C-97E9-4D6DC011FB31}"/>
    <dgm:cxn modelId="{639DF699-C997-49D1-9703-9BE30301B353}" type="presOf" srcId="{BF471256-7216-45BF-B09E-DCC98D73DE8B}" destId="{E29D1731-97D7-44F2-90E5-0F2B333F71A6}" srcOrd="0" destOrd="0" presId="urn:microsoft.com/office/officeart/2005/8/layout/vList2"/>
    <dgm:cxn modelId="{677648BA-65BD-40BB-9EB0-841CE51DDA81}" type="presOf" srcId="{AA2DE635-6D1C-414A-9439-59F77C3F82E2}" destId="{E8D540B9-D287-4125-9962-BA54CBA8CD23}" srcOrd="0" destOrd="0" presId="urn:microsoft.com/office/officeart/2005/8/layout/vList2"/>
    <dgm:cxn modelId="{65F7C0CC-04EB-4AD5-81D7-6C12B5FEB6B4}" type="presOf" srcId="{F3A0EDBE-17C4-45B7-AF7E-D913D859807E}" destId="{58823352-B0B0-475C-B033-6125ED405A18}" srcOrd="0" destOrd="0" presId="urn:microsoft.com/office/officeart/2005/8/layout/vList2"/>
    <dgm:cxn modelId="{C37AB2DD-F5BE-4583-9E33-A28CFF7D01BF}" type="presOf" srcId="{19B45414-49DD-4B1B-9939-479D3BF2DB0F}" destId="{18CCF5A4-3C1E-415C-9736-B3B8358E26E3}" srcOrd="0" destOrd="0" presId="urn:microsoft.com/office/officeart/2005/8/layout/vList2"/>
    <dgm:cxn modelId="{C9253E1F-60CA-4148-9B37-BA39E7D61CB3}" type="presParOf" srcId="{E8D540B9-D287-4125-9962-BA54CBA8CD23}" destId="{58823352-B0B0-475C-B033-6125ED405A18}" srcOrd="0" destOrd="0" presId="urn:microsoft.com/office/officeart/2005/8/layout/vList2"/>
    <dgm:cxn modelId="{9802A74C-5F20-46FE-B832-3ECD5C63B2F6}" type="presParOf" srcId="{E8D540B9-D287-4125-9962-BA54CBA8CD23}" destId="{78468314-CBF5-4E4D-A26F-C04A4BFF9FD7}" srcOrd="1" destOrd="0" presId="urn:microsoft.com/office/officeart/2005/8/layout/vList2"/>
    <dgm:cxn modelId="{E5848047-F526-4EFA-96C7-AED358FF8204}" type="presParOf" srcId="{E8D540B9-D287-4125-9962-BA54CBA8CD23}" destId="{E29D1731-97D7-44F2-90E5-0F2B333F71A6}" srcOrd="2" destOrd="0" presId="urn:microsoft.com/office/officeart/2005/8/layout/vList2"/>
    <dgm:cxn modelId="{716A384C-0D26-49E8-A4CD-2397C6D5E315}" type="presParOf" srcId="{E8D540B9-D287-4125-9962-BA54CBA8CD23}" destId="{3BAC30D8-23A1-4EB0-8C91-EF2424D32499}" srcOrd="3" destOrd="0" presId="urn:microsoft.com/office/officeart/2005/8/layout/vList2"/>
    <dgm:cxn modelId="{FB86F570-8DFF-4DC8-BDD6-2CCDD622162F}" type="presParOf" srcId="{E8D540B9-D287-4125-9962-BA54CBA8CD23}" destId="{18CCF5A4-3C1E-415C-9736-B3B8358E26E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47EB08-0215-4321-A29C-25E6BEB9A5B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E0F4BF9-B66D-4604-87D5-BE919A9E53C1}">
      <dgm:prSet custT="1"/>
      <dgm:spPr/>
      <dgm:t>
        <a:bodyPr/>
        <a:lstStyle/>
        <a:p>
          <a:r>
            <a:rPr lang="en-US" sz="2400" dirty="0"/>
            <a:t>Appearing in Library research (Collection Management articles</a:t>
          </a:r>
          <a:r>
            <a:rPr lang="en-US" sz="500" dirty="0"/>
            <a:t>)</a:t>
          </a:r>
        </a:p>
      </dgm:t>
    </dgm:pt>
    <dgm:pt modelId="{E18B2035-079E-4D02-92D2-1BD7330DB408}" type="parTrans" cxnId="{34ECF5A7-292B-4D8B-A905-6DC73232B4BA}">
      <dgm:prSet/>
      <dgm:spPr/>
      <dgm:t>
        <a:bodyPr/>
        <a:lstStyle/>
        <a:p>
          <a:endParaRPr lang="en-US"/>
        </a:p>
      </dgm:t>
    </dgm:pt>
    <dgm:pt modelId="{B16B3707-F9F7-4A09-AF7C-D3EE3FDD30C6}" type="sibTrans" cxnId="{34ECF5A7-292B-4D8B-A905-6DC73232B4BA}">
      <dgm:prSet/>
      <dgm:spPr/>
      <dgm:t>
        <a:bodyPr/>
        <a:lstStyle/>
        <a:p>
          <a:endParaRPr lang="en-US"/>
        </a:p>
      </dgm:t>
    </dgm:pt>
    <dgm:pt modelId="{92ADD889-E8CF-421F-B902-8996585DA9FF}">
      <dgm:prSet custT="1"/>
      <dgm:spPr/>
      <dgm:t>
        <a:bodyPr/>
        <a:lstStyle/>
        <a:p>
          <a:r>
            <a:rPr lang="en-US" sz="2400" dirty="0"/>
            <a:t>2021 Best Digital Tool by AA of School Librarians</a:t>
          </a:r>
        </a:p>
      </dgm:t>
    </dgm:pt>
    <dgm:pt modelId="{E6576510-3B1D-42A7-BBAC-1D449ADD3093}" type="parTrans" cxnId="{2FD92F58-4D7F-4C8A-B9CA-71E8D798B6A7}">
      <dgm:prSet/>
      <dgm:spPr/>
      <dgm:t>
        <a:bodyPr/>
        <a:lstStyle/>
        <a:p>
          <a:endParaRPr lang="en-US"/>
        </a:p>
      </dgm:t>
    </dgm:pt>
    <dgm:pt modelId="{E2C79F35-F395-4CBE-A475-435D396C0E64}" type="sibTrans" cxnId="{2FD92F58-4D7F-4C8A-B9CA-71E8D798B6A7}">
      <dgm:prSet/>
      <dgm:spPr/>
      <dgm:t>
        <a:bodyPr/>
        <a:lstStyle/>
        <a:p>
          <a:endParaRPr lang="en-US"/>
        </a:p>
      </dgm:t>
    </dgm:pt>
    <dgm:pt modelId="{06C598E7-E7D6-4A0B-99AA-746C4996AA60}">
      <dgm:prSet custT="1"/>
      <dgm:spPr/>
      <dgm:t>
        <a:bodyPr/>
        <a:lstStyle/>
        <a:p>
          <a:r>
            <a:rPr lang="en-US" sz="2400" dirty="0"/>
            <a:t>Created by Professor Krista Aronson @ Bates College</a:t>
          </a:r>
        </a:p>
      </dgm:t>
    </dgm:pt>
    <dgm:pt modelId="{9A84A015-2545-40FB-BD9F-82142187A982}" type="parTrans" cxnId="{941142E9-4635-4940-B291-F44E30482FAD}">
      <dgm:prSet/>
      <dgm:spPr/>
      <dgm:t>
        <a:bodyPr/>
        <a:lstStyle/>
        <a:p>
          <a:endParaRPr lang="en-US"/>
        </a:p>
      </dgm:t>
    </dgm:pt>
    <dgm:pt modelId="{C9185797-E6CA-46CB-9D95-4A53A9094B4B}" type="sibTrans" cxnId="{941142E9-4635-4940-B291-F44E30482FAD}">
      <dgm:prSet/>
      <dgm:spPr/>
      <dgm:t>
        <a:bodyPr/>
        <a:lstStyle/>
        <a:p>
          <a:endParaRPr lang="en-US"/>
        </a:p>
      </dgm:t>
    </dgm:pt>
    <dgm:pt modelId="{D7B98058-CB6D-413C-9F4D-765403BB265F}">
      <dgm:prSet custT="1"/>
      <dgm:spPr/>
      <dgm:t>
        <a:bodyPr/>
        <a:lstStyle/>
        <a:p>
          <a:r>
            <a:rPr lang="en-US" sz="2400" dirty="0"/>
            <a:t>More than just “diverse” vs. “non-diverse.”</a:t>
          </a:r>
        </a:p>
      </dgm:t>
    </dgm:pt>
    <dgm:pt modelId="{7F16B519-DE6A-432C-B028-FF7511222B10}" type="parTrans" cxnId="{7ECB3C6F-7888-48E3-B944-2802F2348BB6}">
      <dgm:prSet/>
      <dgm:spPr/>
      <dgm:t>
        <a:bodyPr/>
        <a:lstStyle/>
        <a:p>
          <a:endParaRPr lang="en-US"/>
        </a:p>
      </dgm:t>
    </dgm:pt>
    <dgm:pt modelId="{F8296131-16B9-4D88-BEDF-6442D702DC0C}" type="sibTrans" cxnId="{7ECB3C6F-7888-48E3-B944-2802F2348BB6}">
      <dgm:prSet/>
      <dgm:spPr/>
      <dgm:t>
        <a:bodyPr/>
        <a:lstStyle/>
        <a:p>
          <a:endParaRPr lang="en-US"/>
        </a:p>
      </dgm:t>
    </dgm:pt>
    <dgm:pt modelId="{E44782EF-3123-4374-9271-ECC948ABBB6B}">
      <dgm:prSet custT="1"/>
      <dgm:spPr/>
      <dgm:t>
        <a:bodyPr/>
        <a:lstStyle/>
        <a:p>
          <a:r>
            <a:rPr lang="en-US" sz="2400" dirty="0"/>
            <a:t>Considers how diverse characters and themes are represented</a:t>
          </a:r>
        </a:p>
      </dgm:t>
    </dgm:pt>
    <dgm:pt modelId="{E97D74B3-0FDB-4AB9-9725-C2B27E960053}" type="parTrans" cxnId="{A7400DE2-7354-447D-83F5-47C47928E2C1}">
      <dgm:prSet/>
      <dgm:spPr/>
      <dgm:t>
        <a:bodyPr/>
        <a:lstStyle/>
        <a:p>
          <a:endParaRPr lang="en-US"/>
        </a:p>
      </dgm:t>
    </dgm:pt>
    <dgm:pt modelId="{F7FAEA4A-FF77-4647-80B8-974FCC48F686}" type="sibTrans" cxnId="{A7400DE2-7354-447D-83F5-47C47928E2C1}">
      <dgm:prSet/>
      <dgm:spPr/>
      <dgm:t>
        <a:bodyPr/>
        <a:lstStyle/>
        <a:p>
          <a:endParaRPr lang="en-US"/>
        </a:p>
      </dgm:t>
    </dgm:pt>
    <dgm:pt modelId="{51743A2A-3B79-43E3-8D55-98584D9C2E30}">
      <dgm:prSet custT="1"/>
      <dgm:spPr/>
      <dgm:t>
        <a:bodyPr/>
        <a:lstStyle/>
        <a:p>
          <a:r>
            <a:rPr lang="en-US" sz="2400" dirty="0"/>
            <a:t>Collection and Assessment tool</a:t>
          </a:r>
        </a:p>
      </dgm:t>
    </dgm:pt>
    <dgm:pt modelId="{FFB2146F-6DF2-43BF-82C8-A98AA75C459B}" type="parTrans" cxnId="{328BA44E-3742-464F-A75F-6FC1FB503080}">
      <dgm:prSet/>
      <dgm:spPr/>
      <dgm:t>
        <a:bodyPr/>
        <a:lstStyle/>
        <a:p>
          <a:endParaRPr lang="en-US"/>
        </a:p>
      </dgm:t>
    </dgm:pt>
    <dgm:pt modelId="{70B3DDA7-E02E-47A0-B364-EE60F7463F3B}" type="sibTrans" cxnId="{328BA44E-3742-464F-A75F-6FC1FB503080}">
      <dgm:prSet/>
      <dgm:spPr/>
      <dgm:t>
        <a:bodyPr/>
        <a:lstStyle/>
        <a:p>
          <a:endParaRPr lang="en-US"/>
        </a:p>
      </dgm:t>
    </dgm:pt>
    <dgm:pt modelId="{FA09377D-A7DF-413E-93DF-75BCAB3419E7}" type="pres">
      <dgm:prSet presAssocID="{B947EB08-0215-4321-A29C-25E6BEB9A5B9}" presName="linear" presStyleCnt="0">
        <dgm:presLayoutVars>
          <dgm:animLvl val="lvl"/>
          <dgm:resizeHandles val="exact"/>
        </dgm:presLayoutVars>
      </dgm:prSet>
      <dgm:spPr/>
    </dgm:pt>
    <dgm:pt modelId="{2298D365-B4DD-4F82-AD6D-C813A78100C8}" type="pres">
      <dgm:prSet presAssocID="{8E0F4BF9-B66D-4604-87D5-BE919A9E53C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97559CC-AD57-412F-936A-7856833604BC}" type="pres">
      <dgm:prSet presAssocID="{B16B3707-F9F7-4A09-AF7C-D3EE3FDD30C6}" presName="spacer" presStyleCnt="0"/>
      <dgm:spPr/>
    </dgm:pt>
    <dgm:pt modelId="{26374F44-476E-4FB8-849B-79C52402C526}" type="pres">
      <dgm:prSet presAssocID="{92ADD889-E8CF-421F-B902-8996585DA9F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4A92559-26AC-4423-AF72-FD72263CDAC7}" type="pres">
      <dgm:prSet presAssocID="{E2C79F35-F395-4CBE-A475-435D396C0E64}" presName="spacer" presStyleCnt="0"/>
      <dgm:spPr/>
    </dgm:pt>
    <dgm:pt modelId="{43D8F693-042C-4D52-BEEE-F4C034005F7C}" type="pres">
      <dgm:prSet presAssocID="{06C598E7-E7D6-4A0B-99AA-746C4996AA6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495A34B-218B-4205-9A47-4114A36CDDEC}" type="pres">
      <dgm:prSet presAssocID="{06C598E7-E7D6-4A0B-99AA-746C4996AA60}" presName="childText" presStyleLbl="revTx" presStyleIdx="0" presStyleCnt="1">
        <dgm:presLayoutVars>
          <dgm:bulletEnabled val="1"/>
        </dgm:presLayoutVars>
      </dgm:prSet>
      <dgm:spPr/>
    </dgm:pt>
    <dgm:pt modelId="{FDE6A7B0-80A7-4E0F-8CAB-63EB41610CBC}" type="pres">
      <dgm:prSet presAssocID="{51743A2A-3B79-43E3-8D55-98584D9C2E3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398BC22-FAB6-4629-9EFB-517CB3DACBA5}" type="presOf" srcId="{8E0F4BF9-B66D-4604-87D5-BE919A9E53C1}" destId="{2298D365-B4DD-4F82-AD6D-C813A78100C8}" srcOrd="0" destOrd="0" presId="urn:microsoft.com/office/officeart/2005/8/layout/vList2"/>
    <dgm:cxn modelId="{0242233A-00C1-4D6E-9FEE-328444FC5A15}" type="presOf" srcId="{51743A2A-3B79-43E3-8D55-98584D9C2E30}" destId="{FDE6A7B0-80A7-4E0F-8CAB-63EB41610CBC}" srcOrd="0" destOrd="0" presId="urn:microsoft.com/office/officeart/2005/8/layout/vList2"/>
    <dgm:cxn modelId="{E7D8DD48-11F3-49A1-A2E3-D620FD31D233}" type="presOf" srcId="{92ADD889-E8CF-421F-B902-8996585DA9FF}" destId="{26374F44-476E-4FB8-849B-79C52402C526}" srcOrd="0" destOrd="0" presId="urn:microsoft.com/office/officeart/2005/8/layout/vList2"/>
    <dgm:cxn modelId="{328BA44E-3742-464F-A75F-6FC1FB503080}" srcId="{B947EB08-0215-4321-A29C-25E6BEB9A5B9}" destId="{51743A2A-3B79-43E3-8D55-98584D9C2E30}" srcOrd="3" destOrd="0" parTransId="{FFB2146F-6DF2-43BF-82C8-A98AA75C459B}" sibTransId="{70B3DDA7-E02E-47A0-B364-EE60F7463F3B}"/>
    <dgm:cxn modelId="{7ECB3C6F-7888-48E3-B944-2802F2348BB6}" srcId="{06C598E7-E7D6-4A0B-99AA-746C4996AA60}" destId="{D7B98058-CB6D-413C-9F4D-765403BB265F}" srcOrd="0" destOrd="0" parTransId="{7F16B519-DE6A-432C-B028-FF7511222B10}" sibTransId="{F8296131-16B9-4D88-BEDF-6442D702DC0C}"/>
    <dgm:cxn modelId="{2FD92F58-4D7F-4C8A-B9CA-71E8D798B6A7}" srcId="{B947EB08-0215-4321-A29C-25E6BEB9A5B9}" destId="{92ADD889-E8CF-421F-B902-8996585DA9FF}" srcOrd="1" destOrd="0" parTransId="{E6576510-3B1D-42A7-BBAC-1D449ADD3093}" sibTransId="{E2C79F35-F395-4CBE-A475-435D396C0E64}"/>
    <dgm:cxn modelId="{AAD33B81-E875-4E62-A699-56BFCD431726}" type="presOf" srcId="{06C598E7-E7D6-4A0B-99AA-746C4996AA60}" destId="{43D8F693-042C-4D52-BEEE-F4C034005F7C}" srcOrd="0" destOrd="0" presId="urn:microsoft.com/office/officeart/2005/8/layout/vList2"/>
    <dgm:cxn modelId="{40E43888-5356-4A64-ABA6-5CC3387750D0}" type="presOf" srcId="{B947EB08-0215-4321-A29C-25E6BEB9A5B9}" destId="{FA09377D-A7DF-413E-93DF-75BCAB3419E7}" srcOrd="0" destOrd="0" presId="urn:microsoft.com/office/officeart/2005/8/layout/vList2"/>
    <dgm:cxn modelId="{B21A919F-86D4-4BB9-B719-46809840A7CD}" type="presOf" srcId="{E44782EF-3123-4374-9271-ECC948ABBB6B}" destId="{F495A34B-218B-4205-9A47-4114A36CDDEC}" srcOrd="0" destOrd="1" presId="urn:microsoft.com/office/officeart/2005/8/layout/vList2"/>
    <dgm:cxn modelId="{34ECF5A7-292B-4D8B-A905-6DC73232B4BA}" srcId="{B947EB08-0215-4321-A29C-25E6BEB9A5B9}" destId="{8E0F4BF9-B66D-4604-87D5-BE919A9E53C1}" srcOrd="0" destOrd="0" parTransId="{E18B2035-079E-4D02-92D2-1BD7330DB408}" sibTransId="{B16B3707-F9F7-4A09-AF7C-D3EE3FDD30C6}"/>
    <dgm:cxn modelId="{A7400DE2-7354-447D-83F5-47C47928E2C1}" srcId="{06C598E7-E7D6-4A0B-99AA-746C4996AA60}" destId="{E44782EF-3123-4374-9271-ECC948ABBB6B}" srcOrd="1" destOrd="0" parTransId="{E97D74B3-0FDB-4AB9-9725-C2B27E960053}" sibTransId="{F7FAEA4A-FF77-4647-80B8-974FCC48F686}"/>
    <dgm:cxn modelId="{D1CA4BE8-FB42-4647-9D9F-EF158388E0EC}" type="presOf" srcId="{D7B98058-CB6D-413C-9F4D-765403BB265F}" destId="{F495A34B-218B-4205-9A47-4114A36CDDEC}" srcOrd="0" destOrd="0" presId="urn:microsoft.com/office/officeart/2005/8/layout/vList2"/>
    <dgm:cxn modelId="{941142E9-4635-4940-B291-F44E30482FAD}" srcId="{B947EB08-0215-4321-A29C-25E6BEB9A5B9}" destId="{06C598E7-E7D6-4A0B-99AA-746C4996AA60}" srcOrd="2" destOrd="0" parTransId="{9A84A015-2545-40FB-BD9F-82142187A982}" sibTransId="{C9185797-E6CA-46CB-9D95-4A53A9094B4B}"/>
    <dgm:cxn modelId="{BB1D4305-0BDA-4317-9E0D-A9D127C5E7F4}" type="presParOf" srcId="{FA09377D-A7DF-413E-93DF-75BCAB3419E7}" destId="{2298D365-B4DD-4F82-AD6D-C813A78100C8}" srcOrd="0" destOrd="0" presId="urn:microsoft.com/office/officeart/2005/8/layout/vList2"/>
    <dgm:cxn modelId="{525EA009-1D22-4BA8-8170-E2557322BD1F}" type="presParOf" srcId="{FA09377D-A7DF-413E-93DF-75BCAB3419E7}" destId="{B97559CC-AD57-412F-936A-7856833604BC}" srcOrd="1" destOrd="0" presId="urn:microsoft.com/office/officeart/2005/8/layout/vList2"/>
    <dgm:cxn modelId="{87FB1DD3-54D7-4F65-A527-033EA526912B}" type="presParOf" srcId="{FA09377D-A7DF-413E-93DF-75BCAB3419E7}" destId="{26374F44-476E-4FB8-849B-79C52402C526}" srcOrd="2" destOrd="0" presId="urn:microsoft.com/office/officeart/2005/8/layout/vList2"/>
    <dgm:cxn modelId="{3E66089D-AE8A-4A1C-AED4-339053DAAA74}" type="presParOf" srcId="{FA09377D-A7DF-413E-93DF-75BCAB3419E7}" destId="{54A92559-26AC-4423-AF72-FD72263CDAC7}" srcOrd="3" destOrd="0" presId="urn:microsoft.com/office/officeart/2005/8/layout/vList2"/>
    <dgm:cxn modelId="{3297A2E8-F0F2-4CEF-9F0C-79C74985AF42}" type="presParOf" srcId="{FA09377D-A7DF-413E-93DF-75BCAB3419E7}" destId="{43D8F693-042C-4D52-BEEE-F4C034005F7C}" srcOrd="4" destOrd="0" presId="urn:microsoft.com/office/officeart/2005/8/layout/vList2"/>
    <dgm:cxn modelId="{F1B6EC21-1432-4893-A9F7-8D53108FE8E1}" type="presParOf" srcId="{FA09377D-A7DF-413E-93DF-75BCAB3419E7}" destId="{F495A34B-218B-4205-9A47-4114A36CDDEC}" srcOrd="5" destOrd="0" presId="urn:microsoft.com/office/officeart/2005/8/layout/vList2"/>
    <dgm:cxn modelId="{36BFE923-60DE-4509-AECB-5DDFBFAC89FC}" type="presParOf" srcId="{FA09377D-A7DF-413E-93DF-75BCAB3419E7}" destId="{FDE6A7B0-80A7-4E0F-8CAB-63EB41610CB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C9999F-1647-4D81-8CA8-9402843D438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895CF6B-CD65-409A-AD93-AB7905A6360D}">
      <dgm:prSet custT="1"/>
      <dgm:spPr/>
      <dgm:t>
        <a:bodyPr/>
        <a:lstStyle/>
        <a:p>
          <a:r>
            <a:rPr lang="en-US" sz="2400" dirty="0"/>
            <a:t>Feature BIPOC human characters</a:t>
          </a:r>
        </a:p>
      </dgm:t>
    </dgm:pt>
    <dgm:pt modelId="{215053B5-21FB-4A03-821B-9E8051CB82A2}" type="parTrans" cxnId="{1F2D2A96-D17C-494A-B6EB-CBCF0FAD780B}">
      <dgm:prSet/>
      <dgm:spPr/>
      <dgm:t>
        <a:bodyPr/>
        <a:lstStyle/>
        <a:p>
          <a:endParaRPr lang="en-US"/>
        </a:p>
      </dgm:t>
    </dgm:pt>
    <dgm:pt modelId="{4517FC3F-1BA7-4D91-8C9A-86D49BD724D3}" type="sibTrans" cxnId="{1F2D2A96-D17C-494A-B6EB-CBCF0FAD780B}">
      <dgm:prSet/>
      <dgm:spPr/>
      <dgm:t>
        <a:bodyPr/>
        <a:lstStyle/>
        <a:p>
          <a:endParaRPr lang="en-US"/>
        </a:p>
      </dgm:t>
    </dgm:pt>
    <dgm:pt modelId="{75A83E9B-B451-4D74-B4FE-68CF0E7B47EE}">
      <dgm:prSet custT="1"/>
      <dgm:spPr/>
      <dgm:t>
        <a:bodyPr/>
        <a:lstStyle/>
        <a:p>
          <a:r>
            <a:rPr lang="en-US" sz="2400" dirty="0"/>
            <a:t>Suitable for K-3</a:t>
          </a:r>
        </a:p>
      </dgm:t>
    </dgm:pt>
    <dgm:pt modelId="{793080EC-8709-4844-A130-DD42F4120D04}" type="parTrans" cxnId="{F57AA59B-1912-40E4-8E24-C3374BB34B48}">
      <dgm:prSet/>
      <dgm:spPr/>
      <dgm:t>
        <a:bodyPr/>
        <a:lstStyle/>
        <a:p>
          <a:endParaRPr lang="en-US"/>
        </a:p>
      </dgm:t>
    </dgm:pt>
    <dgm:pt modelId="{F7C0FF60-3F15-4417-A125-1DF44A207C30}" type="sibTrans" cxnId="{F57AA59B-1912-40E4-8E24-C3374BB34B48}">
      <dgm:prSet/>
      <dgm:spPr/>
      <dgm:t>
        <a:bodyPr/>
        <a:lstStyle/>
        <a:p>
          <a:endParaRPr lang="en-US"/>
        </a:p>
      </dgm:t>
    </dgm:pt>
    <dgm:pt modelId="{C60CF643-BA10-4490-902B-C75C8B382701}">
      <dgm:prSet custT="1"/>
      <dgm:spPr/>
      <dgm:t>
        <a:bodyPr/>
        <a:lstStyle/>
        <a:p>
          <a:r>
            <a:rPr lang="en-US" sz="2400" dirty="0"/>
            <a:t>Published since 2002</a:t>
          </a:r>
        </a:p>
      </dgm:t>
    </dgm:pt>
    <dgm:pt modelId="{BB9E7257-8A5A-4A13-BFBF-137546D497D7}" type="parTrans" cxnId="{65C5F84C-7F81-49B0-BC56-BDB6AC6B890B}">
      <dgm:prSet/>
      <dgm:spPr/>
      <dgm:t>
        <a:bodyPr/>
        <a:lstStyle/>
        <a:p>
          <a:endParaRPr lang="en-US"/>
        </a:p>
      </dgm:t>
    </dgm:pt>
    <dgm:pt modelId="{E07CD5DB-2A05-430F-BE29-3F61F837698D}" type="sibTrans" cxnId="{65C5F84C-7F81-49B0-BC56-BDB6AC6B890B}">
      <dgm:prSet/>
      <dgm:spPr/>
      <dgm:t>
        <a:bodyPr/>
        <a:lstStyle/>
        <a:p>
          <a:endParaRPr lang="en-US"/>
        </a:p>
      </dgm:t>
    </dgm:pt>
    <dgm:pt modelId="{50F69E37-CC36-4F2A-AC5A-CBEC24B57A31}">
      <dgm:prSet custT="1"/>
      <dgm:spPr/>
      <dgm:t>
        <a:bodyPr/>
        <a:lstStyle/>
        <a:p>
          <a:r>
            <a:rPr lang="en-US" sz="2400" dirty="0"/>
            <a:t>Have illustrations (picture books)</a:t>
          </a:r>
        </a:p>
      </dgm:t>
    </dgm:pt>
    <dgm:pt modelId="{1B61B187-E43F-4C49-AF9A-E6D2CEB97825}" type="parTrans" cxnId="{0BB53B9D-32BE-45D1-BCC1-6542CB174D5F}">
      <dgm:prSet/>
      <dgm:spPr/>
      <dgm:t>
        <a:bodyPr/>
        <a:lstStyle/>
        <a:p>
          <a:endParaRPr lang="en-US"/>
        </a:p>
      </dgm:t>
    </dgm:pt>
    <dgm:pt modelId="{7F7A05B5-E9F9-488F-8FA7-AFE64B0CAFB0}" type="sibTrans" cxnId="{0BB53B9D-32BE-45D1-BCC1-6542CB174D5F}">
      <dgm:prSet/>
      <dgm:spPr/>
      <dgm:t>
        <a:bodyPr/>
        <a:lstStyle/>
        <a:p>
          <a:endParaRPr lang="en-US"/>
        </a:p>
      </dgm:t>
    </dgm:pt>
    <dgm:pt modelId="{D54A1E6E-B422-49EE-93C9-429E88FAF886}">
      <dgm:prSet custT="1"/>
      <dgm:spPr/>
      <dgm:t>
        <a:bodyPr/>
        <a:lstStyle/>
        <a:p>
          <a:r>
            <a:rPr lang="en-US" sz="2400" dirty="0"/>
            <a:t>Divided into 9 unique categories</a:t>
          </a:r>
        </a:p>
      </dgm:t>
    </dgm:pt>
    <dgm:pt modelId="{854351B1-6A9A-4C5F-89E4-D4D004D6BED4}" type="parTrans" cxnId="{857BED36-5956-4897-AF67-87F700D30B02}">
      <dgm:prSet/>
      <dgm:spPr/>
      <dgm:t>
        <a:bodyPr/>
        <a:lstStyle/>
        <a:p>
          <a:endParaRPr lang="en-US"/>
        </a:p>
      </dgm:t>
    </dgm:pt>
    <dgm:pt modelId="{AFE9414E-838F-464D-8F1E-053F9CF5B9EE}" type="sibTrans" cxnId="{857BED36-5956-4897-AF67-87F700D30B02}">
      <dgm:prSet/>
      <dgm:spPr/>
      <dgm:t>
        <a:bodyPr/>
        <a:lstStyle/>
        <a:p>
          <a:endParaRPr lang="en-US"/>
        </a:p>
      </dgm:t>
    </dgm:pt>
    <dgm:pt modelId="{804FB46B-062A-48ED-AB5B-9DE91F47B0AE}">
      <dgm:prSet custT="1"/>
      <dgm:spPr/>
      <dgm:t>
        <a:bodyPr/>
        <a:lstStyle/>
        <a:p>
          <a:r>
            <a:rPr lang="en-US" sz="2400" dirty="0"/>
            <a:t>Categories capture dominant messages in BIPOC children’s picture books</a:t>
          </a:r>
        </a:p>
      </dgm:t>
    </dgm:pt>
    <dgm:pt modelId="{8FDB3BB4-DB24-4608-A014-C4187C4FB622}" type="parTrans" cxnId="{573354D9-142C-45CF-95F5-19F30039D930}">
      <dgm:prSet/>
      <dgm:spPr/>
      <dgm:t>
        <a:bodyPr/>
        <a:lstStyle/>
        <a:p>
          <a:endParaRPr lang="en-US"/>
        </a:p>
      </dgm:t>
    </dgm:pt>
    <dgm:pt modelId="{2A4FBEE8-1A08-4687-9476-F99D103A923A}" type="sibTrans" cxnId="{573354D9-142C-45CF-95F5-19F30039D930}">
      <dgm:prSet/>
      <dgm:spPr/>
      <dgm:t>
        <a:bodyPr/>
        <a:lstStyle/>
        <a:p>
          <a:endParaRPr lang="en-US"/>
        </a:p>
      </dgm:t>
    </dgm:pt>
    <dgm:pt modelId="{EAE8EC28-3547-41A1-948A-585B0C991B5B}">
      <dgm:prSet custT="1"/>
      <dgm:spPr/>
      <dgm:t>
        <a:bodyPr/>
        <a:lstStyle/>
        <a:p>
          <a:r>
            <a:rPr lang="en-US" sz="2400" dirty="0"/>
            <a:t>All books have on or more assigned category</a:t>
          </a:r>
        </a:p>
      </dgm:t>
    </dgm:pt>
    <dgm:pt modelId="{7D025E3B-8D1B-4048-9BE2-02CC782817BE}" type="parTrans" cxnId="{318BE1EA-E91A-4F68-90EA-E85394B6AEC1}">
      <dgm:prSet/>
      <dgm:spPr/>
      <dgm:t>
        <a:bodyPr/>
        <a:lstStyle/>
        <a:p>
          <a:endParaRPr lang="en-US"/>
        </a:p>
      </dgm:t>
    </dgm:pt>
    <dgm:pt modelId="{4A1353B9-6DC2-4873-BFE9-C8A5959EB123}" type="sibTrans" cxnId="{318BE1EA-E91A-4F68-90EA-E85394B6AEC1}">
      <dgm:prSet/>
      <dgm:spPr/>
      <dgm:t>
        <a:bodyPr/>
        <a:lstStyle/>
        <a:p>
          <a:endParaRPr lang="en-US"/>
        </a:p>
      </dgm:t>
    </dgm:pt>
    <dgm:pt modelId="{D50B5765-D67C-4844-9F9C-CB6B2AE8C20C}">
      <dgm:prSet custT="1"/>
      <dgm:spPr/>
      <dgm:t>
        <a:bodyPr/>
        <a:lstStyle/>
        <a:p>
          <a:r>
            <a:rPr lang="en-US" sz="2400" dirty="0"/>
            <a:t>Example: Oppression and Resilience</a:t>
          </a:r>
        </a:p>
      </dgm:t>
    </dgm:pt>
    <dgm:pt modelId="{4FA75516-8C9D-4222-B873-4860D7BA5D53}" type="parTrans" cxnId="{23B3994A-5040-4028-A81E-F3D62790EACA}">
      <dgm:prSet/>
      <dgm:spPr/>
      <dgm:t>
        <a:bodyPr/>
        <a:lstStyle/>
        <a:p>
          <a:endParaRPr lang="en-US"/>
        </a:p>
      </dgm:t>
    </dgm:pt>
    <dgm:pt modelId="{AA6E202F-A6C6-482C-9F5C-82C3705A1FA1}" type="sibTrans" cxnId="{23B3994A-5040-4028-A81E-F3D62790EACA}">
      <dgm:prSet/>
      <dgm:spPr/>
      <dgm:t>
        <a:bodyPr/>
        <a:lstStyle/>
        <a:p>
          <a:endParaRPr lang="en-US"/>
        </a:p>
      </dgm:t>
    </dgm:pt>
    <dgm:pt modelId="{931F1F4F-BBA6-4FBC-9513-3786A8DA6C65}" type="pres">
      <dgm:prSet presAssocID="{9EC9999F-1647-4D81-8CA8-9402843D4381}" presName="linear" presStyleCnt="0">
        <dgm:presLayoutVars>
          <dgm:animLvl val="lvl"/>
          <dgm:resizeHandles val="exact"/>
        </dgm:presLayoutVars>
      </dgm:prSet>
      <dgm:spPr/>
    </dgm:pt>
    <dgm:pt modelId="{024385CC-3128-4F04-B676-259A6DBCAF1B}" type="pres">
      <dgm:prSet presAssocID="{5895CF6B-CD65-409A-AD93-AB7905A6360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8B2679C-5A65-46C8-BE29-880F41D2FC08}" type="pres">
      <dgm:prSet presAssocID="{4517FC3F-1BA7-4D91-8C9A-86D49BD724D3}" presName="spacer" presStyleCnt="0"/>
      <dgm:spPr/>
    </dgm:pt>
    <dgm:pt modelId="{5C462312-08B8-4992-A719-473D78DEA528}" type="pres">
      <dgm:prSet presAssocID="{75A83E9B-B451-4D74-B4FE-68CF0E7B47E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F1C2B29-D679-4C51-BEE7-EC97D18D9337}" type="pres">
      <dgm:prSet presAssocID="{F7C0FF60-3F15-4417-A125-1DF44A207C30}" presName="spacer" presStyleCnt="0"/>
      <dgm:spPr/>
    </dgm:pt>
    <dgm:pt modelId="{05EF768E-26D7-4CB4-A6FF-DADCBF12D888}" type="pres">
      <dgm:prSet presAssocID="{C60CF643-BA10-4490-902B-C75C8B38270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6423475-B1D6-4690-9693-4B5040840236}" type="pres">
      <dgm:prSet presAssocID="{E07CD5DB-2A05-430F-BE29-3F61F837698D}" presName="spacer" presStyleCnt="0"/>
      <dgm:spPr/>
    </dgm:pt>
    <dgm:pt modelId="{52E73B59-5E39-45B8-8AF1-0A57F849D794}" type="pres">
      <dgm:prSet presAssocID="{50F69E37-CC36-4F2A-AC5A-CBEC24B57A3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941FDB6-6A3F-466F-B065-76D9D21192F7}" type="pres">
      <dgm:prSet presAssocID="{7F7A05B5-E9F9-488F-8FA7-AFE64B0CAFB0}" presName="spacer" presStyleCnt="0"/>
      <dgm:spPr/>
    </dgm:pt>
    <dgm:pt modelId="{7321F672-9544-45AB-B936-E67BB091700B}" type="pres">
      <dgm:prSet presAssocID="{D54A1E6E-B422-49EE-93C9-429E88FAF886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9F9CF204-2136-4E46-B438-5E50A1A6789E}" type="pres">
      <dgm:prSet presAssocID="{D54A1E6E-B422-49EE-93C9-429E88FAF886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95BD7E25-69BE-40D6-A7B8-5053A29920EC}" type="presOf" srcId="{9EC9999F-1647-4D81-8CA8-9402843D4381}" destId="{931F1F4F-BBA6-4FBC-9513-3786A8DA6C65}" srcOrd="0" destOrd="0" presId="urn:microsoft.com/office/officeart/2005/8/layout/vList2"/>
    <dgm:cxn modelId="{061E472C-49EC-478E-BD17-630ECB75A925}" type="presOf" srcId="{804FB46B-062A-48ED-AB5B-9DE91F47B0AE}" destId="{9F9CF204-2136-4E46-B438-5E50A1A6789E}" srcOrd="0" destOrd="0" presId="urn:microsoft.com/office/officeart/2005/8/layout/vList2"/>
    <dgm:cxn modelId="{857BED36-5956-4897-AF67-87F700D30B02}" srcId="{9EC9999F-1647-4D81-8CA8-9402843D4381}" destId="{D54A1E6E-B422-49EE-93C9-429E88FAF886}" srcOrd="4" destOrd="0" parTransId="{854351B1-6A9A-4C5F-89E4-D4D004D6BED4}" sibTransId="{AFE9414E-838F-464D-8F1E-053F9CF5B9EE}"/>
    <dgm:cxn modelId="{140B4F45-64A3-46D5-85F4-0BB26C82CA85}" type="presOf" srcId="{5895CF6B-CD65-409A-AD93-AB7905A6360D}" destId="{024385CC-3128-4F04-B676-259A6DBCAF1B}" srcOrd="0" destOrd="0" presId="urn:microsoft.com/office/officeart/2005/8/layout/vList2"/>
    <dgm:cxn modelId="{23B3994A-5040-4028-A81E-F3D62790EACA}" srcId="{D54A1E6E-B422-49EE-93C9-429E88FAF886}" destId="{D50B5765-D67C-4844-9F9C-CB6B2AE8C20C}" srcOrd="2" destOrd="0" parTransId="{4FA75516-8C9D-4222-B873-4860D7BA5D53}" sibTransId="{AA6E202F-A6C6-482C-9F5C-82C3705A1FA1}"/>
    <dgm:cxn modelId="{65C5F84C-7F81-49B0-BC56-BDB6AC6B890B}" srcId="{9EC9999F-1647-4D81-8CA8-9402843D4381}" destId="{C60CF643-BA10-4490-902B-C75C8B382701}" srcOrd="2" destOrd="0" parTransId="{BB9E7257-8A5A-4A13-BFBF-137546D497D7}" sibTransId="{E07CD5DB-2A05-430F-BE29-3F61F837698D}"/>
    <dgm:cxn modelId="{C7421171-80E2-4B34-BE28-BFD87567BA79}" type="presOf" srcId="{50F69E37-CC36-4F2A-AC5A-CBEC24B57A31}" destId="{52E73B59-5E39-45B8-8AF1-0A57F849D794}" srcOrd="0" destOrd="0" presId="urn:microsoft.com/office/officeart/2005/8/layout/vList2"/>
    <dgm:cxn modelId="{3118D778-EF1B-4E7B-AF5F-8EF5768E5351}" type="presOf" srcId="{EAE8EC28-3547-41A1-948A-585B0C991B5B}" destId="{9F9CF204-2136-4E46-B438-5E50A1A6789E}" srcOrd="0" destOrd="1" presId="urn:microsoft.com/office/officeart/2005/8/layout/vList2"/>
    <dgm:cxn modelId="{76459184-0971-4091-A4B0-27C39AE15ECC}" type="presOf" srcId="{D54A1E6E-B422-49EE-93C9-429E88FAF886}" destId="{7321F672-9544-45AB-B936-E67BB091700B}" srcOrd="0" destOrd="0" presId="urn:microsoft.com/office/officeart/2005/8/layout/vList2"/>
    <dgm:cxn modelId="{DA9E8E92-2E4F-4813-956B-C9E3E5186120}" type="presOf" srcId="{C60CF643-BA10-4490-902B-C75C8B382701}" destId="{05EF768E-26D7-4CB4-A6FF-DADCBF12D888}" srcOrd="0" destOrd="0" presId="urn:microsoft.com/office/officeart/2005/8/layout/vList2"/>
    <dgm:cxn modelId="{1F2D2A96-D17C-494A-B6EB-CBCF0FAD780B}" srcId="{9EC9999F-1647-4D81-8CA8-9402843D4381}" destId="{5895CF6B-CD65-409A-AD93-AB7905A6360D}" srcOrd="0" destOrd="0" parTransId="{215053B5-21FB-4A03-821B-9E8051CB82A2}" sibTransId="{4517FC3F-1BA7-4D91-8C9A-86D49BD724D3}"/>
    <dgm:cxn modelId="{F57AA59B-1912-40E4-8E24-C3374BB34B48}" srcId="{9EC9999F-1647-4D81-8CA8-9402843D4381}" destId="{75A83E9B-B451-4D74-B4FE-68CF0E7B47EE}" srcOrd="1" destOrd="0" parTransId="{793080EC-8709-4844-A130-DD42F4120D04}" sibTransId="{F7C0FF60-3F15-4417-A125-1DF44A207C30}"/>
    <dgm:cxn modelId="{0BB53B9D-32BE-45D1-BCC1-6542CB174D5F}" srcId="{9EC9999F-1647-4D81-8CA8-9402843D4381}" destId="{50F69E37-CC36-4F2A-AC5A-CBEC24B57A31}" srcOrd="3" destOrd="0" parTransId="{1B61B187-E43F-4C49-AF9A-E6D2CEB97825}" sibTransId="{7F7A05B5-E9F9-488F-8FA7-AFE64B0CAFB0}"/>
    <dgm:cxn modelId="{841839D2-CEAB-49A2-989E-DE604CAF10B7}" type="presOf" srcId="{D50B5765-D67C-4844-9F9C-CB6B2AE8C20C}" destId="{9F9CF204-2136-4E46-B438-5E50A1A6789E}" srcOrd="0" destOrd="2" presId="urn:microsoft.com/office/officeart/2005/8/layout/vList2"/>
    <dgm:cxn modelId="{573354D9-142C-45CF-95F5-19F30039D930}" srcId="{D54A1E6E-B422-49EE-93C9-429E88FAF886}" destId="{804FB46B-062A-48ED-AB5B-9DE91F47B0AE}" srcOrd="0" destOrd="0" parTransId="{8FDB3BB4-DB24-4608-A014-C4187C4FB622}" sibTransId="{2A4FBEE8-1A08-4687-9476-F99D103A923A}"/>
    <dgm:cxn modelId="{318BE1EA-E91A-4F68-90EA-E85394B6AEC1}" srcId="{D54A1E6E-B422-49EE-93C9-429E88FAF886}" destId="{EAE8EC28-3547-41A1-948A-585B0C991B5B}" srcOrd="1" destOrd="0" parTransId="{7D025E3B-8D1B-4048-9BE2-02CC782817BE}" sibTransId="{4A1353B9-6DC2-4873-BFE9-C8A5959EB123}"/>
    <dgm:cxn modelId="{9D0BF8F6-A33D-44E1-994F-B155675A6C87}" type="presOf" srcId="{75A83E9B-B451-4D74-B4FE-68CF0E7B47EE}" destId="{5C462312-08B8-4992-A719-473D78DEA528}" srcOrd="0" destOrd="0" presId="urn:microsoft.com/office/officeart/2005/8/layout/vList2"/>
    <dgm:cxn modelId="{4039BA67-7025-4121-A6B6-8EAE0DA36502}" type="presParOf" srcId="{931F1F4F-BBA6-4FBC-9513-3786A8DA6C65}" destId="{024385CC-3128-4F04-B676-259A6DBCAF1B}" srcOrd="0" destOrd="0" presId="urn:microsoft.com/office/officeart/2005/8/layout/vList2"/>
    <dgm:cxn modelId="{353E1030-1AA4-4E5B-B18F-A17097C15A7F}" type="presParOf" srcId="{931F1F4F-BBA6-4FBC-9513-3786A8DA6C65}" destId="{B8B2679C-5A65-46C8-BE29-880F41D2FC08}" srcOrd="1" destOrd="0" presId="urn:microsoft.com/office/officeart/2005/8/layout/vList2"/>
    <dgm:cxn modelId="{F7DEA9F2-C6A2-4E23-A0CD-65AF1B7A6AA6}" type="presParOf" srcId="{931F1F4F-BBA6-4FBC-9513-3786A8DA6C65}" destId="{5C462312-08B8-4992-A719-473D78DEA528}" srcOrd="2" destOrd="0" presId="urn:microsoft.com/office/officeart/2005/8/layout/vList2"/>
    <dgm:cxn modelId="{396E8AEF-C20E-4B34-90BC-B0B1FEDD713E}" type="presParOf" srcId="{931F1F4F-BBA6-4FBC-9513-3786A8DA6C65}" destId="{9F1C2B29-D679-4C51-BEE7-EC97D18D9337}" srcOrd="3" destOrd="0" presId="urn:microsoft.com/office/officeart/2005/8/layout/vList2"/>
    <dgm:cxn modelId="{1F2EDB5D-BC1D-4FA9-BA53-C1794812B728}" type="presParOf" srcId="{931F1F4F-BBA6-4FBC-9513-3786A8DA6C65}" destId="{05EF768E-26D7-4CB4-A6FF-DADCBF12D888}" srcOrd="4" destOrd="0" presId="urn:microsoft.com/office/officeart/2005/8/layout/vList2"/>
    <dgm:cxn modelId="{8B1DE912-B576-493C-BF8D-28177CF980FC}" type="presParOf" srcId="{931F1F4F-BBA6-4FBC-9513-3786A8DA6C65}" destId="{B6423475-B1D6-4690-9693-4B5040840236}" srcOrd="5" destOrd="0" presId="urn:microsoft.com/office/officeart/2005/8/layout/vList2"/>
    <dgm:cxn modelId="{92A365F0-BB89-4B39-A885-21AEC1E2A851}" type="presParOf" srcId="{931F1F4F-BBA6-4FBC-9513-3786A8DA6C65}" destId="{52E73B59-5E39-45B8-8AF1-0A57F849D794}" srcOrd="6" destOrd="0" presId="urn:microsoft.com/office/officeart/2005/8/layout/vList2"/>
    <dgm:cxn modelId="{66E0090F-219C-461D-8F34-609112ECBC69}" type="presParOf" srcId="{931F1F4F-BBA6-4FBC-9513-3786A8DA6C65}" destId="{C941FDB6-6A3F-466F-B065-76D9D21192F7}" srcOrd="7" destOrd="0" presId="urn:microsoft.com/office/officeart/2005/8/layout/vList2"/>
    <dgm:cxn modelId="{73C2BA39-673C-42EF-ADAB-7F16597D18B5}" type="presParOf" srcId="{931F1F4F-BBA6-4FBC-9513-3786A8DA6C65}" destId="{7321F672-9544-45AB-B936-E67BB091700B}" srcOrd="8" destOrd="0" presId="urn:microsoft.com/office/officeart/2005/8/layout/vList2"/>
    <dgm:cxn modelId="{9FCCA597-94F6-40ED-9BE7-E210117AAAF1}" type="presParOf" srcId="{931F1F4F-BBA6-4FBC-9513-3786A8DA6C65}" destId="{9F9CF204-2136-4E46-B438-5E50A1A6789E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1A49713-7781-415B-B85F-0F11468B4BA5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2BCC74D-B339-4C8A-B391-438AE415FF6F}">
      <dgm:prSet/>
      <dgm:spPr/>
      <dgm:t>
        <a:bodyPr/>
        <a:lstStyle/>
        <a:p>
          <a:r>
            <a:rPr lang="en-US" dirty="0"/>
            <a:t>Original idea: recruit students to help use DBF to purchase diverse children's books</a:t>
          </a:r>
        </a:p>
      </dgm:t>
    </dgm:pt>
    <dgm:pt modelId="{9BED65EB-7CF3-4322-A223-C6CC4F70B556}" type="parTrans" cxnId="{9EF5BFD6-07CD-4D12-BACF-135FC3526B16}">
      <dgm:prSet/>
      <dgm:spPr/>
      <dgm:t>
        <a:bodyPr/>
        <a:lstStyle/>
        <a:p>
          <a:endParaRPr lang="en-US"/>
        </a:p>
      </dgm:t>
    </dgm:pt>
    <dgm:pt modelId="{7C2F8098-360D-4C39-9936-C70E8A427548}" type="sibTrans" cxnId="{9EF5BFD6-07CD-4D12-BACF-135FC3526B16}">
      <dgm:prSet/>
      <dgm:spPr/>
      <dgm:t>
        <a:bodyPr/>
        <a:lstStyle/>
        <a:p>
          <a:endParaRPr lang="en-US"/>
        </a:p>
      </dgm:t>
    </dgm:pt>
    <dgm:pt modelId="{B61DD341-2F7A-4D66-899F-8C175050E2F4}">
      <dgm:prSet/>
      <dgm:spPr/>
      <dgm:t>
        <a:bodyPr/>
        <a:lstStyle/>
        <a:p>
          <a:r>
            <a:rPr lang="en-US" dirty="0"/>
            <a:t>$2,500 for DEI research or creative work. Preference for student participation.</a:t>
          </a:r>
        </a:p>
      </dgm:t>
    </dgm:pt>
    <dgm:pt modelId="{723C84EB-5C94-4374-8B0C-056C688BD0C8}" type="parTrans" cxnId="{D9016D4F-44C0-4EDB-88FC-A695E39E4B2F}">
      <dgm:prSet/>
      <dgm:spPr/>
      <dgm:t>
        <a:bodyPr/>
        <a:lstStyle/>
        <a:p>
          <a:endParaRPr lang="en-US"/>
        </a:p>
      </dgm:t>
    </dgm:pt>
    <dgm:pt modelId="{37EE17DB-3706-4566-AB0B-12A06B08D913}" type="sibTrans" cxnId="{D9016D4F-44C0-4EDB-88FC-A695E39E4B2F}">
      <dgm:prSet/>
      <dgm:spPr/>
      <dgm:t>
        <a:bodyPr/>
        <a:lstStyle/>
        <a:p>
          <a:endParaRPr lang="en-US"/>
        </a:p>
      </dgm:t>
    </dgm:pt>
    <dgm:pt modelId="{94004DCB-0FA2-4DD7-B21A-C59F2CF01899}">
      <dgm:prSet/>
      <dgm:spPr/>
      <dgm:t>
        <a:bodyPr/>
        <a:lstStyle/>
        <a:p>
          <a:r>
            <a:rPr lang="en-US"/>
            <a:t>Worked with education faculty members to identify course and develop research plan</a:t>
          </a:r>
        </a:p>
      </dgm:t>
    </dgm:pt>
    <dgm:pt modelId="{C13E7A0B-6CFD-4B72-B8F2-8C9DEF7BF0E0}" type="parTrans" cxnId="{5EF53C06-7BA0-40E6-A484-3EC04C4972A0}">
      <dgm:prSet/>
      <dgm:spPr/>
      <dgm:t>
        <a:bodyPr/>
        <a:lstStyle/>
        <a:p>
          <a:endParaRPr lang="en-US"/>
        </a:p>
      </dgm:t>
    </dgm:pt>
    <dgm:pt modelId="{CF6EA0F5-44E6-4FC7-9533-4B0306176266}" type="sibTrans" cxnId="{5EF53C06-7BA0-40E6-A484-3EC04C4972A0}">
      <dgm:prSet/>
      <dgm:spPr/>
      <dgm:t>
        <a:bodyPr/>
        <a:lstStyle/>
        <a:p>
          <a:endParaRPr lang="en-US"/>
        </a:p>
      </dgm:t>
    </dgm:pt>
    <dgm:pt modelId="{A33200DE-67E2-4CEF-9314-4E171EE4ABE7}">
      <dgm:prSet/>
      <dgm:spPr/>
      <dgm:t>
        <a:bodyPr/>
        <a:lstStyle/>
        <a:p>
          <a:r>
            <a:rPr lang="en-US" dirty="0"/>
            <a:t>EDUC 339 “Methods of Teaching Language Arts;  25-30 preservice learning, sophomore ed students</a:t>
          </a:r>
        </a:p>
      </dgm:t>
    </dgm:pt>
    <dgm:pt modelId="{33783EE0-F1E7-4DB8-B56F-8B8F71BC1150}" type="parTrans" cxnId="{29968DF3-BC6E-4C11-A1A1-2C947163C322}">
      <dgm:prSet/>
      <dgm:spPr/>
      <dgm:t>
        <a:bodyPr/>
        <a:lstStyle/>
        <a:p>
          <a:endParaRPr lang="en-US"/>
        </a:p>
      </dgm:t>
    </dgm:pt>
    <dgm:pt modelId="{E27782A1-7BBA-4EE7-ACCA-424A32230421}" type="sibTrans" cxnId="{29968DF3-BC6E-4C11-A1A1-2C947163C322}">
      <dgm:prSet/>
      <dgm:spPr/>
      <dgm:t>
        <a:bodyPr/>
        <a:lstStyle/>
        <a:p>
          <a:endParaRPr lang="en-US"/>
        </a:p>
      </dgm:t>
    </dgm:pt>
    <dgm:pt modelId="{BFE86D46-037F-4430-ABD9-C353B2E7D11C}">
      <dgm:prSet/>
      <dgm:spPr/>
      <dgm:t>
        <a:bodyPr/>
        <a:lstStyle/>
        <a:p>
          <a:r>
            <a:rPr lang="en-US"/>
            <a:t>During library led session, students will identify 5 books for library to purchase</a:t>
          </a:r>
        </a:p>
      </dgm:t>
    </dgm:pt>
    <dgm:pt modelId="{F2CFD148-1F57-4278-A665-F75D622529BF}" type="parTrans" cxnId="{F3A17E04-2769-428D-BA7F-1F28499020F6}">
      <dgm:prSet/>
      <dgm:spPr/>
      <dgm:t>
        <a:bodyPr/>
        <a:lstStyle/>
        <a:p>
          <a:endParaRPr lang="en-US"/>
        </a:p>
      </dgm:t>
    </dgm:pt>
    <dgm:pt modelId="{DB5C9BD0-7692-46FE-B162-CDE9EA76D7EA}" type="sibTrans" cxnId="{F3A17E04-2769-428D-BA7F-1F28499020F6}">
      <dgm:prSet/>
      <dgm:spPr/>
      <dgm:t>
        <a:bodyPr/>
        <a:lstStyle/>
        <a:p>
          <a:endParaRPr lang="en-US"/>
        </a:p>
      </dgm:t>
    </dgm:pt>
    <dgm:pt modelId="{ED731F6A-273B-4CAC-B27F-63B53A9216B3}">
      <dgm:prSet/>
      <dgm:spPr/>
      <dgm:t>
        <a:bodyPr/>
        <a:lstStyle/>
        <a:p>
          <a:r>
            <a:rPr lang="en-US"/>
            <a:t>Integrated with existing assignment (select diverse book, develop plan, teach in clinical, and video)</a:t>
          </a:r>
        </a:p>
      </dgm:t>
    </dgm:pt>
    <dgm:pt modelId="{DF9C1F92-BC2C-4EDB-A2B3-980C22600AB3}" type="parTrans" cxnId="{EF04F455-490E-482C-B439-F5900FC52503}">
      <dgm:prSet/>
      <dgm:spPr/>
      <dgm:t>
        <a:bodyPr/>
        <a:lstStyle/>
        <a:p>
          <a:endParaRPr lang="en-US"/>
        </a:p>
      </dgm:t>
    </dgm:pt>
    <dgm:pt modelId="{AB3A217F-F1A5-4F3F-9A2E-173CB6492615}" type="sibTrans" cxnId="{EF04F455-490E-482C-B439-F5900FC52503}">
      <dgm:prSet/>
      <dgm:spPr/>
      <dgm:t>
        <a:bodyPr/>
        <a:lstStyle/>
        <a:p>
          <a:endParaRPr lang="en-US"/>
        </a:p>
      </dgm:t>
    </dgm:pt>
    <dgm:pt modelId="{E41FB63B-3969-4964-BDA0-F469375DBBE8}">
      <dgm:prSet/>
      <dgm:spPr/>
      <dgm:t>
        <a:bodyPr/>
        <a:lstStyle/>
        <a:p>
          <a:r>
            <a:rPr lang="en-US"/>
            <a:t>Pre &amp; Post test survey on diversity in curriculum, learning objectives, and experience.</a:t>
          </a:r>
        </a:p>
      </dgm:t>
    </dgm:pt>
    <dgm:pt modelId="{EE15D799-E0BB-423E-80BC-D6C4A0262879}" type="parTrans" cxnId="{258CBA55-13ED-4F53-A241-B5F20EB8EFC8}">
      <dgm:prSet/>
      <dgm:spPr/>
      <dgm:t>
        <a:bodyPr/>
        <a:lstStyle/>
        <a:p>
          <a:endParaRPr lang="en-US"/>
        </a:p>
      </dgm:t>
    </dgm:pt>
    <dgm:pt modelId="{DDC19EAD-6C49-4F07-9399-9B93EF7E8CC9}" type="sibTrans" cxnId="{258CBA55-13ED-4F53-A241-B5F20EB8EFC8}">
      <dgm:prSet/>
      <dgm:spPr/>
      <dgm:t>
        <a:bodyPr/>
        <a:lstStyle/>
        <a:p>
          <a:endParaRPr lang="en-US"/>
        </a:p>
      </dgm:t>
    </dgm:pt>
    <dgm:pt modelId="{451A5282-A529-43AD-8C5C-887FC32B6CD9}" type="pres">
      <dgm:prSet presAssocID="{F1A49713-7781-415B-B85F-0F11468B4BA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E751F76-8272-4527-8330-8AC3FD42CEAD}" type="pres">
      <dgm:prSet presAssocID="{B2BCC74D-B339-4C8A-B391-438AE415FF6F}" presName="root1" presStyleCnt="0"/>
      <dgm:spPr/>
    </dgm:pt>
    <dgm:pt modelId="{F7C5FF8D-ED31-4923-8D1F-684A4C66BBEB}" type="pres">
      <dgm:prSet presAssocID="{B2BCC74D-B339-4C8A-B391-438AE415FF6F}" presName="LevelOneTextNode" presStyleLbl="node0" presStyleIdx="0" presStyleCnt="3">
        <dgm:presLayoutVars>
          <dgm:chPref val="3"/>
        </dgm:presLayoutVars>
      </dgm:prSet>
      <dgm:spPr/>
    </dgm:pt>
    <dgm:pt modelId="{F245AF0C-0EBE-47AD-B08B-7BEE6539C02A}" type="pres">
      <dgm:prSet presAssocID="{B2BCC74D-B339-4C8A-B391-438AE415FF6F}" presName="level2hierChild" presStyleCnt="0"/>
      <dgm:spPr/>
    </dgm:pt>
    <dgm:pt modelId="{94F271BE-7A93-48E3-A26A-D6780718E30B}" type="pres">
      <dgm:prSet presAssocID="{B61DD341-2F7A-4D66-899F-8C175050E2F4}" presName="root1" presStyleCnt="0"/>
      <dgm:spPr/>
    </dgm:pt>
    <dgm:pt modelId="{5D50FB46-6355-4704-8FE8-94840BF4D02A}" type="pres">
      <dgm:prSet presAssocID="{B61DD341-2F7A-4D66-899F-8C175050E2F4}" presName="LevelOneTextNode" presStyleLbl="node0" presStyleIdx="1" presStyleCnt="3">
        <dgm:presLayoutVars>
          <dgm:chPref val="3"/>
        </dgm:presLayoutVars>
      </dgm:prSet>
      <dgm:spPr/>
    </dgm:pt>
    <dgm:pt modelId="{6DCF5624-1335-4649-81ED-92CF81BBE71B}" type="pres">
      <dgm:prSet presAssocID="{B61DD341-2F7A-4D66-899F-8C175050E2F4}" presName="level2hierChild" presStyleCnt="0"/>
      <dgm:spPr/>
    </dgm:pt>
    <dgm:pt modelId="{6B6A084F-B2D3-438B-90AA-F6E9AFFD7B21}" type="pres">
      <dgm:prSet presAssocID="{94004DCB-0FA2-4DD7-B21A-C59F2CF01899}" presName="root1" presStyleCnt="0"/>
      <dgm:spPr/>
    </dgm:pt>
    <dgm:pt modelId="{61259728-202B-4634-BBDA-E3A516BF7A47}" type="pres">
      <dgm:prSet presAssocID="{94004DCB-0FA2-4DD7-B21A-C59F2CF01899}" presName="LevelOneTextNode" presStyleLbl="node0" presStyleIdx="2" presStyleCnt="3">
        <dgm:presLayoutVars>
          <dgm:chPref val="3"/>
        </dgm:presLayoutVars>
      </dgm:prSet>
      <dgm:spPr/>
    </dgm:pt>
    <dgm:pt modelId="{3F3C54C8-BF87-477C-B63F-EC45C954D57E}" type="pres">
      <dgm:prSet presAssocID="{94004DCB-0FA2-4DD7-B21A-C59F2CF01899}" presName="level2hierChild" presStyleCnt="0"/>
      <dgm:spPr/>
    </dgm:pt>
    <dgm:pt modelId="{AF18524F-03E9-44EF-82F5-EF8446D53F6A}" type="pres">
      <dgm:prSet presAssocID="{33783EE0-F1E7-4DB8-B56F-8B8F71BC1150}" presName="conn2-1" presStyleLbl="parChTrans1D2" presStyleIdx="0" presStyleCnt="4"/>
      <dgm:spPr/>
    </dgm:pt>
    <dgm:pt modelId="{4824314B-BD1E-40D0-80C2-69033E6E6E73}" type="pres">
      <dgm:prSet presAssocID="{33783EE0-F1E7-4DB8-B56F-8B8F71BC1150}" presName="connTx" presStyleLbl="parChTrans1D2" presStyleIdx="0" presStyleCnt="4"/>
      <dgm:spPr/>
    </dgm:pt>
    <dgm:pt modelId="{CA522B32-0971-4066-A9E4-2FAEE40B453B}" type="pres">
      <dgm:prSet presAssocID="{A33200DE-67E2-4CEF-9314-4E171EE4ABE7}" presName="root2" presStyleCnt="0"/>
      <dgm:spPr/>
    </dgm:pt>
    <dgm:pt modelId="{4D81D11E-D828-4588-BC42-EB309DADDB82}" type="pres">
      <dgm:prSet presAssocID="{A33200DE-67E2-4CEF-9314-4E171EE4ABE7}" presName="LevelTwoTextNode" presStyleLbl="node2" presStyleIdx="0" presStyleCnt="4">
        <dgm:presLayoutVars>
          <dgm:chPref val="3"/>
        </dgm:presLayoutVars>
      </dgm:prSet>
      <dgm:spPr/>
    </dgm:pt>
    <dgm:pt modelId="{C717DFE0-0949-4B81-A2A1-5A0A5B3535E9}" type="pres">
      <dgm:prSet presAssocID="{A33200DE-67E2-4CEF-9314-4E171EE4ABE7}" presName="level3hierChild" presStyleCnt="0"/>
      <dgm:spPr/>
    </dgm:pt>
    <dgm:pt modelId="{2E04B054-1A06-400C-8FF9-E114C5D95C07}" type="pres">
      <dgm:prSet presAssocID="{F2CFD148-1F57-4278-A665-F75D622529BF}" presName="conn2-1" presStyleLbl="parChTrans1D2" presStyleIdx="1" presStyleCnt="4"/>
      <dgm:spPr/>
    </dgm:pt>
    <dgm:pt modelId="{705690FA-CC6E-44F7-BE36-9971CEC3DFD7}" type="pres">
      <dgm:prSet presAssocID="{F2CFD148-1F57-4278-A665-F75D622529BF}" presName="connTx" presStyleLbl="parChTrans1D2" presStyleIdx="1" presStyleCnt="4"/>
      <dgm:spPr/>
    </dgm:pt>
    <dgm:pt modelId="{98AD6945-64EF-4F42-96AB-B0ABDA5E5607}" type="pres">
      <dgm:prSet presAssocID="{BFE86D46-037F-4430-ABD9-C353B2E7D11C}" presName="root2" presStyleCnt="0"/>
      <dgm:spPr/>
    </dgm:pt>
    <dgm:pt modelId="{C7665236-F466-417C-B311-5D9679730D0A}" type="pres">
      <dgm:prSet presAssocID="{BFE86D46-037F-4430-ABD9-C353B2E7D11C}" presName="LevelTwoTextNode" presStyleLbl="node2" presStyleIdx="1" presStyleCnt="4">
        <dgm:presLayoutVars>
          <dgm:chPref val="3"/>
        </dgm:presLayoutVars>
      </dgm:prSet>
      <dgm:spPr/>
    </dgm:pt>
    <dgm:pt modelId="{A5AD6CB5-11CD-476C-A25E-426CFD60F9C0}" type="pres">
      <dgm:prSet presAssocID="{BFE86D46-037F-4430-ABD9-C353B2E7D11C}" presName="level3hierChild" presStyleCnt="0"/>
      <dgm:spPr/>
    </dgm:pt>
    <dgm:pt modelId="{9A7B9543-D7C9-40C5-9300-8DA95A112A3E}" type="pres">
      <dgm:prSet presAssocID="{DF9C1F92-BC2C-4EDB-A2B3-980C22600AB3}" presName="conn2-1" presStyleLbl="parChTrans1D2" presStyleIdx="2" presStyleCnt="4"/>
      <dgm:spPr/>
    </dgm:pt>
    <dgm:pt modelId="{606893A7-448A-488E-855D-E63D20C2870C}" type="pres">
      <dgm:prSet presAssocID="{DF9C1F92-BC2C-4EDB-A2B3-980C22600AB3}" presName="connTx" presStyleLbl="parChTrans1D2" presStyleIdx="2" presStyleCnt="4"/>
      <dgm:spPr/>
    </dgm:pt>
    <dgm:pt modelId="{FEB081F4-9D01-406A-A004-2E24DA15497F}" type="pres">
      <dgm:prSet presAssocID="{ED731F6A-273B-4CAC-B27F-63B53A9216B3}" presName="root2" presStyleCnt="0"/>
      <dgm:spPr/>
    </dgm:pt>
    <dgm:pt modelId="{BE6C89DA-6936-4B23-BEEB-EE41C455D2ED}" type="pres">
      <dgm:prSet presAssocID="{ED731F6A-273B-4CAC-B27F-63B53A9216B3}" presName="LevelTwoTextNode" presStyleLbl="node2" presStyleIdx="2" presStyleCnt="4">
        <dgm:presLayoutVars>
          <dgm:chPref val="3"/>
        </dgm:presLayoutVars>
      </dgm:prSet>
      <dgm:spPr/>
    </dgm:pt>
    <dgm:pt modelId="{900D3CE1-D470-4D31-BF43-FE2AB704BC6D}" type="pres">
      <dgm:prSet presAssocID="{ED731F6A-273B-4CAC-B27F-63B53A9216B3}" presName="level3hierChild" presStyleCnt="0"/>
      <dgm:spPr/>
    </dgm:pt>
    <dgm:pt modelId="{600BEA89-9FD2-4231-B236-66C9B1DD5819}" type="pres">
      <dgm:prSet presAssocID="{EE15D799-E0BB-423E-80BC-D6C4A0262879}" presName="conn2-1" presStyleLbl="parChTrans1D2" presStyleIdx="3" presStyleCnt="4"/>
      <dgm:spPr/>
    </dgm:pt>
    <dgm:pt modelId="{4106BAE7-1301-42D9-A3B1-FE940FC2D219}" type="pres">
      <dgm:prSet presAssocID="{EE15D799-E0BB-423E-80BC-D6C4A0262879}" presName="connTx" presStyleLbl="parChTrans1D2" presStyleIdx="3" presStyleCnt="4"/>
      <dgm:spPr/>
    </dgm:pt>
    <dgm:pt modelId="{178A27AE-5B2A-4383-8B71-F4854C2B4A2C}" type="pres">
      <dgm:prSet presAssocID="{E41FB63B-3969-4964-BDA0-F469375DBBE8}" presName="root2" presStyleCnt="0"/>
      <dgm:spPr/>
    </dgm:pt>
    <dgm:pt modelId="{AA36CB61-1C27-4512-9D5F-CD6146601278}" type="pres">
      <dgm:prSet presAssocID="{E41FB63B-3969-4964-BDA0-F469375DBBE8}" presName="LevelTwoTextNode" presStyleLbl="node2" presStyleIdx="3" presStyleCnt="4">
        <dgm:presLayoutVars>
          <dgm:chPref val="3"/>
        </dgm:presLayoutVars>
      </dgm:prSet>
      <dgm:spPr/>
    </dgm:pt>
    <dgm:pt modelId="{FEA41666-5DEA-48CE-901A-089DD4EB7C7E}" type="pres">
      <dgm:prSet presAssocID="{E41FB63B-3969-4964-BDA0-F469375DBBE8}" presName="level3hierChild" presStyleCnt="0"/>
      <dgm:spPr/>
    </dgm:pt>
  </dgm:ptLst>
  <dgm:cxnLst>
    <dgm:cxn modelId="{BDA17C04-1C96-42E2-8D39-DDC84BFB53DD}" type="presOf" srcId="{F2CFD148-1F57-4278-A665-F75D622529BF}" destId="{2E04B054-1A06-400C-8FF9-E114C5D95C07}" srcOrd="0" destOrd="0" presId="urn:microsoft.com/office/officeart/2005/8/layout/hierarchy2"/>
    <dgm:cxn modelId="{F3A17E04-2769-428D-BA7F-1F28499020F6}" srcId="{94004DCB-0FA2-4DD7-B21A-C59F2CF01899}" destId="{BFE86D46-037F-4430-ABD9-C353B2E7D11C}" srcOrd="1" destOrd="0" parTransId="{F2CFD148-1F57-4278-A665-F75D622529BF}" sibTransId="{DB5C9BD0-7692-46FE-B162-CDE9EA76D7EA}"/>
    <dgm:cxn modelId="{5EF53C06-7BA0-40E6-A484-3EC04C4972A0}" srcId="{F1A49713-7781-415B-B85F-0F11468B4BA5}" destId="{94004DCB-0FA2-4DD7-B21A-C59F2CF01899}" srcOrd="2" destOrd="0" parTransId="{C13E7A0B-6CFD-4B72-B8F2-8C9DEF7BF0E0}" sibTransId="{CF6EA0F5-44E6-4FC7-9533-4B0306176266}"/>
    <dgm:cxn modelId="{06FD0A0A-4017-4FA6-808D-08C369C6F422}" type="presOf" srcId="{E41FB63B-3969-4964-BDA0-F469375DBBE8}" destId="{AA36CB61-1C27-4512-9D5F-CD6146601278}" srcOrd="0" destOrd="0" presId="urn:microsoft.com/office/officeart/2005/8/layout/hierarchy2"/>
    <dgm:cxn modelId="{42E0EA10-8403-43D0-AA81-807F3B5D283C}" type="presOf" srcId="{94004DCB-0FA2-4DD7-B21A-C59F2CF01899}" destId="{61259728-202B-4634-BBDA-E3A516BF7A47}" srcOrd="0" destOrd="0" presId="urn:microsoft.com/office/officeart/2005/8/layout/hierarchy2"/>
    <dgm:cxn modelId="{EC7D4560-0940-4715-8176-51A7765AACD6}" type="presOf" srcId="{DF9C1F92-BC2C-4EDB-A2B3-980C22600AB3}" destId="{9A7B9543-D7C9-40C5-9300-8DA95A112A3E}" srcOrd="0" destOrd="0" presId="urn:microsoft.com/office/officeart/2005/8/layout/hierarchy2"/>
    <dgm:cxn modelId="{107A2D41-7311-4062-9D45-C877375CE82B}" type="presOf" srcId="{EE15D799-E0BB-423E-80BC-D6C4A0262879}" destId="{4106BAE7-1301-42D9-A3B1-FE940FC2D219}" srcOrd="1" destOrd="0" presId="urn:microsoft.com/office/officeart/2005/8/layout/hierarchy2"/>
    <dgm:cxn modelId="{66FD8042-8AD9-4939-B93C-D5A2462E41EC}" type="presOf" srcId="{ED731F6A-273B-4CAC-B27F-63B53A9216B3}" destId="{BE6C89DA-6936-4B23-BEEB-EE41C455D2ED}" srcOrd="0" destOrd="0" presId="urn:microsoft.com/office/officeart/2005/8/layout/hierarchy2"/>
    <dgm:cxn modelId="{8C6C2F6D-01A7-4513-A179-49E2EDD58688}" type="presOf" srcId="{BFE86D46-037F-4430-ABD9-C353B2E7D11C}" destId="{C7665236-F466-417C-B311-5D9679730D0A}" srcOrd="0" destOrd="0" presId="urn:microsoft.com/office/officeart/2005/8/layout/hierarchy2"/>
    <dgm:cxn modelId="{D9016D4F-44C0-4EDB-88FC-A695E39E4B2F}" srcId="{F1A49713-7781-415B-B85F-0F11468B4BA5}" destId="{B61DD341-2F7A-4D66-899F-8C175050E2F4}" srcOrd="1" destOrd="0" parTransId="{723C84EB-5C94-4374-8B0C-056C688BD0C8}" sibTransId="{37EE17DB-3706-4566-AB0B-12A06B08D913}"/>
    <dgm:cxn modelId="{C8B29850-DB63-4F82-9655-30B45FD1E651}" type="presOf" srcId="{F2CFD148-1F57-4278-A665-F75D622529BF}" destId="{705690FA-CC6E-44F7-BE36-9971CEC3DFD7}" srcOrd="1" destOrd="0" presId="urn:microsoft.com/office/officeart/2005/8/layout/hierarchy2"/>
    <dgm:cxn modelId="{258CBA55-13ED-4F53-A241-B5F20EB8EFC8}" srcId="{94004DCB-0FA2-4DD7-B21A-C59F2CF01899}" destId="{E41FB63B-3969-4964-BDA0-F469375DBBE8}" srcOrd="3" destOrd="0" parTransId="{EE15D799-E0BB-423E-80BC-D6C4A0262879}" sibTransId="{DDC19EAD-6C49-4F07-9399-9B93EF7E8CC9}"/>
    <dgm:cxn modelId="{EF04F455-490E-482C-B439-F5900FC52503}" srcId="{94004DCB-0FA2-4DD7-B21A-C59F2CF01899}" destId="{ED731F6A-273B-4CAC-B27F-63B53A9216B3}" srcOrd="2" destOrd="0" parTransId="{DF9C1F92-BC2C-4EDB-A2B3-980C22600AB3}" sibTransId="{AB3A217F-F1A5-4F3F-9A2E-173CB6492615}"/>
    <dgm:cxn modelId="{B755AA79-A39E-4787-BDF2-E7CB32B59B95}" type="presOf" srcId="{DF9C1F92-BC2C-4EDB-A2B3-980C22600AB3}" destId="{606893A7-448A-488E-855D-E63D20C2870C}" srcOrd="1" destOrd="0" presId="urn:microsoft.com/office/officeart/2005/8/layout/hierarchy2"/>
    <dgm:cxn modelId="{1704635A-AF3B-4D9F-82A8-2447C2E5BEB9}" type="presOf" srcId="{33783EE0-F1E7-4DB8-B56F-8B8F71BC1150}" destId="{4824314B-BD1E-40D0-80C2-69033E6E6E73}" srcOrd="1" destOrd="0" presId="urn:microsoft.com/office/officeart/2005/8/layout/hierarchy2"/>
    <dgm:cxn modelId="{46035EAC-A2B2-41BF-8E50-99CBCE362F51}" type="presOf" srcId="{33783EE0-F1E7-4DB8-B56F-8B8F71BC1150}" destId="{AF18524F-03E9-44EF-82F5-EF8446D53F6A}" srcOrd="0" destOrd="0" presId="urn:microsoft.com/office/officeart/2005/8/layout/hierarchy2"/>
    <dgm:cxn modelId="{C98F84B0-71C9-4E9E-99A2-AA5D769A42C6}" type="presOf" srcId="{A33200DE-67E2-4CEF-9314-4E171EE4ABE7}" destId="{4D81D11E-D828-4588-BC42-EB309DADDB82}" srcOrd="0" destOrd="0" presId="urn:microsoft.com/office/officeart/2005/8/layout/hierarchy2"/>
    <dgm:cxn modelId="{C0985FB3-7B3A-4325-BF94-2E688857E719}" type="presOf" srcId="{B2BCC74D-B339-4C8A-B391-438AE415FF6F}" destId="{F7C5FF8D-ED31-4923-8D1F-684A4C66BBEB}" srcOrd="0" destOrd="0" presId="urn:microsoft.com/office/officeart/2005/8/layout/hierarchy2"/>
    <dgm:cxn modelId="{C99E21B5-9880-4982-9C19-7F3C62C2A8E8}" type="presOf" srcId="{F1A49713-7781-415B-B85F-0F11468B4BA5}" destId="{451A5282-A529-43AD-8C5C-887FC32B6CD9}" srcOrd="0" destOrd="0" presId="urn:microsoft.com/office/officeart/2005/8/layout/hierarchy2"/>
    <dgm:cxn modelId="{9EF5BFD6-07CD-4D12-BACF-135FC3526B16}" srcId="{F1A49713-7781-415B-B85F-0F11468B4BA5}" destId="{B2BCC74D-B339-4C8A-B391-438AE415FF6F}" srcOrd="0" destOrd="0" parTransId="{9BED65EB-7CF3-4322-A223-C6CC4F70B556}" sibTransId="{7C2F8098-360D-4C39-9936-C70E8A427548}"/>
    <dgm:cxn modelId="{29968DF3-BC6E-4C11-A1A1-2C947163C322}" srcId="{94004DCB-0FA2-4DD7-B21A-C59F2CF01899}" destId="{A33200DE-67E2-4CEF-9314-4E171EE4ABE7}" srcOrd="0" destOrd="0" parTransId="{33783EE0-F1E7-4DB8-B56F-8B8F71BC1150}" sibTransId="{E27782A1-7BBA-4EE7-ACCA-424A32230421}"/>
    <dgm:cxn modelId="{D6C7D2F6-F2D5-4F77-9798-C03A984855F2}" type="presOf" srcId="{B61DD341-2F7A-4D66-899F-8C175050E2F4}" destId="{5D50FB46-6355-4704-8FE8-94840BF4D02A}" srcOrd="0" destOrd="0" presId="urn:microsoft.com/office/officeart/2005/8/layout/hierarchy2"/>
    <dgm:cxn modelId="{E0AA8FFB-78E3-444C-9095-AFCCDFFC1D19}" type="presOf" srcId="{EE15D799-E0BB-423E-80BC-D6C4A0262879}" destId="{600BEA89-9FD2-4231-B236-66C9B1DD5819}" srcOrd="0" destOrd="0" presId="urn:microsoft.com/office/officeart/2005/8/layout/hierarchy2"/>
    <dgm:cxn modelId="{B57E6EE0-5E08-4E91-B33D-75B6A4F33EAA}" type="presParOf" srcId="{451A5282-A529-43AD-8C5C-887FC32B6CD9}" destId="{5E751F76-8272-4527-8330-8AC3FD42CEAD}" srcOrd="0" destOrd="0" presId="urn:microsoft.com/office/officeart/2005/8/layout/hierarchy2"/>
    <dgm:cxn modelId="{E1ED30E2-3D2B-4850-8574-E88EE8CE0FDD}" type="presParOf" srcId="{5E751F76-8272-4527-8330-8AC3FD42CEAD}" destId="{F7C5FF8D-ED31-4923-8D1F-684A4C66BBEB}" srcOrd="0" destOrd="0" presId="urn:microsoft.com/office/officeart/2005/8/layout/hierarchy2"/>
    <dgm:cxn modelId="{DB218C05-DE97-4EEC-8927-DDFCE3E0A761}" type="presParOf" srcId="{5E751F76-8272-4527-8330-8AC3FD42CEAD}" destId="{F245AF0C-0EBE-47AD-B08B-7BEE6539C02A}" srcOrd="1" destOrd="0" presId="urn:microsoft.com/office/officeart/2005/8/layout/hierarchy2"/>
    <dgm:cxn modelId="{F7972301-C56E-43D1-97A7-85BC12D8458F}" type="presParOf" srcId="{451A5282-A529-43AD-8C5C-887FC32B6CD9}" destId="{94F271BE-7A93-48E3-A26A-D6780718E30B}" srcOrd="1" destOrd="0" presId="urn:microsoft.com/office/officeart/2005/8/layout/hierarchy2"/>
    <dgm:cxn modelId="{414566EF-3D08-4B66-8071-C0F2421BAC0F}" type="presParOf" srcId="{94F271BE-7A93-48E3-A26A-D6780718E30B}" destId="{5D50FB46-6355-4704-8FE8-94840BF4D02A}" srcOrd="0" destOrd="0" presId="urn:microsoft.com/office/officeart/2005/8/layout/hierarchy2"/>
    <dgm:cxn modelId="{9AC294FC-D1A9-4228-8A45-FB48514F7013}" type="presParOf" srcId="{94F271BE-7A93-48E3-A26A-D6780718E30B}" destId="{6DCF5624-1335-4649-81ED-92CF81BBE71B}" srcOrd="1" destOrd="0" presId="urn:microsoft.com/office/officeart/2005/8/layout/hierarchy2"/>
    <dgm:cxn modelId="{3C24881E-CF91-41D2-8192-BF814F63497D}" type="presParOf" srcId="{451A5282-A529-43AD-8C5C-887FC32B6CD9}" destId="{6B6A084F-B2D3-438B-90AA-F6E9AFFD7B21}" srcOrd="2" destOrd="0" presId="urn:microsoft.com/office/officeart/2005/8/layout/hierarchy2"/>
    <dgm:cxn modelId="{F0F13E01-9617-4350-8A22-EB1A906B9C01}" type="presParOf" srcId="{6B6A084F-B2D3-438B-90AA-F6E9AFFD7B21}" destId="{61259728-202B-4634-BBDA-E3A516BF7A47}" srcOrd="0" destOrd="0" presId="urn:microsoft.com/office/officeart/2005/8/layout/hierarchy2"/>
    <dgm:cxn modelId="{FEF84D8A-41A2-4E47-AD63-B08B9ECDCCDD}" type="presParOf" srcId="{6B6A084F-B2D3-438B-90AA-F6E9AFFD7B21}" destId="{3F3C54C8-BF87-477C-B63F-EC45C954D57E}" srcOrd="1" destOrd="0" presId="urn:microsoft.com/office/officeart/2005/8/layout/hierarchy2"/>
    <dgm:cxn modelId="{7FF05B81-2D76-4B6F-BDC9-25E5AABCCBAA}" type="presParOf" srcId="{3F3C54C8-BF87-477C-B63F-EC45C954D57E}" destId="{AF18524F-03E9-44EF-82F5-EF8446D53F6A}" srcOrd="0" destOrd="0" presId="urn:microsoft.com/office/officeart/2005/8/layout/hierarchy2"/>
    <dgm:cxn modelId="{B44D35E0-BC66-4A1C-BF89-483A51520873}" type="presParOf" srcId="{AF18524F-03E9-44EF-82F5-EF8446D53F6A}" destId="{4824314B-BD1E-40D0-80C2-69033E6E6E73}" srcOrd="0" destOrd="0" presId="urn:microsoft.com/office/officeart/2005/8/layout/hierarchy2"/>
    <dgm:cxn modelId="{ADC115FE-E901-4777-93FC-4240F4F72F18}" type="presParOf" srcId="{3F3C54C8-BF87-477C-B63F-EC45C954D57E}" destId="{CA522B32-0971-4066-A9E4-2FAEE40B453B}" srcOrd="1" destOrd="0" presId="urn:microsoft.com/office/officeart/2005/8/layout/hierarchy2"/>
    <dgm:cxn modelId="{F99023F6-19CB-4317-8B1E-80652D7D255A}" type="presParOf" srcId="{CA522B32-0971-4066-A9E4-2FAEE40B453B}" destId="{4D81D11E-D828-4588-BC42-EB309DADDB82}" srcOrd="0" destOrd="0" presId="urn:microsoft.com/office/officeart/2005/8/layout/hierarchy2"/>
    <dgm:cxn modelId="{625222E4-39B5-48C4-B303-118BFCF4E918}" type="presParOf" srcId="{CA522B32-0971-4066-A9E4-2FAEE40B453B}" destId="{C717DFE0-0949-4B81-A2A1-5A0A5B3535E9}" srcOrd="1" destOrd="0" presId="urn:microsoft.com/office/officeart/2005/8/layout/hierarchy2"/>
    <dgm:cxn modelId="{43C9DB36-95B3-4C3C-843D-A68B1CD8CAF3}" type="presParOf" srcId="{3F3C54C8-BF87-477C-B63F-EC45C954D57E}" destId="{2E04B054-1A06-400C-8FF9-E114C5D95C07}" srcOrd="2" destOrd="0" presId="urn:microsoft.com/office/officeart/2005/8/layout/hierarchy2"/>
    <dgm:cxn modelId="{09FF37ED-33B6-41BC-BF58-F60A15F414CC}" type="presParOf" srcId="{2E04B054-1A06-400C-8FF9-E114C5D95C07}" destId="{705690FA-CC6E-44F7-BE36-9971CEC3DFD7}" srcOrd="0" destOrd="0" presId="urn:microsoft.com/office/officeart/2005/8/layout/hierarchy2"/>
    <dgm:cxn modelId="{6C012629-D904-4CE5-B8E4-3DC13BC0578A}" type="presParOf" srcId="{3F3C54C8-BF87-477C-B63F-EC45C954D57E}" destId="{98AD6945-64EF-4F42-96AB-B0ABDA5E5607}" srcOrd="3" destOrd="0" presId="urn:microsoft.com/office/officeart/2005/8/layout/hierarchy2"/>
    <dgm:cxn modelId="{A6569C51-1408-451A-8C63-A623AF9A3B1D}" type="presParOf" srcId="{98AD6945-64EF-4F42-96AB-B0ABDA5E5607}" destId="{C7665236-F466-417C-B311-5D9679730D0A}" srcOrd="0" destOrd="0" presId="urn:microsoft.com/office/officeart/2005/8/layout/hierarchy2"/>
    <dgm:cxn modelId="{F436443C-33AC-45CE-90D8-6791BFE84E3C}" type="presParOf" srcId="{98AD6945-64EF-4F42-96AB-B0ABDA5E5607}" destId="{A5AD6CB5-11CD-476C-A25E-426CFD60F9C0}" srcOrd="1" destOrd="0" presId="urn:microsoft.com/office/officeart/2005/8/layout/hierarchy2"/>
    <dgm:cxn modelId="{5E9B3241-B47C-4F5F-9001-E1E9B19A157C}" type="presParOf" srcId="{3F3C54C8-BF87-477C-B63F-EC45C954D57E}" destId="{9A7B9543-D7C9-40C5-9300-8DA95A112A3E}" srcOrd="4" destOrd="0" presId="urn:microsoft.com/office/officeart/2005/8/layout/hierarchy2"/>
    <dgm:cxn modelId="{86FF1B9D-E093-48B3-9543-27CF5109440E}" type="presParOf" srcId="{9A7B9543-D7C9-40C5-9300-8DA95A112A3E}" destId="{606893A7-448A-488E-855D-E63D20C2870C}" srcOrd="0" destOrd="0" presId="urn:microsoft.com/office/officeart/2005/8/layout/hierarchy2"/>
    <dgm:cxn modelId="{84DFDD64-19C7-4613-B2A2-554A28C1DF1F}" type="presParOf" srcId="{3F3C54C8-BF87-477C-B63F-EC45C954D57E}" destId="{FEB081F4-9D01-406A-A004-2E24DA15497F}" srcOrd="5" destOrd="0" presId="urn:microsoft.com/office/officeart/2005/8/layout/hierarchy2"/>
    <dgm:cxn modelId="{4C769DAB-ECE4-4783-8B59-BAF57E1AC5C8}" type="presParOf" srcId="{FEB081F4-9D01-406A-A004-2E24DA15497F}" destId="{BE6C89DA-6936-4B23-BEEB-EE41C455D2ED}" srcOrd="0" destOrd="0" presId="urn:microsoft.com/office/officeart/2005/8/layout/hierarchy2"/>
    <dgm:cxn modelId="{00E21381-3874-4C80-B017-C85C004B77BD}" type="presParOf" srcId="{FEB081F4-9D01-406A-A004-2E24DA15497F}" destId="{900D3CE1-D470-4D31-BF43-FE2AB704BC6D}" srcOrd="1" destOrd="0" presId="urn:microsoft.com/office/officeart/2005/8/layout/hierarchy2"/>
    <dgm:cxn modelId="{43025C9B-D6E1-45C2-86C9-3BEF33F14408}" type="presParOf" srcId="{3F3C54C8-BF87-477C-B63F-EC45C954D57E}" destId="{600BEA89-9FD2-4231-B236-66C9B1DD5819}" srcOrd="6" destOrd="0" presId="urn:microsoft.com/office/officeart/2005/8/layout/hierarchy2"/>
    <dgm:cxn modelId="{5B1CC5D5-8266-4C8D-9ACC-40480E1DB0A7}" type="presParOf" srcId="{600BEA89-9FD2-4231-B236-66C9B1DD5819}" destId="{4106BAE7-1301-42D9-A3B1-FE940FC2D219}" srcOrd="0" destOrd="0" presId="urn:microsoft.com/office/officeart/2005/8/layout/hierarchy2"/>
    <dgm:cxn modelId="{0C7C899A-E08D-45B5-87EA-7A6361FDB3E2}" type="presParOf" srcId="{3F3C54C8-BF87-477C-B63F-EC45C954D57E}" destId="{178A27AE-5B2A-4383-8B71-F4854C2B4A2C}" srcOrd="7" destOrd="0" presId="urn:microsoft.com/office/officeart/2005/8/layout/hierarchy2"/>
    <dgm:cxn modelId="{70F6BC69-A0C7-4A8E-9E5A-31290E125739}" type="presParOf" srcId="{178A27AE-5B2A-4383-8B71-F4854C2B4A2C}" destId="{AA36CB61-1C27-4512-9D5F-CD6146601278}" srcOrd="0" destOrd="0" presId="urn:microsoft.com/office/officeart/2005/8/layout/hierarchy2"/>
    <dgm:cxn modelId="{B106C2A7-E184-4FBC-BDD7-DD9CE8CC3E21}" type="presParOf" srcId="{178A27AE-5B2A-4383-8B71-F4854C2B4A2C}" destId="{FEA41666-5DEA-48CE-901A-089DD4EB7C7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E7FDF16-B3BD-484B-AC34-20CC3EBAC2C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414904C-7F0F-4BE5-AB0A-1CFE8C9DE8E7}">
      <dgm:prSet custT="1"/>
      <dgm:spPr/>
      <dgm:t>
        <a:bodyPr/>
        <a:lstStyle/>
        <a:p>
          <a:r>
            <a:rPr lang="en-US" sz="2400" dirty="0"/>
            <a:t>1.5 HR session in Library instruction lab.</a:t>
          </a:r>
        </a:p>
      </dgm:t>
    </dgm:pt>
    <dgm:pt modelId="{BCDBA870-42B9-488F-A766-167C1959A3CD}" type="parTrans" cxnId="{6A2BAEF0-64DC-4654-AC62-9FE62C84503B}">
      <dgm:prSet/>
      <dgm:spPr/>
      <dgm:t>
        <a:bodyPr/>
        <a:lstStyle/>
        <a:p>
          <a:endParaRPr lang="en-US"/>
        </a:p>
      </dgm:t>
    </dgm:pt>
    <dgm:pt modelId="{633FDD76-4588-4D09-B7B3-CF8854EEE84B}" type="sibTrans" cxnId="{6A2BAEF0-64DC-4654-AC62-9FE62C84503B}">
      <dgm:prSet/>
      <dgm:spPr/>
      <dgm:t>
        <a:bodyPr/>
        <a:lstStyle/>
        <a:p>
          <a:endParaRPr lang="en-US"/>
        </a:p>
      </dgm:t>
    </dgm:pt>
    <dgm:pt modelId="{23565CDF-87B3-4493-9889-710F80E66CDC}">
      <dgm:prSet custT="1"/>
      <dgm:spPr/>
      <dgm:t>
        <a:bodyPr/>
        <a:lstStyle/>
        <a:p>
          <a:r>
            <a:rPr lang="en-US" sz="2400" dirty="0"/>
            <a:t>Students divided into 9 DBF Categories</a:t>
          </a:r>
        </a:p>
      </dgm:t>
    </dgm:pt>
    <dgm:pt modelId="{586D7061-65CA-4E4E-8F38-83DB69CCF3DC}" type="parTrans" cxnId="{5403F68F-692E-4B55-987D-B8248EA24DDA}">
      <dgm:prSet/>
      <dgm:spPr/>
      <dgm:t>
        <a:bodyPr/>
        <a:lstStyle/>
        <a:p>
          <a:endParaRPr lang="en-US"/>
        </a:p>
      </dgm:t>
    </dgm:pt>
    <dgm:pt modelId="{B10285AC-FA2E-411A-9CDE-BC371F5CC08B}" type="sibTrans" cxnId="{5403F68F-692E-4B55-987D-B8248EA24DDA}">
      <dgm:prSet/>
      <dgm:spPr/>
      <dgm:t>
        <a:bodyPr/>
        <a:lstStyle/>
        <a:p>
          <a:endParaRPr lang="en-US"/>
        </a:p>
      </dgm:t>
    </dgm:pt>
    <dgm:pt modelId="{E25F7E4D-8E05-4942-96E3-9EE88C17205D}">
      <dgm:prSet custT="1"/>
      <dgm:spPr/>
      <dgm:t>
        <a:bodyPr/>
        <a:lstStyle/>
        <a:p>
          <a:endParaRPr lang="en-US" sz="2400" dirty="0"/>
        </a:p>
      </dgm:t>
    </dgm:pt>
    <dgm:pt modelId="{D9362F2A-2A50-4994-85B8-CEBBB16090CC}" type="parTrans" cxnId="{0431FCCE-BEB5-41E4-BBD9-16B1B4FC4828}">
      <dgm:prSet/>
      <dgm:spPr/>
      <dgm:t>
        <a:bodyPr/>
        <a:lstStyle/>
        <a:p>
          <a:endParaRPr lang="en-US"/>
        </a:p>
      </dgm:t>
    </dgm:pt>
    <dgm:pt modelId="{B585FE78-1757-4E8C-AC23-9487A7554933}" type="sibTrans" cxnId="{0431FCCE-BEB5-41E4-BBD9-16B1B4FC4828}">
      <dgm:prSet/>
      <dgm:spPr/>
      <dgm:t>
        <a:bodyPr/>
        <a:lstStyle/>
        <a:p>
          <a:endParaRPr lang="en-US"/>
        </a:p>
      </dgm:t>
    </dgm:pt>
    <dgm:pt modelId="{E608228F-3FDB-4707-AD13-9CC295E2EB5D}">
      <dgm:prSet custT="1"/>
      <dgm:spPr/>
      <dgm:t>
        <a:bodyPr/>
        <a:lstStyle/>
        <a:p>
          <a:r>
            <a:rPr lang="en-US" sz="2400" dirty="0"/>
            <a:t>Discuss diversity of library collections, school libraries, and within school curriculum</a:t>
          </a:r>
        </a:p>
      </dgm:t>
    </dgm:pt>
    <dgm:pt modelId="{51B70F94-A9C8-407A-99B6-294D82EED631}" type="parTrans" cxnId="{B5F01E75-3E5B-4340-A869-68ED8A3E17EE}">
      <dgm:prSet/>
      <dgm:spPr/>
      <dgm:t>
        <a:bodyPr/>
        <a:lstStyle/>
        <a:p>
          <a:endParaRPr lang="en-US"/>
        </a:p>
      </dgm:t>
    </dgm:pt>
    <dgm:pt modelId="{F019E511-5645-4A40-AA07-9C5D276CB240}" type="sibTrans" cxnId="{B5F01E75-3E5B-4340-A869-68ED8A3E17EE}">
      <dgm:prSet/>
      <dgm:spPr/>
      <dgm:t>
        <a:bodyPr/>
        <a:lstStyle/>
        <a:p>
          <a:endParaRPr lang="en-US"/>
        </a:p>
      </dgm:t>
    </dgm:pt>
    <dgm:pt modelId="{C4188FB6-6E7D-414B-AE8B-73DED773A039}">
      <dgm:prSet custT="1"/>
      <dgm:spPr/>
      <dgm:t>
        <a:bodyPr/>
        <a:lstStyle/>
        <a:p>
          <a:r>
            <a:rPr lang="en-US" sz="2400" dirty="0"/>
            <a:t>Demo DBF and start selecting</a:t>
          </a:r>
        </a:p>
      </dgm:t>
    </dgm:pt>
    <dgm:pt modelId="{F90A5653-1E10-44BE-8D59-8EDC81ED8F74}" type="parTrans" cxnId="{5A9FDB71-5B4B-4C21-B73E-8B947AF5B61F}">
      <dgm:prSet/>
      <dgm:spPr/>
      <dgm:t>
        <a:bodyPr/>
        <a:lstStyle/>
        <a:p>
          <a:endParaRPr lang="en-US"/>
        </a:p>
      </dgm:t>
    </dgm:pt>
    <dgm:pt modelId="{60D5184B-805A-4E72-AACD-16039B02DE4B}" type="sibTrans" cxnId="{5A9FDB71-5B4B-4C21-B73E-8B947AF5B61F}">
      <dgm:prSet/>
      <dgm:spPr/>
      <dgm:t>
        <a:bodyPr/>
        <a:lstStyle/>
        <a:p>
          <a:endParaRPr lang="en-US"/>
        </a:p>
      </dgm:t>
    </dgm:pt>
    <dgm:pt modelId="{E18D1CBA-AD3E-4305-99C2-B9B28FD96D2A}">
      <dgm:prSet custT="1"/>
      <dgm:spPr/>
      <dgm:t>
        <a:bodyPr/>
        <a:lstStyle/>
        <a:p>
          <a:endParaRPr lang="en-US" sz="2400" dirty="0"/>
        </a:p>
      </dgm:t>
    </dgm:pt>
    <dgm:pt modelId="{832DC129-BCDC-4CB1-8B25-0828604EC5ED}" type="parTrans" cxnId="{5159B07C-F632-43EF-B21D-97232F8B9527}">
      <dgm:prSet/>
      <dgm:spPr/>
      <dgm:t>
        <a:bodyPr/>
        <a:lstStyle/>
        <a:p>
          <a:endParaRPr lang="en-US"/>
        </a:p>
      </dgm:t>
    </dgm:pt>
    <dgm:pt modelId="{5703EC95-59E9-4B7C-A8A8-8AF25B28EAF1}" type="sibTrans" cxnId="{5159B07C-F632-43EF-B21D-97232F8B9527}">
      <dgm:prSet/>
      <dgm:spPr/>
      <dgm:t>
        <a:bodyPr/>
        <a:lstStyle/>
        <a:p>
          <a:endParaRPr lang="en-US"/>
        </a:p>
      </dgm:t>
    </dgm:pt>
    <dgm:pt modelId="{841EEF06-6C5F-4DBF-A9D0-9D8F9ABE8B6A}" type="pres">
      <dgm:prSet presAssocID="{AE7FDF16-B3BD-484B-AC34-20CC3EBAC2CB}" presName="linear" presStyleCnt="0">
        <dgm:presLayoutVars>
          <dgm:animLvl val="lvl"/>
          <dgm:resizeHandles val="exact"/>
        </dgm:presLayoutVars>
      </dgm:prSet>
      <dgm:spPr/>
    </dgm:pt>
    <dgm:pt modelId="{FF4517EA-A409-4269-A8D4-AC701A9B8571}" type="pres">
      <dgm:prSet presAssocID="{6414904C-7F0F-4BE5-AB0A-1CFE8C9DE8E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11A8760-83FF-41D7-937C-62A97A156E3D}" type="pres">
      <dgm:prSet presAssocID="{633FDD76-4588-4D09-B7B3-CF8854EEE84B}" presName="spacer" presStyleCnt="0"/>
      <dgm:spPr/>
    </dgm:pt>
    <dgm:pt modelId="{ECFD8EE1-E8A3-41E5-A8A8-C58E09D37870}" type="pres">
      <dgm:prSet presAssocID="{23565CDF-87B3-4493-9889-710F80E66CD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B0457EC-567E-4939-BD67-A4FC35D92E17}" type="pres">
      <dgm:prSet presAssocID="{23565CDF-87B3-4493-9889-710F80E66CDC}" presName="childText" presStyleLbl="revTx" presStyleIdx="0" presStyleCnt="2">
        <dgm:presLayoutVars>
          <dgm:bulletEnabled val="1"/>
        </dgm:presLayoutVars>
      </dgm:prSet>
      <dgm:spPr/>
    </dgm:pt>
    <dgm:pt modelId="{02EDC128-2E93-46EE-8984-26FC28F44874}" type="pres">
      <dgm:prSet presAssocID="{E608228F-3FDB-4707-AD13-9CC295E2EB5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07838C3-476A-4E70-9892-3A1F832B0669}" type="pres">
      <dgm:prSet presAssocID="{F019E511-5645-4A40-AA07-9C5D276CB240}" presName="spacer" presStyleCnt="0"/>
      <dgm:spPr/>
    </dgm:pt>
    <dgm:pt modelId="{01D0B80B-EC53-40A4-8324-B87677A3192B}" type="pres">
      <dgm:prSet presAssocID="{C4188FB6-6E7D-414B-AE8B-73DED773A039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9F13324C-8216-444D-8A47-0567DABF3F47}" type="pres">
      <dgm:prSet presAssocID="{C4188FB6-6E7D-414B-AE8B-73DED773A039}" presName="childText" presStyleLbl="revTx" presStyleIdx="1" presStyleCnt="2" custScaleY="46014">
        <dgm:presLayoutVars>
          <dgm:bulletEnabled val="1"/>
        </dgm:presLayoutVars>
      </dgm:prSet>
      <dgm:spPr/>
    </dgm:pt>
  </dgm:ptLst>
  <dgm:cxnLst>
    <dgm:cxn modelId="{2B17620E-5669-4B14-9011-97461BAE602E}" type="presOf" srcId="{C4188FB6-6E7D-414B-AE8B-73DED773A039}" destId="{01D0B80B-EC53-40A4-8324-B87677A3192B}" srcOrd="0" destOrd="0" presId="urn:microsoft.com/office/officeart/2005/8/layout/vList2"/>
    <dgm:cxn modelId="{BAAEBD5F-1EF3-4807-A42E-486988ED1F78}" type="presOf" srcId="{E25F7E4D-8E05-4942-96E3-9EE88C17205D}" destId="{2B0457EC-567E-4939-BD67-A4FC35D92E17}" srcOrd="0" destOrd="0" presId="urn:microsoft.com/office/officeart/2005/8/layout/vList2"/>
    <dgm:cxn modelId="{5A9FDB71-5B4B-4C21-B73E-8B947AF5B61F}" srcId="{AE7FDF16-B3BD-484B-AC34-20CC3EBAC2CB}" destId="{C4188FB6-6E7D-414B-AE8B-73DED773A039}" srcOrd="3" destOrd="0" parTransId="{F90A5653-1E10-44BE-8D59-8EDC81ED8F74}" sibTransId="{60D5184B-805A-4E72-AACD-16039B02DE4B}"/>
    <dgm:cxn modelId="{B5F01E75-3E5B-4340-A869-68ED8A3E17EE}" srcId="{AE7FDF16-B3BD-484B-AC34-20CC3EBAC2CB}" destId="{E608228F-3FDB-4707-AD13-9CC295E2EB5D}" srcOrd="2" destOrd="0" parTransId="{51B70F94-A9C8-407A-99B6-294D82EED631}" sibTransId="{F019E511-5645-4A40-AA07-9C5D276CB240}"/>
    <dgm:cxn modelId="{D33FD878-3693-4668-A9DA-AD61ADBFCD8D}" type="presOf" srcId="{6414904C-7F0F-4BE5-AB0A-1CFE8C9DE8E7}" destId="{FF4517EA-A409-4269-A8D4-AC701A9B8571}" srcOrd="0" destOrd="0" presId="urn:microsoft.com/office/officeart/2005/8/layout/vList2"/>
    <dgm:cxn modelId="{5159B07C-F632-43EF-B21D-97232F8B9527}" srcId="{C4188FB6-6E7D-414B-AE8B-73DED773A039}" destId="{E18D1CBA-AD3E-4305-99C2-B9B28FD96D2A}" srcOrd="0" destOrd="0" parTransId="{832DC129-BCDC-4CB1-8B25-0828604EC5ED}" sibTransId="{5703EC95-59E9-4B7C-A8A8-8AF25B28EAF1}"/>
    <dgm:cxn modelId="{57D7AE87-2C57-4AFD-80FC-8463D0E37BA6}" type="presOf" srcId="{E608228F-3FDB-4707-AD13-9CC295E2EB5D}" destId="{02EDC128-2E93-46EE-8984-26FC28F44874}" srcOrd="0" destOrd="0" presId="urn:microsoft.com/office/officeart/2005/8/layout/vList2"/>
    <dgm:cxn modelId="{C6EDCF87-26D6-4C5C-AEA3-EAA9A318605A}" type="presOf" srcId="{23565CDF-87B3-4493-9889-710F80E66CDC}" destId="{ECFD8EE1-E8A3-41E5-A8A8-C58E09D37870}" srcOrd="0" destOrd="0" presId="urn:microsoft.com/office/officeart/2005/8/layout/vList2"/>
    <dgm:cxn modelId="{A1B1E98D-CB19-4D40-A5AD-4ED038647FC1}" type="presOf" srcId="{E18D1CBA-AD3E-4305-99C2-B9B28FD96D2A}" destId="{9F13324C-8216-444D-8A47-0567DABF3F47}" srcOrd="0" destOrd="0" presId="urn:microsoft.com/office/officeart/2005/8/layout/vList2"/>
    <dgm:cxn modelId="{5403F68F-692E-4B55-987D-B8248EA24DDA}" srcId="{AE7FDF16-B3BD-484B-AC34-20CC3EBAC2CB}" destId="{23565CDF-87B3-4493-9889-710F80E66CDC}" srcOrd="1" destOrd="0" parTransId="{586D7061-65CA-4E4E-8F38-83DB69CCF3DC}" sibTransId="{B10285AC-FA2E-411A-9CDE-BC371F5CC08B}"/>
    <dgm:cxn modelId="{0431FCCE-BEB5-41E4-BBD9-16B1B4FC4828}" srcId="{23565CDF-87B3-4493-9889-710F80E66CDC}" destId="{E25F7E4D-8E05-4942-96E3-9EE88C17205D}" srcOrd="0" destOrd="0" parTransId="{D9362F2A-2A50-4994-85B8-CEBBB16090CC}" sibTransId="{B585FE78-1757-4E8C-AC23-9487A7554933}"/>
    <dgm:cxn modelId="{AE0BE2EC-207B-4B12-AF13-041558B6C2FF}" type="presOf" srcId="{AE7FDF16-B3BD-484B-AC34-20CC3EBAC2CB}" destId="{841EEF06-6C5F-4DBF-A9D0-9D8F9ABE8B6A}" srcOrd="0" destOrd="0" presId="urn:microsoft.com/office/officeart/2005/8/layout/vList2"/>
    <dgm:cxn modelId="{6A2BAEF0-64DC-4654-AC62-9FE62C84503B}" srcId="{AE7FDF16-B3BD-484B-AC34-20CC3EBAC2CB}" destId="{6414904C-7F0F-4BE5-AB0A-1CFE8C9DE8E7}" srcOrd="0" destOrd="0" parTransId="{BCDBA870-42B9-488F-A766-167C1959A3CD}" sibTransId="{633FDD76-4588-4D09-B7B3-CF8854EEE84B}"/>
    <dgm:cxn modelId="{5DBE20D1-B73B-4812-99FA-C485D7CD8B03}" type="presParOf" srcId="{841EEF06-6C5F-4DBF-A9D0-9D8F9ABE8B6A}" destId="{FF4517EA-A409-4269-A8D4-AC701A9B8571}" srcOrd="0" destOrd="0" presId="urn:microsoft.com/office/officeart/2005/8/layout/vList2"/>
    <dgm:cxn modelId="{94A03E5A-2495-426A-965C-0C0D9938A184}" type="presParOf" srcId="{841EEF06-6C5F-4DBF-A9D0-9D8F9ABE8B6A}" destId="{011A8760-83FF-41D7-937C-62A97A156E3D}" srcOrd="1" destOrd="0" presId="urn:microsoft.com/office/officeart/2005/8/layout/vList2"/>
    <dgm:cxn modelId="{CD9396D8-92CE-4F5C-834A-642D94867C1F}" type="presParOf" srcId="{841EEF06-6C5F-4DBF-A9D0-9D8F9ABE8B6A}" destId="{ECFD8EE1-E8A3-41E5-A8A8-C58E09D37870}" srcOrd="2" destOrd="0" presId="urn:microsoft.com/office/officeart/2005/8/layout/vList2"/>
    <dgm:cxn modelId="{BFCD620D-75C4-47E5-A2AA-3146806FB41A}" type="presParOf" srcId="{841EEF06-6C5F-4DBF-A9D0-9D8F9ABE8B6A}" destId="{2B0457EC-567E-4939-BD67-A4FC35D92E17}" srcOrd="3" destOrd="0" presId="urn:microsoft.com/office/officeart/2005/8/layout/vList2"/>
    <dgm:cxn modelId="{02635E4F-00D0-4721-A91F-D2B758605B18}" type="presParOf" srcId="{841EEF06-6C5F-4DBF-A9D0-9D8F9ABE8B6A}" destId="{02EDC128-2E93-46EE-8984-26FC28F44874}" srcOrd="4" destOrd="0" presId="urn:microsoft.com/office/officeart/2005/8/layout/vList2"/>
    <dgm:cxn modelId="{02407572-F132-433E-BAE8-1447D2A71536}" type="presParOf" srcId="{841EEF06-6C5F-4DBF-A9D0-9D8F9ABE8B6A}" destId="{A07838C3-476A-4E70-9892-3A1F832B0669}" srcOrd="5" destOrd="0" presId="urn:microsoft.com/office/officeart/2005/8/layout/vList2"/>
    <dgm:cxn modelId="{5B644DD7-479E-459C-A1D7-4F4467E182F4}" type="presParOf" srcId="{841EEF06-6C5F-4DBF-A9D0-9D8F9ABE8B6A}" destId="{01D0B80B-EC53-40A4-8324-B87677A3192B}" srcOrd="6" destOrd="0" presId="urn:microsoft.com/office/officeart/2005/8/layout/vList2"/>
    <dgm:cxn modelId="{007B5B86-6974-4D86-B35A-35B2BEF56984}" type="presParOf" srcId="{841EEF06-6C5F-4DBF-A9D0-9D8F9ABE8B6A}" destId="{9F13324C-8216-444D-8A47-0567DABF3F47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33F06F0-B0F7-42F1-92BD-25016A76329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A84B1E7-B51C-4CCA-84BA-7CB31946AA61}">
      <dgm:prSet/>
      <dgm:spPr/>
      <dgm:t>
        <a:bodyPr/>
        <a:lstStyle/>
        <a:p>
          <a:r>
            <a:rPr lang="en-US"/>
            <a:t>All ordered via Amazon for turnaround</a:t>
          </a:r>
        </a:p>
      </dgm:t>
    </dgm:pt>
    <dgm:pt modelId="{4CDD024C-4967-4B9E-9B5E-A0E132A0D7C6}" type="parTrans" cxnId="{134968C5-FAC2-41B9-9198-9EAC991346D3}">
      <dgm:prSet/>
      <dgm:spPr/>
      <dgm:t>
        <a:bodyPr/>
        <a:lstStyle/>
        <a:p>
          <a:endParaRPr lang="en-US"/>
        </a:p>
      </dgm:t>
    </dgm:pt>
    <dgm:pt modelId="{1A0062D3-98FF-4DD9-A094-4CF1F78E08D2}" type="sibTrans" cxnId="{134968C5-FAC2-41B9-9198-9EAC991346D3}">
      <dgm:prSet/>
      <dgm:spPr/>
      <dgm:t>
        <a:bodyPr/>
        <a:lstStyle/>
        <a:p>
          <a:endParaRPr lang="en-US"/>
        </a:p>
      </dgm:t>
    </dgm:pt>
    <dgm:pt modelId="{9CD12D19-43EB-4273-8FCD-AF82E73E3281}">
      <dgm:prSet/>
      <dgm:spPr/>
      <dgm:t>
        <a:bodyPr/>
        <a:lstStyle/>
        <a:p>
          <a:r>
            <a:rPr lang="en-US" dirty="0"/>
            <a:t>129 books ordered by 27 students for $1,748.18</a:t>
          </a:r>
        </a:p>
      </dgm:t>
    </dgm:pt>
    <dgm:pt modelId="{4C3AC82C-DA69-471A-B807-763C83D5CFC7}" type="parTrans" cxnId="{6F89F329-893B-48DF-881D-238603842BB8}">
      <dgm:prSet/>
      <dgm:spPr/>
      <dgm:t>
        <a:bodyPr/>
        <a:lstStyle/>
        <a:p>
          <a:endParaRPr lang="en-US"/>
        </a:p>
      </dgm:t>
    </dgm:pt>
    <dgm:pt modelId="{CD646005-FD9C-4840-8447-97E710904BD2}" type="sibTrans" cxnId="{6F89F329-893B-48DF-881D-238603842BB8}">
      <dgm:prSet/>
      <dgm:spPr/>
      <dgm:t>
        <a:bodyPr/>
        <a:lstStyle/>
        <a:p>
          <a:endParaRPr lang="en-US"/>
        </a:p>
      </dgm:t>
    </dgm:pt>
    <dgm:pt modelId="{5B121492-CBAC-4B46-B279-8D8607291F41}">
      <dgm:prSet/>
      <dgm:spPr/>
      <dgm:t>
        <a:bodyPr/>
        <a:lstStyle/>
        <a:p>
          <a:r>
            <a:rPr lang="en-US"/>
            <a:t>Rush cataloged and held for students to pick up</a:t>
          </a:r>
        </a:p>
      </dgm:t>
    </dgm:pt>
    <dgm:pt modelId="{8AB49116-0F82-449C-B866-D4704AEB9F38}" type="parTrans" cxnId="{1F683F4E-A7AF-48C5-8CB0-48941D13CD4B}">
      <dgm:prSet/>
      <dgm:spPr/>
      <dgm:t>
        <a:bodyPr/>
        <a:lstStyle/>
        <a:p>
          <a:endParaRPr lang="en-US"/>
        </a:p>
      </dgm:t>
    </dgm:pt>
    <dgm:pt modelId="{39F0B999-475D-492D-864E-B153CB2EF2E9}" type="sibTrans" cxnId="{1F683F4E-A7AF-48C5-8CB0-48941D13CD4B}">
      <dgm:prSet/>
      <dgm:spPr/>
      <dgm:t>
        <a:bodyPr/>
        <a:lstStyle/>
        <a:p>
          <a:endParaRPr lang="en-US"/>
        </a:p>
      </dgm:t>
    </dgm:pt>
    <dgm:pt modelId="{A8636225-E10B-4E0B-84E6-1DB17E74DA76}" type="pres">
      <dgm:prSet presAssocID="{633F06F0-B0F7-42F1-92BD-25016A763292}" presName="linear" presStyleCnt="0">
        <dgm:presLayoutVars>
          <dgm:animLvl val="lvl"/>
          <dgm:resizeHandles val="exact"/>
        </dgm:presLayoutVars>
      </dgm:prSet>
      <dgm:spPr/>
    </dgm:pt>
    <dgm:pt modelId="{F07D0ACD-055D-4A6D-9BBA-5206281B8862}" type="pres">
      <dgm:prSet presAssocID="{7A84B1E7-B51C-4CCA-84BA-7CB31946AA6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2AA9142-BEE5-4ACE-B054-CA6DBCF064AF}" type="pres">
      <dgm:prSet presAssocID="{1A0062D3-98FF-4DD9-A094-4CF1F78E08D2}" presName="spacer" presStyleCnt="0"/>
      <dgm:spPr/>
    </dgm:pt>
    <dgm:pt modelId="{CA39F374-FB78-4F0B-84FB-DC20962E9EA1}" type="pres">
      <dgm:prSet presAssocID="{9CD12D19-43EB-4273-8FCD-AF82E73E328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8108E80-3DEC-4D07-926D-65A2BB93AA81}" type="pres">
      <dgm:prSet presAssocID="{CD646005-FD9C-4840-8447-97E710904BD2}" presName="spacer" presStyleCnt="0"/>
      <dgm:spPr/>
    </dgm:pt>
    <dgm:pt modelId="{EF4B0A2F-7884-4CCB-A824-7EA6DD3DDC4F}" type="pres">
      <dgm:prSet presAssocID="{5B121492-CBAC-4B46-B279-8D8607291F4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F89F329-893B-48DF-881D-238603842BB8}" srcId="{633F06F0-B0F7-42F1-92BD-25016A763292}" destId="{9CD12D19-43EB-4273-8FCD-AF82E73E3281}" srcOrd="1" destOrd="0" parTransId="{4C3AC82C-DA69-471A-B807-763C83D5CFC7}" sibTransId="{CD646005-FD9C-4840-8447-97E710904BD2}"/>
    <dgm:cxn modelId="{82617B3F-301F-4D25-BF8E-4620F1CBE65B}" type="presOf" srcId="{633F06F0-B0F7-42F1-92BD-25016A763292}" destId="{A8636225-E10B-4E0B-84E6-1DB17E74DA76}" srcOrd="0" destOrd="0" presId="urn:microsoft.com/office/officeart/2005/8/layout/vList2"/>
    <dgm:cxn modelId="{3AFF3F65-81BA-412C-882E-A1485F40AAE9}" type="presOf" srcId="{7A84B1E7-B51C-4CCA-84BA-7CB31946AA61}" destId="{F07D0ACD-055D-4A6D-9BBA-5206281B8862}" srcOrd="0" destOrd="0" presId="urn:microsoft.com/office/officeart/2005/8/layout/vList2"/>
    <dgm:cxn modelId="{1F683F4E-A7AF-48C5-8CB0-48941D13CD4B}" srcId="{633F06F0-B0F7-42F1-92BD-25016A763292}" destId="{5B121492-CBAC-4B46-B279-8D8607291F41}" srcOrd="2" destOrd="0" parTransId="{8AB49116-0F82-449C-B866-D4704AEB9F38}" sibTransId="{39F0B999-475D-492D-864E-B153CB2EF2E9}"/>
    <dgm:cxn modelId="{134968C5-FAC2-41B9-9198-9EAC991346D3}" srcId="{633F06F0-B0F7-42F1-92BD-25016A763292}" destId="{7A84B1E7-B51C-4CCA-84BA-7CB31946AA61}" srcOrd="0" destOrd="0" parTransId="{4CDD024C-4967-4B9E-9B5E-A0E132A0D7C6}" sibTransId="{1A0062D3-98FF-4DD9-A094-4CF1F78E08D2}"/>
    <dgm:cxn modelId="{3B6F71C8-D4E3-4B0A-A8B6-832F34771AE0}" type="presOf" srcId="{9CD12D19-43EB-4273-8FCD-AF82E73E3281}" destId="{CA39F374-FB78-4F0B-84FB-DC20962E9EA1}" srcOrd="0" destOrd="0" presId="urn:microsoft.com/office/officeart/2005/8/layout/vList2"/>
    <dgm:cxn modelId="{A4483FF9-384D-45F7-92F6-53ABF67BF919}" type="presOf" srcId="{5B121492-CBAC-4B46-B279-8D8607291F41}" destId="{EF4B0A2F-7884-4CCB-A824-7EA6DD3DDC4F}" srcOrd="0" destOrd="0" presId="urn:microsoft.com/office/officeart/2005/8/layout/vList2"/>
    <dgm:cxn modelId="{7BF79F6A-E8BD-4277-94EB-AF2147B434E4}" type="presParOf" srcId="{A8636225-E10B-4E0B-84E6-1DB17E74DA76}" destId="{F07D0ACD-055D-4A6D-9BBA-5206281B8862}" srcOrd="0" destOrd="0" presId="urn:microsoft.com/office/officeart/2005/8/layout/vList2"/>
    <dgm:cxn modelId="{C2065880-5D05-4837-A34A-0E0A1E0DD306}" type="presParOf" srcId="{A8636225-E10B-4E0B-84E6-1DB17E74DA76}" destId="{22AA9142-BEE5-4ACE-B054-CA6DBCF064AF}" srcOrd="1" destOrd="0" presId="urn:microsoft.com/office/officeart/2005/8/layout/vList2"/>
    <dgm:cxn modelId="{88E1A621-1062-44A5-9978-0D1BB205D04A}" type="presParOf" srcId="{A8636225-E10B-4E0B-84E6-1DB17E74DA76}" destId="{CA39F374-FB78-4F0B-84FB-DC20962E9EA1}" srcOrd="2" destOrd="0" presId="urn:microsoft.com/office/officeart/2005/8/layout/vList2"/>
    <dgm:cxn modelId="{0E053BBD-8600-4260-8069-1386B2472234}" type="presParOf" srcId="{A8636225-E10B-4E0B-84E6-1DB17E74DA76}" destId="{58108E80-3DEC-4D07-926D-65A2BB93AA81}" srcOrd="3" destOrd="0" presId="urn:microsoft.com/office/officeart/2005/8/layout/vList2"/>
    <dgm:cxn modelId="{D4ED409E-197D-4B2A-8095-9FF4F9FFFF13}" type="presParOf" srcId="{A8636225-E10B-4E0B-84E6-1DB17E74DA76}" destId="{EF4B0A2F-7884-4CCB-A824-7EA6DD3DDC4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3E6ABF4-9946-4372-AE4D-B44E49D45F6B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6A79EB3-C601-4F61-BAF8-5FDA5A57271D}">
      <dgm:prSet/>
      <dgm:spPr/>
      <dgm:t>
        <a:bodyPr/>
        <a:lstStyle/>
        <a:p>
          <a:r>
            <a:rPr lang="en-US" dirty="0"/>
            <a:t>46 students selected 220 books for the collection</a:t>
          </a:r>
        </a:p>
      </dgm:t>
    </dgm:pt>
    <dgm:pt modelId="{7D57B692-7321-4E97-B3EC-1E50AE2B2FCD}" type="parTrans" cxnId="{5BB2AD86-5CF4-4254-AB23-60CE4E1D352B}">
      <dgm:prSet/>
      <dgm:spPr/>
      <dgm:t>
        <a:bodyPr/>
        <a:lstStyle/>
        <a:p>
          <a:endParaRPr lang="en-US"/>
        </a:p>
      </dgm:t>
    </dgm:pt>
    <dgm:pt modelId="{9E8E8B92-FA0D-4923-9778-78F40AB8F5DC}" type="sibTrans" cxnId="{5BB2AD86-5CF4-4254-AB23-60CE4E1D352B}">
      <dgm:prSet/>
      <dgm:spPr/>
      <dgm:t>
        <a:bodyPr/>
        <a:lstStyle/>
        <a:p>
          <a:endParaRPr lang="en-US"/>
        </a:p>
      </dgm:t>
    </dgm:pt>
    <dgm:pt modelId="{109E9409-AAF2-4329-B9B9-251A7A90DD46}">
      <dgm:prSet custT="1"/>
      <dgm:spPr/>
      <dgm:t>
        <a:bodyPr/>
        <a:lstStyle/>
        <a:p>
          <a:r>
            <a:rPr lang="en-US" sz="2400" dirty="0"/>
            <a:t>33% Multi-Racial cast, 28% Black or African American</a:t>
          </a:r>
        </a:p>
      </dgm:t>
    </dgm:pt>
    <dgm:pt modelId="{59873C94-2DBF-4D34-912A-90829BEA5AFC}" type="parTrans" cxnId="{E4FE1017-155B-4D90-BDDF-5F85818B72E1}">
      <dgm:prSet/>
      <dgm:spPr/>
      <dgm:t>
        <a:bodyPr/>
        <a:lstStyle/>
        <a:p>
          <a:endParaRPr lang="en-US"/>
        </a:p>
      </dgm:t>
    </dgm:pt>
    <dgm:pt modelId="{BDACBC2F-C305-4D15-A2BC-F136BA31E724}" type="sibTrans" cxnId="{E4FE1017-155B-4D90-BDDF-5F85818B72E1}">
      <dgm:prSet/>
      <dgm:spPr/>
      <dgm:t>
        <a:bodyPr/>
        <a:lstStyle/>
        <a:p>
          <a:endParaRPr lang="en-US"/>
        </a:p>
      </dgm:t>
    </dgm:pt>
    <dgm:pt modelId="{18C3558F-93FD-4172-B67A-41F1E199B1C7}">
      <dgm:prSet custT="1"/>
      <dgm:spPr/>
      <dgm:t>
        <a:bodyPr/>
        <a:lstStyle/>
        <a:p>
          <a:r>
            <a:rPr lang="en-US" sz="2400" dirty="0"/>
            <a:t>Content on disability, activism, bi/multilingual, economic struggle</a:t>
          </a:r>
        </a:p>
      </dgm:t>
    </dgm:pt>
    <dgm:pt modelId="{8849DF7E-2C50-420E-BF18-EF57D112B4A7}" type="parTrans" cxnId="{8868A53A-D183-4303-A51D-8E49E33DCDC5}">
      <dgm:prSet/>
      <dgm:spPr/>
      <dgm:t>
        <a:bodyPr/>
        <a:lstStyle/>
        <a:p>
          <a:endParaRPr lang="en-US"/>
        </a:p>
      </dgm:t>
    </dgm:pt>
    <dgm:pt modelId="{9D53283C-C980-48B4-B9F1-83BB95F41213}" type="sibTrans" cxnId="{8868A53A-D183-4303-A51D-8E49E33DCDC5}">
      <dgm:prSet/>
      <dgm:spPr/>
      <dgm:t>
        <a:bodyPr/>
        <a:lstStyle/>
        <a:p>
          <a:endParaRPr lang="en-US"/>
        </a:p>
      </dgm:t>
    </dgm:pt>
    <dgm:pt modelId="{274813D6-E846-4C55-B068-AB9F13AAFDAB}">
      <dgm:prSet custT="1"/>
      <dgm:spPr/>
      <dgm:t>
        <a:bodyPr/>
        <a:lstStyle/>
        <a:p>
          <a:r>
            <a:rPr lang="en-US" sz="2400" dirty="0"/>
            <a:t>Our collection got newer</a:t>
          </a:r>
        </a:p>
      </dgm:t>
    </dgm:pt>
    <dgm:pt modelId="{BE19E4AB-7CA5-4990-82F5-C0DA69DE7EE7}" type="parTrans" cxnId="{008FE5E7-AF3A-4E23-9F4B-46382C2126C1}">
      <dgm:prSet/>
      <dgm:spPr/>
      <dgm:t>
        <a:bodyPr/>
        <a:lstStyle/>
        <a:p>
          <a:endParaRPr lang="en-US"/>
        </a:p>
      </dgm:t>
    </dgm:pt>
    <dgm:pt modelId="{29B62650-2804-4208-B8AA-102E8AED441A}" type="sibTrans" cxnId="{008FE5E7-AF3A-4E23-9F4B-46382C2126C1}">
      <dgm:prSet/>
      <dgm:spPr/>
      <dgm:t>
        <a:bodyPr/>
        <a:lstStyle/>
        <a:p>
          <a:endParaRPr lang="en-US"/>
        </a:p>
      </dgm:t>
    </dgm:pt>
    <dgm:pt modelId="{81DBFD0A-F13B-4642-9450-C3E70DFB7BFE}">
      <dgm:prSet custT="1"/>
      <dgm:spPr/>
      <dgm:t>
        <a:bodyPr/>
        <a:lstStyle/>
        <a:p>
          <a:r>
            <a:rPr lang="en-US" sz="2400" dirty="0"/>
            <a:t>73% purchases published 2019-2022</a:t>
          </a:r>
        </a:p>
      </dgm:t>
    </dgm:pt>
    <dgm:pt modelId="{E9DB0AAB-7AFA-44AB-9472-C063E3535A59}" type="parTrans" cxnId="{0118EA59-D836-43CF-8E21-F610AFF6B214}">
      <dgm:prSet/>
      <dgm:spPr/>
      <dgm:t>
        <a:bodyPr/>
        <a:lstStyle/>
        <a:p>
          <a:endParaRPr lang="en-US"/>
        </a:p>
      </dgm:t>
    </dgm:pt>
    <dgm:pt modelId="{3158E46A-765E-40A0-9535-7966A44E7B81}" type="sibTrans" cxnId="{0118EA59-D836-43CF-8E21-F610AFF6B214}">
      <dgm:prSet/>
      <dgm:spPr/>
      <dgm:t>
        <a:bodyPr/>
        <a:lstStyle/>
        <a:p>
          <a:endParaRPr lang="en-US"/>
        </a:p>
      </dgm:t>
    </dgm:pt>
    <dgm:pt modelId="{67993703-D901-473D-A85B-5EE112632736}" type="pres">
      <dgm:prSet presAssocID="{83E6ABF4-9946-4372-AE4D-B44E49D45F6B}" presName="outerComposite" presStyleCnt="0">
        <dgm:presLayoutVars>
          <dgm:chMax val="5"/>
          <dgm:dir/>
          <dgm:resizeHandles val="exact"/>
        </dgm:presLayoutVars>
      </dgm:prSet>
      <dgm:spPr/>
    </dgm:pt>
    <dgm:pt modelId="{9F8F30A8-D6D2-42B6-9C04-79CA99C08399}" type="pres">
      <dgm:prSet presAssocID="{83E6ABF4-9946-4372-AE4D-B44E49D45F6B}" presName="dummyMaxCanvas" presStyleCnt="0">
        <dgm:presLayoutVars/>
      </dgm:prSet>
      <dgm:spPr/>
    </dgm:pt>
    <dgm:pt modelId="{CC9E17AA-7087-4D35-A478-16F21E95660F}" type="pres">
      <dgm:prSet presAssocID="{83E6ABF4-9946-4372-AE4D-B44E49D45F6B}" presName="FourNodes_1" presStyleLbl="node1" presStyleIdx="0" presStyleCnt="4">
        <dgm:presLayoutVars>
          <dgm:bulletEnabled val="1"/>
        </dgm:presLayoutVars>
      </dgm:prSet>
      <dgm:spPr/>
    </dgm:pt>
    <dgm:pt modelId="{5D88FF0A-3C83-417B-8608-525F8B1DED19}" type="pres">
      <dgm:prSet presAssocID="{83E6ABF4-9946-4372-AE4D-B44E49D45F6B}" presName="FourNodes_2" presStyleLbl="node1" presStyleIdx="1" presStyleCnt="4">
        <dgm:presLayoutVars>
          <dgm:bulletEnabled val="1"/>
        </dgm:presLayoutVars>
      </dgm:prSet>
      <dgm:spPr/>
    </dgm:pt>
    <dgm:pt modelId="{F95993AC-DDB4-45DF-BFB5-B869E0F5568D}" type="pres">
      <dgm:prSet presAssocID="{83E6ABF4-9946-4372-AE4D-B44E49D45F6B}" presName="FourNodes_3" presStyleLbl="node1" presStyleIdx="2" presStyleCnt="4" custLinFactNeighborX="118">
        <dgm:presLayoutVars>
          <dgm:bulletEnabled val="1"/>
        </dgm:presLayoutVars>
      </dgm:prSet>
      <dgm:spPr/>
    </dgm:pt>
    <dgm:pt modelId="{643A51A0-0110-4CD9-B580-4598AAAE0A72}" type="pres">
      <dgm:prSet presAssocID="{83E6ABF4-9946-4372-AE4D-B44E49D45F6B}" presName="FourNodes_4" presStyleLbl="node1" presStyleIdx="3" presStyleCnt="4">
        <dgm:presLayoutVars>
          <dgm:bulletEnabled val="1"/>
        </dgm:presLayoutVars>
      </dgm:prSet>
      <dgm:spPr/>
    </dgm:pt>
    <dgm:pt modelId="{4E031D77-6114-450E-B0DE-A934C789BAB5}" type="pres">
      <dgm:prSet presAssocID="{83E6ABF4-9946-4372-AE4D-B44E49D45F6B}" presName="FourConn_1-2" presStyleLbl="fgAccFollowNode1" presStyleIdx="0" presStyleCnt="3">
        <dgm:presLayoutVars>
          <dgm:bulletEnabled val="1"/>
        </dgm:presLayoutVars>
      </dgm:prSet>
      <dgm:spPr/>
    </dgm:pt>
    <dgm:pt modelId="{343C4DE8-C080-49A7-933F-BD4AC3095CE6}" type="pres">
      <dgm:prSet presAssocID="{83E6ABF4-9946-4372-AE4D-B44E49D45F6B}" presName="FourConn_2-3" presStyleLbl="fgAccFollowNode1" presStyleIdx="1" presStyleCnt="3">
        <dgm:presLayoutVars>
          <dgm:bulletEnabled val="1"/>
        </dgm:presLayoutVars>
      </dgm:prSet>
      <dgm:spPr/>
    </dgm:pt>
    <dgm:pt modelId="{2CF7D437-CE3F-4116-BC88-DB2FC3940545}" type="pres">
      <dgm:prSet presAssocID="{83E6ABF4-9946-4372-AE4D-B44E49D45F6B}" presName="FourConn_3-4" presStyleLbl="fgAccFollowNode1" presStyleIdx="2" presStyleCnt="3">
        <dgm:presLayoutVars>
          <dgm:bulletEnabled val="1"/>
        </dgm:presLayoutVars>
      </dgm:prSet>
      <dgm:spPr/>
    </dgm:pt>
    <dgm:pt modelId="{2E7A2496-EAD7-4314-8A1B-1458B613B3EC}" type="pres">
      <dgm:prSet presAssocID="{83E6ABF4-9946-4372-AE4D-B44E49D45F6B}" presName="FourNodes_1_text" presStyleLbl="node1" presStyleIdx="3" presStyleCnt="4">
        <dgm:presLayoutVars>
          <dgm:bulletEnabled val="1"/>
        </dgm:presLayoutVars>
      </dgm:prSet>
      <dgm:spPr/>
    </dgm:pt>
    <dgm:pt modelId="{64C9642C-B0E2-4EF0-B1D1-C6B10B352D83}" type="pres">
      <dgm:prSet presAssocID="{83E6ABF4-9946-4372-AE4D-B44E49D45F6B}" presName="FourNodes_2_text" presStyleLbl="node1" presStyleIdx="3" presStyleCnt="4">
        <dgm:presLayoutVars>
          <dgm:bulletEnabled val="1"/>
        </dgm:presLayoutVars>
      </dgm:prSet>
      <dgm:spPr/>
    </dgm:pt>
    <dgm:pt modelId="{992FDE1D-61AF-478B-8501-674326A37A9F}" type="pres">
      <dgm:prSet presAssocID="{83E6ABF4-9946-4372-AE4D-B44E49D45F6B}" presName="FourNodes_3_text" presStyleLbl="node1" presStyleIdx="3" presStyleCnt="4">
        <dgm:presLayoutVars>
          <dgm:bulletEnabled val="1"/>
        </dgm:presLayoutVars>
      </dgm:prSet>
      <dgm:spPr/>
    </dgm:pt>
    <dgm:pt modelId="{B9887839-8D82-4B29-8E39-C9393AF86BCE}" type="pres">
      <dgm:prSet presAssocID="{83E6ABF4-9946-4372-AE4D-B44E49D45F6B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AD692206-DEFA-402C-AE25-A8CB47EFCFA5}" type="presOf" srcId="{18C3558F-93FD-4172-B67A-41F1E199B1C7}" destId="{F95993AC-DDB4-45DF-BFB5-B869E0F5568D}" srcOrd="0" destOrd="0" presId="urn:microsoft.com/office/officeart/2005/8/layout/vProcess5"/>
    <dgm:cxn modelId="{7798E710-730F-4FE6-852D-7513E4AF69E6}" type="presOf" srcId="{109E9409-AAF2-4329-B9B9-251A7A90DD46}" destId="{5D88FF0A-3C83-417B-8608-525F8B1DED19}" srcOrd="0" destOrd="0" presId="urn:microsoft.com/office/officeart/2005/8/layout/vProcess5"/>
    <dgm:cxn modelId="{6E8C7913-04E1-4B63-9F7D-BCCD13E0A3A0}" type="presOf" srcId="{83E6ABF4-9946-4372-AE4D-B44E49D45F6B}" destId="{67993703-D901-473D-A85B-5EE112632736}" srcOrd="0" destOrd="0" presId="urn:microsoft.com/office/officeart/2005/8/layout/vProcess5"/>
    <dgm:cxn modelId="{F6B92915-0BF7-4A6E-82FB-B45206165600}" type="presOf" srcId="{274813D6-E846-4C55-B068-AB9F13AAFDAB}" destId="{B9887839-8D82-4B29-8E39-C9393AF86BCE}" srcOrd="1" destOrd="0" presId="urn:microsoft.com/office/officeart/2005/8/layout/vProcess5"/>
    <dgm:cxn modelId="{E4FE1017-155B-4D90-BDDF-5F85818B72E1}" srcId="{83E6ABF4-9946-4372-AE4D-B44E49D45F6B}" destId="{109E9409-AAF2-4329-B9B9-251A7A90DD46}" srcOrd="1" destOrd="0" parTransId="{59873C94-2DBF-4D34-912A-90829BEA5AFC}" sibTransId="{BDACBC2F-C305-4D15-A2BC-F136BA31E724}"/>
    <dgm:cxn modelId="{EBA05F22-464C-4BAB-8CF8-619DB8279742}" type="presOf" srcId="{76A79EB3-C601-4F61-BAF8-5FDA5A57271D}" destId="{2E7A2496-EAD7-4314-8A1B-1458B613B3EC}" srcOrd="1" destOrd="0" presId="urn:microsoft.com/office/officeart/2005/8/layout/vProcess5"/>
    <dgm:cxn modelId="{8868A53A-D183-4303-A51D-8E49E33DCDC5}" srcId="{83E6ABF4-9946-4372-AE4D-B44E49D45F6B}" destId="{18C3558F-93FD-4172-B67A-41F1E199B1C7}" srcOrd="2" destOrd="0" parTransId="{8849DF7E-2C50-420E-BF18-EF57D112B4A7}" sibTransId="{9D53283C-C980-48B4-B9F1-83BB95F41213}"/>
    <dgm:cxn modelId="{455F3C5F-775A-449A-8644-0403BD941EA7}" type="presOf" srcId="{18C3558F-93FD-4172-B67A-41F1E199B1C7}" destId="{992FDE1D-61AF-478B-8501-674326A37A9F}" srcOrd="1" destOrd="0" presId="urn:microsoft.com/office/officeart/2005/8/layout/vProcess5"/>
    <dgm:cxn modelId="{471B6E68-1D87-4BDB-82A5-C0D023D588AF}" type="presOf" srcId="{274813D6-E846-4C55-B068-AB9F13AAFDAB}" destId="{643A51A0-0110-4CD9-B580-4598AAAE0A72}" srcOrd="0" destOrd="0" presId="urn:microsoft.com/office/officeart/2005/8/layout/vProcess5"/>
    <dgm:cxn modelId="{663EF371-A006-4F3D-B27F-87BCEAF8753D}" type="presOf" srcId="{81DBFD0A-F13B-4642-9450-C3E70DFB7BFE}" destId="{B9887839-8D82-4B29-8E39-C9393AF86BCE}" srcOrd="1" destOrd="1" presId="urn:microsoft.com/office/officeart/2005/8/layout/vProcess5"/>
    <dgm:cxn modelId="{0118EA59-D836-43CF-8E21-F610AFF6B214}" srcId="{274813D6-E846-4C55-B068-AB9F13AAFDAB}" destId="{81DBFD0A-F13B-4642-9450-C3E70DFB7BFE}" srcOrd="0" destOrd="0" parTransId="{E9DB0AAB-7AFA-44AB-9472-C063E3535A59}" sibTransId="{3158E46A-765E-40A0-9535-7966A44E7B81}"/>
    <dgm:cxn modelId="{DDCB887D-7780-4C4E-9F13-1C15998F917A}" type="presOf" srcId="{76A79EB3-C601-4F61-BAF8-5FDA5A57271D}" destId="{CC9E17AA-7087-4D35-A478-16F21E95660F}" srcOrd="0" destOrd="0" presId="urn:microsoft.com/office/officeart/2005/8/layout/vProcess5"/>
    <dgm:cxn modelId="{5BB2AD86-5CF4-4254-AB23-60CE4E1D352B}" srcId="{83E6ABF4-9946-4372-AE4D-B44E49D45F6B}" destId="{76A79EB3-C601-4F61-BAF8-5FDA5A57271D}" srcOrd="0" destOrd="0" parTransId="{7D57B692-7321-4E97-B3EC-1E50AE2B2FCD}" sibTransId="{9E8E8B92-FA0D-4923-9778-78F40AB8F5DC}"/>
    <dgm:cxn modelId="{A6AB7793-B4FE-45C0-9E1E-4CFBA1B7972B}" type="presOf" srcId="{109E9409-AAF2-4329-B9B9-251A7A90DD46}" destId="{64C9642C-B0E2-4EF0-B1D1-C6B10B352D83}" srcOrd="1" destOrd="0" presId="urn:microsoft.com/office/officeart/2005/8/layout/vProcess5"/>
    <dgm:cxn modelId="{58E05599-8730-4C90-A09E-ED80C8BA390F}" type="presOf" srcId="{81DBFD0A-F13B-4642-9450-C3E70DFB7BFE}" destId="{643A51A0-0110-4CD9-B580-4598AAAE0A72}" srcOrd="0" destOrd="1" presId="urn:microsoft.com/office/officeart/2005/8/layout/vProcess5"/>
    <dgm:cxn modelId="{E2560F9D-15F0-4E96-AE5D-D944D1C4F6A6}" type="presOf" srcId="{9E8E8B92-FA0D-4923-9778-78F40AB8F5DC}" destId="{4E031D77-6114-450E-B0DE-A934C789BAB5}" srcOrd="0" destOrd="0" presId="urn:microsoft.com/office/officeart/2005/8/layout/vProcess5"/>
    <dgm:cxn modelId="{3734CAC7-65C0-426F-83A7-D342C7D59E27}" type="presOf" srcId="{BDACBC2F-C305-4D15-A2BC-F136BA31E724}" destId="{343C4DE8-C080-49A7-933F-BD4AC3095CE6}" srcOrd="0" destOrd="0" presId="urn:microsoft.com/office/officeart/2005/8/layout/vProcess5"/>
    <dgm:cxn modelId="{008FE5E7-AF3A-4E23-9F4B-46382C2126C1}" srcId="{83E6ABF4-9946-4372-AE4D-B44E49D45F6B}" destId="{274813D6-E846-4C55-B068-AB9F13AAFDAB}" srcOrd="3" destOrd="0" parTransId="{BE19E4AB-7CA5-4990-82F5-C0DA69DE7EE7}" sibTransId="{29B62650-2804-4208-B8AA-102E8AED441A}"/>
    <dgm:cxn modelId="{14A1E8F2-43F7-438B-8392-ED4824362538}" type="presOf" srcId="{9D53283C-C980-48B4-B9F1-83BB95F41213}" destId="{2CF7D437-CE3F-4116-BC88-DB2FC3940545}" srcOrd="0" destOrd="0" presId="urn:microsoft.com/office/officeart/2005/8/layout/vProcess5"/>
    <dgm:cxn modelId="{0CB83150-1C11-448B-B35C-ABCECA1395F6}" type="presParOf" srcId="{67993703-D901-473D-A85B-5EE112632736}" destId="{9F8F30A8-D6D2-42B6-9C04-79CA99C08399}" srcOrd="0" destOrd="0" presId="urn:microsoft.com/office/officeart/2005/8/layout/vProcess5"/>
    <dgm:cxn modelId="{3485CF81-226D-47E4-87D4-8B77EAD997AD}" type="presParOf" srcId="{67993703-D901-473D-A85B-5EE112632736}" destId="{CC9E17AA-7087-4D35-A478-16F21E95660F}" srcOrd="1" destOrd="0" presId="urn:microsoft.com/office/officeart/2005/8/layout/vProcess5"/>
    <dgm:cxn modelId="{075900B3-A06E-4135-A10D-0B33599B9352}" type="presParOf" srcId="{67993703-D901-473D-A85B-5EE112632736}" destId="{5D88FF0A-3C83-417B-8608-525F8B1DED19}" srcOrd="2" destOrd="0" presId="urn:microsoft.com/office/officeart/2005/8/layout/vProcess5"/>
    <dgm:cxn modelId="{3703DE38-0953-4629-BDB1-915A6FC9939E}" type="presParOf" srcId="{67993703-D901-473D-A85B-5EE112632736}" destId="{F95993AC-DDB4-45DF-BFB5-B869E0F5568D}" srcOrd="3" destOrd="0" presId="urn:microsoft.com/office/officeart/2005/8/layout/vProcess5"/>
    <dgm:cxn modelId="{F2FCFB18-D334-4C27-8ED7-7782C01CA66C}" type="presParOf" srcId="{67993703-D901-473D-A85B-5EE112632736}" destId="{643A51A0-0110-4CD9-B580-4598AAAE0A72}" srcOrd="4" destOrd="0" presId="urn:microsoft.com/office/officeart/2005/8/layout/vProcess5"/>
    <dgm:cxn modelId="{EA715F9E-A7AF-4FA7-AE73-5120844409A3}" type="presParOf" srcId="{67993703-D901-473D-A85B-5EE112632736}" destId="{4E031D77-6114-450E-B0DE-A934C789BAB5}" srcOrd="5" destOrd="0" presId="urn:microsoft.com/office/officeart/2005/8/layout/vProcess5"/>
    <dgm:cxn modelId="{9F67B2F6-7260-414E-84A7-3FF9FFE8FEB5}" type="presParOf" srcId="{67993703-D901-473D-A85B-5EE112632736}" destId="{343C4DE8-C080-49A7-933F-BD4AC3095CE6}" srcOrd="6" destOrd="0" presId="urn:microsoft.com/office/officeart/2005/8/layout/vProcess5"/>
    <dgm:cxn modelId="{DC21A2AC-8498-40D0-9314-89ED656462DA}" type="presParOf" srcId="{67993703-D901-473D-A85B-5EE112632736}" destId="{2CF7D437-CE3F-4116-BC88-DB2FC3940545}" srcOrd="7" destOrd="0" presId="urn:microsoft.com/office/officeart/2005/8/layout/vProcess5"/>
    <dgm:cxn modelId="{BF5DC3A2-9F0D-4C48-B6C3-8A9E9ADD4B39}" type="presParOf" srcId="{67993703-D901-473D-A85B-5EE112632736}" destId="{2E7A2496-EAD7-4314-8A1B-1458B613B3EC}" srcOrd="8" destOrd="0" presId="urn:microsoft.com/office/officeart/2005/8/layout/vProcess5"/>
    <dgm:cxn modelId="{B8CC2245-F7D6-443C-9E53-6DA5CC0B1E4E}" type="presParOf" srcId="{67993703-D901-473D-A85B-5EE112632736}" destId="{64C9642C-B0E2-4EF0-B1D1-C6B10B352D83}" srcOrd="9" destOrd="0" presId="urn:microsoft.com/office/officeart/2005/8/layout/vProcess5"/>
    <dgm:cxn modelId="{C8D31F21-5CE5-45E5-B56E-F7ECDCF2B5D4}" type="presParOf" srcId="{67993703-D901-473D-A85B-5EE112632736}" destId="{992FDE1D-61AF-478B-8501-674326A37A9F}" srcOrd="10" destOrd="0" presId="urn:microsoft.com/office/officeart/2005/8/layout/vProcess5"/>
    <dgm:cxn modelId="{C726700F-6508-4DDE-ADE1-2C92AB3C1A70}" type="presParOf" srcId="{67993703-D901-473D-A85B-5EE112632736}" destId="{B9887839-8D82-4B29-8E39-C9393AF86BCE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823352-B0B0-475C-B033-6125ED405A18}">
      <dsp:nvSpPr>
        <dsp:cNvPr id="0" name=""/>
        <dsp:cNvSpPr/>
      </dsp:nvSpPr>
      <dsp:spPr>
        <a:xfrm>
          <a:off x="0" y="37722"/>
          <a:ext cx="10058399" cy="1123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Often part of education or curriculum libraries &amp; support teacher ed</a:t>
          </a:r>
        </a:p>
      </dsp:txBody>
      <dsp:txXfrm>
        <a:off x="54830" y="92552"/>
        <a:ext cx="9948739" cy="1013540"/>
      </dsp:txXfrm>
    </dsp:sp>
    <dsp:sp modelId="{E29D1731-97D7-44F2-90E5-0F2B333F71A6}">
      <dsp:nvSpPr>
        <dsp:cNvPr id="0" name=""/>
        <dsp:cNvSpPr/>
      </dsp:nvSpPr>
      <dsp:spPr>
        <a:xfrm>
          <a:off x="0" y="1247322"/>
          <a:ext cx="10058399" cy="11232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More assignments around selecting &amp; using diverse titles</a:t>
          </a:r>
        </a:p>
      </dsp:txBody>
      <dsp:txXfrm>
        <a:off x="54830" y="1302152"/>
        <a:ext cx="9948739" cy="1013540"/>
      </dsp:txXfrm>
    </dsp:sp>
    <dsp:sp modelId="{18CCF5A4-3C1E-415C-9736-B3B8358E26E3}">
      <dsp:nvSpPr>
        <dsp:cNvPr id="0" name=""/>
        <dsp:cNvSpPr/>
      </dsp:nvSpPr>
      <dsp:spPr>
        <a:xfrm>
          <a:off x="0" y="2456922"/>
          <a:ext cx="10058399" cy="1123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Collection development has been “award winner” based.</a:t>
          </a:r>
        </a:p>
      </dsp:txBody>
      <dsp:txXfrm>
        <a:off x="54830" y="2511752"/>
        <a:ext cx="9948739" cy="10135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98D365-B4DD-4F82-AD6D-C813A78100C8}">
      <dsp:nvSpPr>
        <dsp:cNvPr id="0" name=""/>
        <dsp:cNvSpPr/>
      </dsp:nvSpPr>
      <dsp:spPr>
        <a:xfrm>
          <a:off x="0" y="30501"/>
          <a:ext cx="5141912" cy="917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Appearing in Library research (Collection Management articles</a:t>
          </a:r>
          <a:r>
            <a:rPr lang="en-US" sz="500" kern="1200" dirty="0"/>
            <a:t>)</a:t>
          </a:r>
        </a:p>
      </dsp:txBody>
      <dsp:txXfrm>
        <a:off x="44778" y="75279"/>
        <a:ext cx="5052356" cy="827724"/>
      </dsp:txXfrm>
    </dsp:sp>
    <dsp:sp modelId="{26374F44-476E-4FB8-849B-79C52402C526}">
      <dsp:nvSpPr>
        <dsp:cNvPr id="0" name=""/>
        <dsp:cNvSpPr/>
      </dsp:nvSpPr>
      <dsp:spPr>
        <a:xfrm>
          <a:off x="0" y="1088901"/>
          <a:ext cx="5141912" cy="917280"/>
        </a:xfrm>
        <a:prstGeom prst="roundRect">
          <a:avLst/>
        </a:prstGeom>
        <a:solidFill>
          <a:schemeClr val="accent2">
            <a:hueOff val="173637"/>
            <a:satOff val="-26063"/>
            <a:lumOff val="15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2021 Best Digital Tool by AA of School Librarians</a:t>
          </a:r>
        </a:p>
      </dsp:txBody>
      <dsp:txXfrm>
        <a:off x="44778" y="1133679"/>
        <a:ext cx="5052356" cy="827724"/>
      </dsp:txXfrm>
    </dsp:sp>
    <dsp:sp modelId="{43D8F693-042C-4D52-BEEE-F4C034005F7C}">
      <dsp:nvSpPr>
        <dsp:cNvPr id="0" name=""/>
        <dsp:cNvSpPr/>
      </dsp:nvSpPr>
      <dsp:spPr>
        <a:xfrm>
          <a:off x="0" y="2147301"/>
          <a:ext cx="5141912" cy="917280"/>
        </a:xfrm>
        <a:prstGeom prst="roundRect">
          <a:avLst/>
        </a:prstGeom>
        <a:solidFill>
          <a:schemeClr val="accent2">
            <a:hueOff val="347274"/>
            <a:satOff val="-52126"/>
            <a:lumOff val="30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Created by Professor Krista Aronson @ Bates College</a:t>
          </a:r>
        </a:p>
      </dsp:txBody>
      <dsp:txXfrm>
        <a:off x="44778" y="2192079"/>
        <a:ext cx="5052356" cy="827724"/>
      </dsp:txXfrm>
    </dsp:sp>
    <dsp:sp modelId="{F495A34B-218B-4205-9A47-4114A36CDDEC}">
      <dsp:nvSpPr>
        <dsp:cNvPr id="0" name=""/>
        <dsp:cNvSpPr/>
      </dsp:nvSpPr>
      <dsp:spPr>
        <a:xfrm>
          <a:off x="0" y="3064581"/>
          <a:ext cx="5141912" cy="1394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56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More than just “diverse” vs. “non-diverse.”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Considers how diverse characters and themes are represented</a:t>
          </a:r>
        </a:p>
      </dsp:txBody>
      <dsp:txXfrm>
        <a:off x="0" y="3064581"/>
        <a:ext cx="5141912" cy="1394662"/>
      </dsp:txXfrm>
    </dsp:sp>
    <dsp:sp modelId="{FDE6A7B0-80A7-4E0F-8CAB-63EB41610CBC}">
      <dsp:nvSpPr>
        <dsp:cNvPr id="0" name=""/>
        <dsp:cNvSpPr/>
      </dsp:nvSpPr>
      <dsp:spPr>
        <a:xfrm>
          <a:off x="0" y="4459243"/>
          <a:ext cx="5141912" cy="917280"/>
        </a:xfrm>
        <a:prstGeom prst="roundRect">
          <a:avLst/>
        </a:prstGeom>
        <a:solidFill>
          <a:schemeClr val="accent2">
            <a:hueOff val="520911"/>
            <a:satOff val="-78189"/>
            <a:lumOff val="4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Collection and Assessment tool</a:t>
          </a:r>
        </a:p>
      </dsp:txBody>
      <dsp:txXfrm>
        <a:off x="44778" y="4504021"/>
        <a:ext cx="5052356" cy="8277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4385CC-3128-4F04-B676-259A6DBCAF1B}">
      <dsp:nvSpPr>
        <dsp:cNvPr id="0" name=""/>
        <dsp:cNvSpPr/>
      </dsp:nvSpPr>
      <dsp:spPr>
        <a:xfrm>
          <a:off x="0" y="24444"/>
          <a:ext cx="10515600" cy="561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Feature BIPOC human characters</a:t>
          </a:r>
        </a:p>
      </dsp:txBody>
      <dsp:txXfrm>
        <a:off x="27415" y="51859"/>
        <a:ext cx="10460770" cy="506770"/>
      </dsp:txXfrm>
    </dsp:sp>
    <dsp:sp modelId="{5C462312-08B8-4992-A719-473D78DEA528}">
      <dsp:nvSpPr>
        <dsp:cNvPr id="0" name=""/>
        <dsp:cNvSpPr/>
      </dsp:nvSpPr>
      <dsp:spPr>
        <a:xfrm>
          <a:off x="0" y="672444"/>
          <a:ext cx="10515600" cy="561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Suitable for K-3</a:t>
          </a:r>
        </a:p>
      </dsp:txBody>
      <dsp:txXfrm>
        <a:off x="27415" y="699859"/>
        <a:ext cx="10460770" cy="506770"/>
      </dsp:txXfrm>
    </dsp:sp>
    <dsp:sp modelId="{05EF768E-26D7-4CB4-A6FF-DADCBF12D888}">
      <dsp:nvSpPr>
        <dsp:cNvPr id="0" name=""/>
        <dsp:cNvSpPr/>
      </dsp:nvSpPr>
      <dsp:spPr>
        <a:xfrm>
          <a:off x="0" y="1320444"/>
          <a:ext cx="10515600" cy="561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Published since 2002</a:t>
          </a:r>
        </a:p>
      </dsp:txBody>
      <dsp:txXfrm>
        <a:off x="27415" y="1347859"/>
        <a:ext cx="10460770" cy="506770"/>
      </dsp:txXfrm>
    </dsp:sp>
    <dsp:sp modelId="{52E73B59-5E39-45B8-8AF1-0A57F849D794}">
      <dsp:nvSpPr>
        <dsp:cNvPr id="0" name=""/>
        <dsp:cNvSpPr/>
      </dsp:nvSpPr>
      <dsp:spPr>
        <a:xfrm>
          <a:off x="0" y="1968444"/>
          <a:ext cx="10515600" cy="561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Have illustrations (picture books)</a:t>
          </a:r>
        </a:p>
      </dsp:txBody>
      <dsp:txXfrm>
        <a:off x="27415" y="1995859"/>
        <a:ext cx="10460770" cy="506770"/>
      </dsp:txXfrm>
    </dsp:sp>
    <dsp:sp modelId="{7321F672-9544-45AB-B936-E67BB091700B}">
      <dsp:nvSpPr>
        <dsp:cNvPr id="0" name=""/>
        <dsp:cNvSpPr/>
      </dsp:nvSpPr>
      <dsp:spPr>
        <a:xfrm>
          <a:off x="0" y="2616444"/>
          <a:ext cx="10515600" cy="561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Divided into 9 unique categories</a:t>
          </a:r>
        </a:p>
      </dsp:txBody>
      <dsp:txXfrm>
        <a:off x="27415" y="2643859"/>
        <a:ext cx="10460770" cy="506770"/>
      </dsp:txXfrm>
    </dsp:sp>
    <dsp:sp modelId="{9F9CF204-2136-4E46-B438-5E50A1A6789E}">
      <dsp:nvSpPr>
        <dsp:cNvPr id="0" name=""/>
        <dsp:cNvSpPr/>
      </dsp:nvSpPr>
      <dsp:spPr>
        <a:xfrm>
          <a:off x="0" y="3178044"/>
          <a:ext cx="10515600" cy="1148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Categories capture dominant messages in BIPOC children’s picture books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All books have on or more assigned category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Example: Oppression and Resilience</a:t>
          </a:r>
        </a:p>
      </dsp:txBody>
      <dsp:txXfrm>
        <a:off x="0" y="3178044"/>
        <a:ext cx="10515600" cy="11488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C5FF8D-ED31-4923-8D1F-684A4C66BBEB}">
      <dsp:nvSpPr>
        <dsp:cNvPr id="0" name=""/>
        <dsp:cNvSpPr/>
      </dsp:nvSpPr>
      <dsp:spPr>
        <a:xfrm>
          <a:off x="1563" y="13679"/>
          <a:ext cx="2141160" cy="10705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Original idea: recruit students to help use DBF to purchase diverse children's books</a:t>
          </a:r>
        </a:p>
      </dsp:txBody>
      <dsp:txXfrm>
        <a:off x="32919" y="45035"/>
        <a:ext cx="2078448" cy="1007868"/>
      </dsp:txXfrm>
    </dsp:sp>
    <dsp:sp modelId="{5D50FB46-6355-4704-8FE8-94840BF4D02A}">
      <dsp:nvSpPr>
        <dsp:cNvPr id="0" name=""/>
        <dsp:cNvSpPr/>
      </dsp:nvSpPr>
      <dsp:spPr>
        <a:xfrm>
          <a:off x="1563" y="1244846"/>
          <a:ext cx="2141160" cy="10705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$2,500 for DEI research or creative work. Preference for student participation.</a:t>
          </a:r>
        </a:p>
      </dsp:txBody>
      <dsp:txXfrm>
        <a:off x="32919" y="1276202"/>
        <a:ext cx="2078448" cy="1007868"/>
      </dsp:txXfrm>
    </dsp:sp>
    <dsp:sp modelId="{61259728-202B-4634-BBDA-E3A516BF7A47}">
      <dsp:nvSpPr>
        <dsp:cNvPr id="0" name=""/>
        <dsp:cNvSpPr/>
      </dsp:nvSpPr>
      <dsp:spPr>
        <a:xfrm>
          <a:off x="1563" y="2476014"/>
          <a:ext cx="2141160" cy="10705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Worked with education faculty members to identify course and develop research plan</a:t>
          </a:r>
        </a:p>
      </dsp:txBody>
      <dsp:txXfrm>
        <a:off x="32919" y="2507370"/>
        <a:ext cx="2078448" cy="1007868"/>
      </dsp:txXfrm>
    </dsp:sp>
    <dsp:sp modelId="{AF18524F-03E9-44EF-82F5-EF8446D53F6A}">
      <dsp:nvSpPr>
        <dsp:cNvPr id="0" name=""/>
        <dsp:cNvSpPr/>
      </dsp:nvSpPr>
      <dsp:spPr>
        <a:xfrm rot="17692822">
          <a:off x="1553112" y="2070108"/>
          <a:ext cx="2035686" cy="35639"/>
        </a:xfrm>
        <a:custGeom>
          <a:avLst/>
          <a:gdLst/>
          <a:ahLst/>
          <a:cxnLst/>
          <a:rect l="0" t="0" r="0" b="0"/>
          <a:pathLst>
            <a:path>
              <a:moveTo>
                <a:pt x="0" y="17819"/>
              </a:moveTo>
              <a:lnTo>
                <a:pt x="2035686" y="1781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2520063" y="2037036"/>
        <a:ext cx="101784" cy="101784"/>
      </dsp:txXfrm>
    </dsp:sp>
    <dsp:sp modelId="{4D81D11E-D828-4588-BC42-EB309DADDB82}">
      <dsp:nvSpPr>
        <dsp:cNvPr id="0" name=""/>
        <dsp:cNvSpPr/>
      </dsp:nvSpPr>
      <dsp:spPr>
        <a:xfrm>
          <a:off x="2999188" y="629262"/>
          <a:ext cx="2141160" cy="10705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EDUC 339 “Methods of Teaching Language Arts;  25-30 preservice learning, sophomore ed students</a:t>
          </a:r>
        </a:p>
      </dsp:txBody>
      <dsp:txXfrm>
        <a:off x="3030544" y="660618"/>
        <a:ext cx="2078448" cy="1007868"/>
      </dsp:txXfrm>
    </dsp:sp>
    <dsp:sp modelId="{2E04B054-1A06-400C-8FF9-E114C5D95C07}">
      <dsp:nvSpPr>
        <dsp:cNvPr id="0" name=""/>
        <dsp:cNvSpPr/>
      </dsp:nvSpPr>
      <dsp:spPr>
        <a:xfrm rot="19457599">
          <a:off x="2043586" y="2685692"/>
          <a:ext cx="1054739" cy="35639"/>
        </a:xfrm>
        <a:custGeom>
          <a:avLst/>
          <a:gdLst/>
          <a:ahLst/>
          <a:cxnLst/>
          <a:rect l="0" t="0" r="0" b="0"/>
          <a:pathLst>
            <a:path>
              <a:moveTo>
                <a:pt x="0" y="17819"/>
              </a:moveTo>
              <a:lnTo>
                <a:pt x="1054739" y="1781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44587" y="2677144"/>
        <a:ext cx="52736" cy="52736"/>
      </dsp:txXfrm>
    </dsp:sp>
    <dsp:sp modelId="{C7665236-F466-417C-B311-5D9679730D0A}">
      <dsp:nvSpPr>
        <dsp:cNvPr id="0" name=""/>
        <dsp:cNvSpPr/>
      </dsp:nvSpPr>
      <dsp:spPr>
        <a:xfrm>
          <a:off x="2999188" y="1860430"/>
          <a:ext cx="2141160" cy="10705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During library led session, students will identify 5 books for library to purchase</a:t>
          </a:r>
        </a:p>
      </dsp:txBody>
      <dsp:txXfrm>
        <a:off x="3030544" y="1891786"/>
        <a:ext cx="2078448" cy="1007868"/>
      </dsp:txXfrm>
    </dsp:sp>
    <dsp:sp modelId="{9A7B9543-D7C9-40C5-9300-8DA95A112A3E}">
      <dsp:nvSpPr>
        <dsp:cNvPr id="0" name=""/>
        <dsp:cNvSpPr/>
      </dsp:nvSpPr>
      <dsp:spPr>
        <a:xfrm rot="2142401">
          <a:off x="2043586" y="3301276"/>
          <a:ext cx="1054739" cy="35639"/>
        </a:xfrm>
        <a:custGeom>
          <a:avLst/>
          <a:gdLst/>
          <a:ahLst/>
          <a:cxnLst/>
          <a:rect l="0" t="0" r="0" b="0"/>
          <a:pathLst>
            <a:path>
              <a:moveTo>
                <a:pt x="0" y="17819"/>
              </a:moveTo>
              <a:lnTo>
                <a:pt x="1054739" y="1781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44587" y="3292727"/>
        <a:ext cx="52736" cy="52736"/>
      </dsp:txXfrm>
    </dsp:sp>
    <dsp:sp modelId="{BE6C89DA-6936-4B23-BEEB-EE41C455D2ED}">
      <dsp:nvSpPr>
        <dsp:cNvPr id="0" name=""/>
        <dsp:cNvSpPr/>
      </dsp:nvSpPr>
      <dsp:spPr>
        <a:xfrm>
          <a:off x="2999188" y="3091597"/>
          <a:ext cx="2141160" cy="10705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Integrated with existing assignment (select diverse book, develop plan, teach in clinical, and video)</a:t>
          </a:r>
        </a:p>
      </dsp:txBody>
      <dsp:txXfrm>
        <a:off x="3030544" y="3122953"/>
        <a:ext cx="2078448" cy="1007868"/>
      </dsp:txXfrm>
    </dsp:sp>
    <dsp:sp modelId="{600BEA89-9FD2-4231-B236-66C9B1DD5819}">
      <dsp:nvSpPr>
        <dsp:cNvPr id="0" name=""/>
        <dsp:cNvSpPr/>
      </dsp:nvSpPr>
      <dsp:spPr>
        <a:xfrm rot="3907178">
          <a:off x="1553112" y="3916860"/>
          <a:ext cx="2035686" cy="35639"/>
        </a:xfrm>
        <a:custGeom>
          <a:avLst/>
          <a:gdLst/>
          <a:ahLst/>
          <a:cxnLst/>
          <a:rect l="0" t="0" r="0" b="0"/>
          <a:pathLst>
            <a:path>
              <a:moveTo>
                <a:pt x="0" y="17819"/>
              </a:moveTo>
              <a:lnTo>
                <a:pt x="2035686" y="1781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2520063" y="3883787"/>
        <a:ext cx="101784" cy="101784"/>
      </dsp:txXfrm>
    </dsp:sp>
    <dsp:sp modelId="{AA36CB61-1C27-4512-9D5F-CD6146601278}">
      <dsp:nvSpPr>
        <dsp:cNvPr id="0" name=""/>
        <dsp:cNvSpPr/>
      </dsp:nvSpPr>
      <dsp:spPr>
        <a:xfrm>
          <a:off x="2999188" y="4322765"/>
          <a:ext cx="2141160" cy="10705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Pre &amp; Post test survey on diversity in curriculum, learning objectives, and experience.</a:t>
          </a:r>
        </a:p>
      </dsp:txBody>
      <dsp:txXfrm>
        <a:off x="3030544" y="4354121"/>
        <a:ext cx="2078448" cy="10078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517EA-A409-4269-A8D4-AC701A9B8571}">
      <dsp:nvSpPr>
        <dsp:cNvPr id="0" name=""/>
        <dsp:cNvSpPr/>
      </dsp:nvSpPr>
      <dsp:spPr>
        <a:xfrm>
          <a:off x="0" y="61367"/>
          <a:ext cx="5141912" cy="123873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1.5 HR session in Library instruction lab.</a:t>
          </a:r>
        </a:p>
      </dsp:txBody>
      <dsp:txXfrm>
        <a:off x="60470" y="121837"/>
        <a:ext cx="5020972" cy="1117797"/>
      </dsp:txXfrm>
    </dsp:sp>
    <dsp:sp modelId="{ECFD8EE1-E8A3-41E5-A8A8-C58E09D37870}">
      <dsp:nvSpPr>
        <dsp:cNvPr id="0" name=""/>
        <dsp:cNvSpPr/>
      </dsp:nvSpPr>
      <dsp:spPr>
        <a:xfrm>
          <a:off x="0" y="1331785"/>
          <a:ext cx="5141912" cy="1238737"/>
        </a:xfrm>
        <a:prstGeom prst="roundRect">
          <a:avLst/>
        </a:prstGeom>
        <a:solidFill>
          <a:schemeClr val="accent2">
            <a:hueOff val="173637"/>
            <a:satOff val="-26063"/>
            <a:lumOff val="15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Students divided into 9 DBF Categories</a:t>
          </a:r>
        </a:p>
      </dsp:txBody>
      <dsp:txXfrm>
        <a:off x="60470" y="1392255"/>
        <a:ext cx="5020972" cy="1117797"/>
      </dsp:txXfrm>
    </dsp:sp>
    <dsp:sp modelId="{2B0457EC-567E-4939-BD67-A4FC35D92E17}">
      <dsp:nvSpPr>
        <dsp:cNvPr id="0" name=""/>
        <dsp:cNvSpPr/>
      </dsp:nvSpPr>
      <dsp:spPr>
        <a:xfrm>
          <a:off x="0" y="2570522"/>
          <a:ext cx="5141912" cy="182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56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400" kern="1200" dirty="0"/>
        </a:p>
      </dsp:txBody>
      <dsp:txXfrm>
        <a:off x="0" y="2570522"/>
        <a:ext cx="5141912" cy="182160"/>
      </dsp:txXfrm>
    </dsp:sp>
    <dsp:sp modelId="{02EDC128-2E93-46EE-8984-26FC28F44874}">
      <dsp:nvSpPr>
        <dsp:cNvPr id="0" name=""/>
        <dsp:cNvSpPr/>
      </dsp:nvSpPr>
      <dsp:spPr>
        <a:xfrm>
          <a:off x="0" y="2752682"/>
          <a:ext cx="5141912" cy="1238737"/>
        </a:xfrm>
        <a:prstGeom prst="roundRect">
          <a:avLst/>
        </a:prstGeom>
        <a:solidFill>
          <a:schemeClr val="accent2">
            <a:hueOff val="347274"/>
            <a:satOff val="-52126"/>
            <a:lumOff val="30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Discuss diversity of library collections, school libraries, and within school curriculum</a:t>
          </a:r>
        </a:p>
      </dsp:txBody>
      <dsp:txXfrm>
        <a:off x="60470" y="2813152"/>
        <a:ext cx="5020972" cy="1117797"/>
      </dsp:txXfrm>
    </dsp:sp>
    <dsp:sp modelId="{01D0B80B-EC53-40A4-8324-B87677A3192B}">
      <dsp:nvSpPr>
        <dsp:cNvPr id="0" name=""/>
        <dsp:cNvSpPr/>
      </dsp:nvSpPr>
      <dsp:spPr>
        <a:xfrm>
          <a:off x="0" y="4023100"/>
          <a:ext cx="5141912" cy="1238737"/>
        </a:xfrm>
        <a:prstGeom prst="roundRect">
          <a:avLst/>
        </a:prstGeom>
        <a:solidFill>
          <a:schemeClr val="accent2">
            <a:hueOff val="520911"/>
            <a:satOff val="-78189"/>
            <a:lumOff val="4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Demo DBF and start selecting</a:t>
          </a:r>
        </a:p>
      </dsp:txBody>
      <dsp:txXfrm>
        <a:off x="60470" y="4083570"/>
        <a:ext cx="5020972" cy="1117797"/>
      </dsp:txXfrm>
    </dsp:sp>
    <dsp:sp modelId="{9F13324C-8216-444D-8A47-0567DABF3F47}">
      <dsp:nvSpPr>
        <dsp:cNvPr id="0" name=""/>
        <dsp:cNvSpPr/>
      </dsp:nvSpPr>
      <dsp:spPr>
        <a:xfrm>
          <a:off x="0" y="5261837"/>
          <a:ext cx="5141912" cy="83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56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400" kern="1200" dirty="0"/>
        </a:p>
      </dsp:txBody>
      <dsp:txXfrm>
        <a:off x="0" y="5261837"/>
        <a:ext cx="5141912" cy="838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7D0ACD-055D-4A6D-9BBA-5206281B8862}">
      <dsp:nvSpPr>
        <dsp:cNvPr id="0" name=""/>
        <dsp:cNvSpPr/>
      </dsp:nvSpPr>
      <dsp:spPr>
        <a:xfrm>
          <a:off x="0" y="755192"/>
          <a:ext cx="5141912" cy="1235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All ordered via Amazon for turnaround</a:t>
          </a:r>
        </a:p>
      </dsp:txBody>
      <dsp:txXfrm>
        <a:off x="60313" y="815505"/>
        <a:ext cx="5021286" cy="1114894"/>
      </dsp:txXfrm>
    </dsp:sp>
    <dsp:sp modelId="{CA39F374-FB78-4F0B-84FB-DC20962E9EA1}">
      <dsp:nvSpPr>
        <dsp:cNvPr id="0" name=""/>
        <dsp:cNvSpPr/>
      </dsp:nvSpPr>
      <dsp:spPr>
        <a:xfrm>
          <a:off x="0" y="2085752"/>
          <a:ext cx="5141912" cy="1235520"/>
        </a:xfrm>
        <a:prstGeom prst="roundRect">
          <a:avLst/>
        </a:prstGeom>
        <a:solidFill>
          <a:schemeClr val="accent2">
            <a:hueOff val="260456"/>
            <a:satOff val="-39095"/>
            <a:lumOff val="232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129 books ordered by 27 students for $1,748.18</a:t>
          </a:r>
        </a:p>
      </dsp:txBody>
      <dsp:txXfrm>
        <a:off x="60313" y="2146065"/>
        <a:ext cx="5021286" cy="1114894"/>
      </dsp:txXfrm>
    </dsp:sp>
    <dsp:sp modelId="{EF4B0A2F-7884-4CCB-A824-7EA6DD3DDC4F}">
      <dsp:nvSpPr>
        <dsp:cNvPr id="0" name=""/>
        <dsp:cNvSpPr/>
      </dsp:nvSpPr>
      <dsp:spPr>
        <a:xfrm>
          <a:off x="0" y="3416312"/>
          <a:ext cx="5141912" cy="1235520"/>
        </a:xfrm>
        <a:prstGeom prst="roundRect">
          <a:avLst/>
        </a:prstGeom>
        <a:solidFill>
          <a:schemeClr val="accent2">
            <a:hueOff val="520911"/>
            <a:satOff val="-78189"/>
            <a:lumOff val="4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Rush cataloged and held for students to pick up</a:t>
          </a:r>
        </a:p>
      </dsp:txBody>
      <dsp:txXfrm>
        <a:off x="60313" y="3476625"/>
        <a:ext cx="5021286" cy="111489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9E17AA-7087-4D35-A478-16F21E95660F}">
      <dsp:nvSpPr>
        <dsp:cNvPr id="0" name=""/>
        <dsp:cNvSpPr/>
      </dsp:nvSpPr>
      <dsp:spPr>
        <a:xfrm>
          <a:off x="0" y="0"/>
          <a:ext cx="8362744" cy="8314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46 students selected 220 books for the collection</a:t>
          </a:r>
        </a:p>
      </dsp:txBody>
      <dsp:txXfrm>
        <a:off x="24353" y="24353"/>
        <a:ext cx="7395257" cy="782769"/>
      </dsp:txXfrm>
    </dsp:sp>
    <dsp:sp modelId="{5D88FF0A-3C83-417B-8608-525F8B1DED19}">
      <dsp:nvSpPr>
        <dsp:cNvPr id="0" name=""/>
        <dsp:cNvSpPr/>
      </dsp:nvSpPr>
      <dsp:spPr>
        <a:xfrm>
          <a:off x="700379" y="982653"/>
          <a:ext cx="8362744" cy="83147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33% Multi-Racial cast, 28% Black or African American</a:t>
          </a:r>
        </a:p>
      </dsp:txBody>
      <dsp:txXfrm>
        <a:off x="724732" y="1007006"/>
        <a:ext cx="7073199" cy="782769"/>
      </dsp:txXfrm>
    </dsp:sp>
    <dsp:sp modelId="{F95993AC-DDB4-45DF-BFB5-B869E0F5568D}">
      <dsp:nvSpPr>
        <dsp:cNvPr id="0" name=""/>
        <dsp:cNvSpPr/>
      </dsp:nvSpPr>
      <dsp:spPr>
        <a:xfrm>
          <a:off x="1400174" y="1965306"/>
          <a:ext cx="8362744" cy="83147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Content on disability, activism, bi/multilingual, economic struggle</a:t>
          </a:r>
        </a:p>
      </dsp:txBody>
      <dsp:txXfrm>
        <a:off x="1424527" y="1989659"/>
        <a:ext cx="7083653" cy="782769"/>
      </dsp:txXfrm>
    </dsp:sp>
    <dsp:sp modelId="{643A51A0-0110-4CD9-B580-4598AAAE0A72}">
      <dsp:nvSpPr>
        <dsp:cNvPr id="0" name=""/>
        <dsp:cNvSpPr/>
      </dsp:nvSpPr>
      <dsp:spPr>
        <a:xfrm>
          <a:off x="2090686" y="2947960"/>
          <a:ext cx="8362744" cy="8314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Our collection got newer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73% purchases published 2019-2022</a:t>
          </a:r>
        </a:p>
      </dsp:txBody>
      <dsp:txXfrm>
        <a:off x="2115039" y="2972313"/>
        <a:ext cx="7073199" cy="782769"/>
      </dsp:txXfrm>
    </dsp:sp>
    <dsp:sp modelId="{4E031D77-6114-450E-B0DE-A934C789BAB5}">
      <dsp:nvSpPr>
        <dsp:cNvPr id="0" name=""/>
        <dsp:cNvSpPr/>
      </dsp:nvSpPr>
      <dsp:spPr>
        <a:xfrm>
          <a:off x="7822285" y="636834"/>
          <a:ext cx="540459" cy="54045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7943888" y="636834"/>
        <a:ext cx="297253" cy="406695"/>
      </dsp:txXfrm>
    </dsp:sp>
    <dsp:sp modelId="{343C4DE8-C080-49A7-933F-BD4AC3095CE6}">
      <dsp:nvSpPr>
        <dsp:cNvPr id="0" name=""/>
        <dsp:cNvSpPr/>
      </dsp:nvSpPr>
      <dsp:spPr>
        <a:xfrm>
          <a:off x="8522665" y="1619488"/>
          <a:ext cx="540459" cy="54045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8644268" y="1619488"/>
        <a:ext cx="297253" cy="406695"/>
      </dsp:txXfrm>
    </dsp:sp>
    <dsp:sp modelId="{2CF7D437-CE3F-4116-BC88-DB2FC3940545}">
      <dsp:nvSpPr>
        <dsp:cNvPr id="0" name=""/>
        <dsp:cNvSpPr/>
      </dsp:nvSpPr>
      <dsp:spPr>
        <a:xfrm>
          <a:off x="9212591" y="2602141"/>
          <a:ext cx="540459" cy="54045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9334194" y="2602141"/>
        <a:ext cx="297253" cy="4066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Image">
    <p:bg>
      <p:bgPr>
        <a:solidFill>
          <a:schemeClr val="accent3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C2501B-DEA6-190E-3633-E32F635B7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764" y="1986926"/>
            <a:ext cx="5257793" cy="2057441"/>
          </a:xfr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cxnSp>
        <p:nvCxnSpPr>
          <p:cNvPr id="24" name="Straight Connector 2">
            <a:extLst>
              <a:ext uri="{FF2B5EF4-FFF2-40B4-BE49-F238E27FC236}">
                <a16:creationId xmlns:a16="http://schemas.microsoft.com/office/drawing/2014/main" id="{F1FCCFDB-D985-4322-AC87-F69214893708}"/>
              </a:ext>
            </a:extLst>
          </p:cNvPr>
          <p:cNvCxnSpPr/>
          <p:nvPr/>
        </p:nvCxnSpPr>
        <p:spPr>
          <a:xfrm>
            <a:off x="1509005" y="4172084"/>
            <a:ext cx="0" cy="760288"/>
          </a:xfrm>
          <a:prstGeom prst="line">
            <a:avLst/>
          </a:prstGeom>
          <a:noFill/>
          <a:ln w="19050" cap="flat" cmpd="sng" algn="ctr">
            <a:solidFill>
              <a:srgbClr val="D84400"/>
            </a:solidFill>
            <a:prstDash val="solid"/>
            <a:miter lim="800000"/>
          </a:ln>
          <a:effectLst/>
        </p:spPr>
      </p:cxnSp>
      <p:sp>
        <p:nvSpPr>
          <p:cNvPr id="27" name="Content placeholder 47" descr="Click icon to add picture">
            <a:extLst>
              <a:ext uri="{FF2B5EF4-FFF2-40B4-BE49-F238E27FC236}">
                <a16:creationId xmlns:a16="http://schemas.microsoft.com/office/drawing/2014/main" id="{EA8265B5-83C5-4AE9-88AB-3F2443B57F0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01366" y="4172084"/>
            <a:ext cx="1570612" cy="7602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noProof="0"/>
              <a:t>Click to edit Master title style </a:t>
            </a:r>
          </a:p>
        </p:txBody>
      </p:sp>
      <p:sp>
        <p:nvSpPr>
          <p:cNvPr id="47" name="Content placeholder 47">
            <a:extLst>
              <a:ext uri="{FF2B5EF4-FFF2-40B4-BE49-F238E27FC236}">
                <a16:creationId xmlns:a16="http://schemas.microsoft.com/office/drawing/2014/main" id="{0FFAAB58-ABE4-41AC-B94E-432936CE030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6742557" y="821836"/>
            <a:ext cx="4405503" cy="5066346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 altLang="zh-CN" noProof="0" dirty="0"/>
              <a:t>Click icon to add picture≈≈</a:t>
            </a:r>
          </a:p>
        </p:txBody>
      </p:sp>
      <p:sp>
        <p:nvSpPr>
          <p:cNvPr id="9" name="Freeform: Shape 11">
            <a:extLst>
              <a:ext uri="{FF2B5EF4-FFF2-40B4-BE49-F238E27FC236}">
                <a16:creationId xmlns:a16="http://schemas.microsoft.com/office/drawing/2014/main" id="{9ECA281C-F2CB-AE9D-DCD6-F94D3FEE2E67}"/>
              </a:ext>
            </a:extLst>
          </p:cNvPr>
          <p:cNvSpPr/>
          <p:nvPr/>
        </p:nvSpPr>
        <p:spPr>
          <a:xfrm>
            <a:off x="7441324" y="5568778"/>
            <a:ext cx="829927" cy="949454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92846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">
          <p15:clr>
            <a:srgbClr val="FBAE40"/>
          </p15:clr>
        </p15:guide>
        <p15:guide id="2" orient="horz" pos="52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Column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6">
            <a:extLst>
              <a:ext uri="{FF2B5EF4-FFF2-40B4-BE49-F238E27FC236}">
                <a16:creationId xmlns:a16="http://schemas.microsoft.com/office/drawing/2014/main" id="{A533F602-EEC9-45F6-8223-8C8F4914919D}"/>
              </a:ext>
            </a:extLst>
          </p:cNvPr>
          <p:cNvSpPr/>
          <p:nvPr/>
        </p:nvSpPr>
        <p:spPr>
          <a:xfrm>
            <a:off x="2121636" y="2070606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Freeform: Shape 7">
            <a:extLst>
              <a:ext uri="{FF2B5EF4-FFF2-40B4-BE49-F238E27FC236}">
                <a16:creationId xmlns:a16="http://schemas.microsoft.com/office/drawing/2014/main" id="{08F73F8C-5CF8-4470-AE2B-8E6D7952FF3E}"/>
              </a:ext>
            </a:extLst>
          </p:cNvPr>
          <p:cNvSpPr/>
          <p:nvPr/>
        </p:nvSpPr>
        <p:spPr>
          <a:xfrm>
            <a:off x="4174867" y="2073440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6" name="Freeform: Shape 8">
            <a:extLst>
              <a:ext uri="{FF2B5EF4-FFF2-40B4-BE49-F238E27FC236}">
                <a16:creationId xmlns:a16="http://schemas.microsoft.com/office/drawing/2014/main" id="{1299AD72-44AB-4D37-ABBB-9E295508DDB5}"/>
              </a:ext>
            </a:extLst>
          </p:cNvPr>
          <p:cNvSpPr/>
          <p:nvPr/>
        </p:nvSpPr>
        <p:spPr>
          <a:xfrm>
            <a:off x="6308379" y="2064520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7" name="Freeform: Shape 9">
            <a:extLst>
              <a:ext uri="{FF2B5EF4-FFF2-40B4-BE49-F238E27FC236}">
                <a16:creationId xmlns:a16="http://schemas.microsoft.com/office/drawing/2014/main" id="{834981F1-A16D-4CA2-8001-0D2A65539268}"/>
              </a:ext>
            </a:extLst>
          </p:cNvPr>
          <p:cNvSpPr/>
          <p:nvPr/>
        </p:nvSpPr>
        <p:spPr>
          <a:xfrm>
            <a:off x="8407152" y="2068980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1" name="Content placeholder 47" descr="Click icon to add picture">
            <a:extLst>
              <a:ext uri="{FF2B5EF4-FFF2-40B4-BE49-F238E27FC236}">
                <a16:creationId xmlns:a16="http://schemas.microsoft.com/office/drawing/2014/main" id="{7AA46292-B7E4-4DB5-85D0-C4F19D66F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1770" y="4416565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2" name="Content placeholder 47">
            <a:extLst>
              <a:ext uri="{FF2B5EF4-FFF2-40B4-BE49-F238E27FC236}">
                <a16:creationId xmlns:a16="http://schemas.microsoft.com/office/drawing/2014/main" id="{382E7D57-1A1A-432F-AEA9-9730DEE1572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2627" y="5007731"/>
            <a:ext cx="1691687" cy="811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33" name="Content placeholder 47" descr="Click icon to add picture">
            <a:extLst>
              <a:ext uri="{FF2B5EF4-FFF2-40B4-BE49-F238E27FC236}">
                <a16:creationId xmlns:a16="http://schemas.microsoft.com/office/drawing/2014/main" id="{E51F0384-440E-45B9-91E7-78CA13DE0B9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888314" y="4416565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4" name="Content placeholder 47">
            <a:extLst>
              <a:ext uri="{FF2B5EF4-FFF2-40B4-BE49-F238E27FC236}">
                <a16:creationId xmlns:a16="http://schemas.microsoft.com/office/drawing/2014/main" id="{35EAE525-3692-40E8-894E-B19171FF64F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979171" y="5007731"/>
            <a:ext cx="1691687" cy="811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35" name="Content placeholder 47" descr="Click icon to add picture">
            <a:extLst>
              <a:ext uri="{FF2B5EF4-FFF2-40B4-BE49-F238E27FC236}">
                <a16:creationId xmlns:a16="http://schemas.microsoft.com/office/drawing/2014/main" id="{847DC539-F391-4470-96EB-486AB02DADB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073898" y="4416565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6" name="Content placeholder 47">
            <a:extLst>
              <a:ext uri="{FF2B5EF4-FFF2-40B4-BE49-F238E27FC236}">
                <a16:creationId xmlns:a16="http://schemas.microsoft.com/office/drawing/2014/main" id="{50988645-D146-4AFE-B87D-27927957717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164755" y="5007731"/>
            <a:ext cx="1691687" cy="811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37" name="Content placeholder 47" descr="Click icon to add picture">
            <a:extLst>
              <a:ext uri="{FF2B5EF4-FFF2-40B4-BE49-F238E27FC236}">
                <a16:creationId xmlns:a16="http://schemas.microsoft.com/office/drawing/2014/main" id="{6712E8AC-14E0-42CC-8037-7C1D0E044B6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259482" y="4416565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8" name="Content placeholder 47">
            <a:extLst>
              <a:ext uri="{FF2B5EF4-FFF2-40B4-BE49-F238E27FC236}">
                <a16:creationId xmlns:a16="http://schemas.microsoft.com/office/drawing/2014/main" id="{C68DF822-6F14-4839-BD33-6874C8136EE0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350339" y="5007731"/>
            <a:ext cx="1691687" cy="811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39" name="Content placeholder 47" descr="Click icon to add picture">
            <a:extLst>
              <a:ext uri="{FF2B5EF4-FFF2-40B4-BE49-F238E27FC236}">
                <a16:creationId xmlns:a16="http://schemas.microsoft.com/office/drawing/2014/main" id="{2D1F75C7-DA21-4400-B066-F38190B4F52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45066" y="4416565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40" name="Content placeholder 47">
            <a:extLst>
              <a:ext uri="{FF2B5EF4-FFF2-40B4-BE49-F238E27FC236}">
                <a16:creationId xmlns:a16="http://schemas.microsoft.com/office/drawing/2014/main" id="{F7CF6BF0-A40D-4F18-B9DF-D9C4106065D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535923" y="5007731"/>
            <a:ext cx="1691687" cy="811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41" name="Content placeholder 47">
            <a:extLst>
              <a:ext uri="{FF2B5EF4-FFF2-40B4-BE49-F238E27FC236}">
                <a16:creationId xmlns:a16="http://schemas.microsoft.com/office/drawing/2014/main" id="{95C6B2A2-937E-4C7D-92E3-8A105DD43A98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983282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2" name="Content placeholder 47">
            <a:extLst>
              <a:ext uri="{FF2B5EF4-FFF2-40B4-BE49-F238E27FC236}">
                <a16:creationId xmlns:a16="http://schemas.microsoft.com/office/drawing/2014/main" id="{A9ECEF10-95EB-4F03-B3B1-8FC0E421618E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3109346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3" name="Content placeholder 47">
            <a:extLst>
              <a:ext uri="{FF2B5EF4-FFF2-40B4-BE49-F238E27FC236}">
                <a16:creationId xmlns:a16="http://schemas.microsoft.com/office/drawing/2014/main" id="{12D92FE1-9874-49B8-8FDC-F903A4843015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5235410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4" name="Content placeholder 47">
            <a:extLst>
              <a:ext uri="{FF2B5EF4-FFF2-40B4-BE49-F238E27FC236}">
                <a16:creationId xmlns:a16="http://schemas.microsoft.com/office/drawing/2014/main" id="{12070F52-AB91-476E-9FE0-5403568A11DD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7361474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5" name="Content placeholder 47">
            <a:extLst>
              <a:ext uri="{FF2B5EF4-FFF2-40B4-BE49-F238E27FC236}">
                <a16:creationId xmlns:a16="http://schemas.microsoft.com/office/drawing/2014/main" id="{13AE459B-26D7-43FC-BE0B-EF7B119D7D40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9487536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25" name="Title Placeholder 4">
            <a:extLst>
              <a:ext uri="{FF2B5EF4-FFF2-40B4-BE49-F238E27FC236}">
                <a16:creationId xmlns:a16="http://schemas.microsoft.com/office/drawing/2014/main" id="{C8ECEE37-7B17-4FD7-2612-FBD357E10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7F2CD23-FF0B-8184-9F40-957043412F1C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76D293-58F2-B8E9-6576-2676F210D7CF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92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ontent placeholder 47">
            <a:extLst>
              <a:ext uri="{FF2B5EF4-FFF2-40B4-BE49-F238E27FC236}">
                <a16:creationId xmlns:a16="http://schemas.microsoft.com/office/drawing/2014/main" id="{67FF6BA4-2B1B-4B51-9FE3-A67E3DCC318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8200" y="2929823"/>
            <a:ext cx="1865376" cy="2464293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tIns="219456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30" name="Content placeholder 47">
            <a:extLst>
              <a:ext uri="{FF2B5EF4-FFF2-40B4-BE49-F238E27FC236}">
                <a16:creationId xmlns:a16="http://schemas.microsoft.com/office/drawing/2014/main" id="{88E2377A-ED6B-4D69-A9DC-647CB22A520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000303" y="2929823"/>
            <a:ext cx="1867186" cy="2471878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tIns="219456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31" name="Content placeholder 47">
            <a:extLst>
              <a:ext uri="{FF2B5EF4-FFF2-40B4-BE49-F238E27FC236}">
                <a16:creationId xmlns:a16="http://schemas.microsoft.com/office/drawing/2014/main" id="{ECC27D7D-FA65-E93F-3C7E-AADBF7E0CC2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64216" y="2929823"/>
            <a:ext cx="1865376" cy="2464293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tIns="219456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33" name="Content placeholder 47">
            <a:extLst>
              <a:ext uri="{FF2B5EF4-FFF2-40B4-BE49-F238E27FC236}">
                <a16:creationId xmlns:a16="http://schemas.microsoft.com/office/drawing/2014/main" id="{DF5280E4-E86B-9E17-04A1-072A8148C3B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326319" y="2929823"/>
            <a:ext cx="1865376" cy="2464293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tIns="219456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37" name="Content placeholder 47">
            <a:extLst>
              <a:ext uri="{FF2B5EF4-FFF2-40B4-BE49-F238E27FC236}">
                <a16:creationId xmlns:a16="http://schemas.microsoft.com/office/drawing/2014/main" id="{42F4F0D3-AF64-7F92-FF1C-F5D1DC62A38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488424" y="2929823"/>
            <a:ext cx="1865376" cy="2464293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tIns="219456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7" name="Content placeholder 47">
            <a:extLst>
              <a:ext uri="{FF2B5EF4-FFF2-40B4-BE49-F238E27FC236}">
                <a16:creationId xmlns:a16="http://schemas.microsoft.com/office/drawing/2014/main" id="{43D089D6-48B5-43AB-A887-EEF910BA91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00" y="2067143"/>
            <a:ext cx="1865376" cy="866219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Click to edit Master title style</a:t>
            </a:r>
            <a:endParaRPr lang="zh-CN" altLang="en-US" dirty="0"/>
          </a:p>
        </p:txBody>
      </p:sp>
      <p:sp>
        <p:nvSpPr>
          <p:cNvPr id="24" name="Title Placeholder 4">
            <a:extLst>
              <a:ext uri="{FF2B5EF4-FFF2-40B4-BE49-F238E27FC236}">
                <a16:creationId xmlns:a16="http://schemas.microsoft.com/office/drawing/2014/main" id="{69ABDED2-7EB3-3ABE-90D0-E6C00F806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Content placeholder 47">
            <a:extLst>
              <a:ext uri="{FF2B5EF4-FFF2-40B4-BE49-F238E27FC236}">
                <a16:creationId xmlns:a16="http://schemas.microsoft.com/office/drawing/2014/main" id="{476A31DC-7395-007C-8BA1-C38E5B289CF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000756" y="2067143"/>
            <a:ext cx="1865376" cy="866219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Click to edit Master title style</a:t>
            </a:r>
            <a:endParaRPr lang="zh-CN" altLang="en-US" dirty="0"/>
          </a:p>
        </p:txBody>
      </p:sp>
      <p:sp>
        <p:nvSpPr>
          <p:cNvPr id="26" name="Content placeholder 47">
            <a:extLst>
              <a:ext uri="{FF2B5EF4-FFF2-40B4-BE49-F238E27FC236}">
                <a16:creationId xmlns:a16="http://schemas.microsoft.com/office/drawing/2014/main" id="{35CE0786-D87B-DD89-C418-C53C1B7E610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163312" y="2067143"/>
            <a:ext cx="1865376" cy="866219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Click to edit Master title style</a:t>
            </a:r>
            <a:endParaRPr lang="zh-CN" altLang="en-US" dirty="0"/>
          </a:p>
        </p:txBody>
      </p:sp>
      <p:sp>
        <p:nvSpPr>
          <p:cNvPr id="28" name="Content placeholder 47">
            <a:extLst>
              <a:ext uri="{FF2B5EF4-FFF2-40B4-BE49-F238E27FC236}">
                <a16:creationId xmlns:a16="http://schemas.microsoft.com/office/drawing/2014/main" id="{7C7F2E6C-1DCD-3C6A-4830-5BF230A3AAB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325868" y="2067143"/>
            <a:ext cx="1865376" cy="866219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Click to edit Master title style</a:t>
            </a:r>
            <a:endParaRPr lang="zh-CN" altLang="en-US" dirty="0"/>
          </a:p>
        </p:txBody>
      </p:sp>
      <p:sp>
        <p:nvSpPr>
          <p:cNvPr id="29" name="Content placeholder 47">
            <a:extLst>
              <a:ext uri="{FF2B5EF4-FFF2-40B4-BE49-F238E27FC236}">
                <a16:creationId xmlns:a16="http://schemas.microsoft.com/office/drawing/2014/main" id="{56A87F6E-D6C5-8903-BC20-31381004603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488424" y="2067143"/>
            <a:ext cx="1865376" cy="866219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Click to edit Master title style</a:t>
            </a:r>
            <a:endParaRPr lang="zh-CN" alt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218367E-FDD8-A1F8-8E0F-A365771B85F7}"/>
              </a:ext>
            </a:extLst>
          </p:cNvPr>
          <p:cNvSpPr>
            <a:spLocks noGrp="1"/>
          </p:cNvSpPr>
          <p:nvPr>
            <p:ph type="ftr" sz="quarter" idx="54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7ECE300-0AB8-85A0-D4D3-B948DDA7B00F}"/>
              </a:ext>
            </a:extLst>
          </p:cNvPr>
          <p:cNvSpPr>
            <a:spLocks noGrp="1"/>
          </p:cNvSpPr>
          <p:nvPr>
            <p:ph type="sldNum" sz="quarter" idx="55"/>
          </p:nvPr>
        </p:nvSpPr>
        <p:spPr/>
        <p:txBody>
          <a:bodyPr>
            <a:noAutofit/>
          </a:bodyPr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01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reeform: Shape 25">
            <a:extLst>
              <a:ext uri="{FF2B5EF4-FFF2-40B4-BE49-F238E27FC236}">
                <a16:creationId xmlns:a16="http://schemas.microsoft.com/office/drawing/2014/main" id="{D61EE2E4-C5DD-4944-B70C-8F0A3F741A59}"/>
              </a:ext>
            </a:extLst>
          </p:cNvPr>
          <p:cNvSpPr/>
          <p:nvPr/>
        </p:nvSpPr>
        <p:spPr>
          <a:xfrm>
            <a:off x="1295508" y="3039919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67" name="Freeform: Shape 26">
            <a:extLst>
              <a:ext uri="{FF2B5EF4-FFF2-40B4-BE49-F238E27FC236}">
                <a16:creationId xmlns:a16="http://schemas.microsoft.com/office/drawing/2014/main" id="{91FA36A8-94E8-4069-B957-F7145D77BD5F}"/>
              </a:ext>
            </a:extLst>
          </p:cNvPr>
          <p:cNvSpPr/>
          <p:nvPr/>
        </p:nvSpPr>
        <p:spPr>
          <a:xfrm>
            <a:off x="3670763" y="1677046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68" name="Freeform: Shape 27">
            <a:extLst>
              <a:ext uri="{FF2B5EF4-FFF2-40B4-BE49-F238E27FC236}">
                <a16:creationId xmlns:a16="http://schemas.microsoft.com/office/drawing/2014/main" id="{7D38D67C-B6B8-4EB2-BC07-4A8128F44D16}"/>
              </a:ext>
            </a:extLst>
          </p:cNvPr>
          <p:cNvSpPr/>
          <p:nvPr/>
        </p:nvSpPr>
        <p:spPr>
          <a:xfrm>
            <a:off x="4865676" y="3722308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69" name="Freeform: Shape 28">
            <a:extLst>
              <a:ext uri="{FF2B5EF4-FFF2-40B4-BE49-F238E27FC236}">
                <a16:creationId xmlns:a16="http://schemas.microsoft.com/office/drawing/2014/main" id="{6B2E4C8C-D96E-4A66-A3D2-3580DACCF801}"/>
              </a:ext>
            </a:extLst>
          </p:cNvPr>
          <p:cNvSpPr/>
          <p:nvPr/>
        </p:nvSpPr>
        <p:spPr>
          <a:xfrm>
            <a:off x="7245668" y="3725411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0" name="Freeform: Shape 29">
            <a:extLst>
              <a:ext uri="{FF2B5EF4-FFF2-40B4-BE49-F238E27FC236}">
                <a16:creationId xmlns:a16="http://schemas.microsoft.com/office/drawing/2014/main" id="{74E0B8B0-45C7-4733-BBDC-B82F9307E431}"/>
              </a:ext>
            </a:extLst>
          </p:cNvPr>
          <p:cNvSpPr/>
          <p:nvPr/>
        </p:nvSpPr>
        <p:spPr>
          <a:xfrm>
            <a:off x="8440729" y="1677046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1" name="Freeform: Shape 30">
            <a:extLst>
              <a:ext uri="{FF2B5EF4-FFF2-40B4-BE49-F238E27FC236}">
                <a16:creationId xmlns:a16="http://schemas.microsoft.com/office/drawing/2014/main" id="{F0BBECC2-631C-4C53-A9E8-6C87D48A3B01}"/>
              </a:ext>
            </a:extLst>
          </p:cNvPr>
          <p:cNvSpPr/>
          <p:nvPr/>
        </p:nvSpPr>
        <p:spPr>
          <a:xfrm>
            <a:off x="1274779" y="1667026"/>
            <a:ext cx="7152768" cy="2736950"/>
          </a:xfrm>
          <a:custGeom>
            <a:avLst/>
            <a:gdLst>
              <a:gd name="connsiteX0" fmla="*/ 0 w 5958191"/>
              <a:gd name="connsiteY0" fmla="*/ 2052536 h 2733472"/>
              <a:gd name="connsiteX1" fmla="*/ 1186774 w 5958191"/>
              <a:gd name="connsiteY1" fmla="*/ 1361872 h 2733472"/>
              <a:gd name="connsiteX2" fmla="*/ 2368685 w 5958191"/>
              <a:gd name="connsiteY2" fmla="*/ 2057400 h 2733472"/>
              <a:gd name="connsiteX3" fmla="*/ 2378413 w 5958191"/>
              <a:gd name="connsiteY3" fmla="*/ 690664 h 2733472"/>
              <a:gd name="connsiteX4" fmla="*/ 3570051 w 5958191"/>
              <a:gd name="connsiteY4" fmla="*/ 0 h 2733472"/>
              <a:gd name="connsiteX5" fmla="*/ 4761689 w 5958191"/>
              <a:gd name="connsiteY5" fmla="*/ 680936 h 2733472"/>
              <a:gd name="connsiteX6" fmla="*/ 4756825 w 5958191"/>
              <a:gd name="connsiteY6" fmla="*/ 2052536 h 2733472"/>
              <a:gd name="connsiteX7" fmla="*/ 5958191 w 5958191"/>
              <a:gd name="connsiteY7" fmla="*/ 2733472 h 2733472"/>
              <a:gd name="connsiteX8" fmla="*/ 5958191 w 5958191"/>
              <a:gd name="connsiteY8" fmla="*/ 2733472 h 2733472"/>
              <a:gd name="connsiteX0" fmla="*/ 0 w 7159557"/>
              <a:gd name="connsiteY0" fmla="*/ 2052536 h 2733472"/>
              <a:gd name="connsiteX1" fmla="*/ 1186774 w 7159557"/>
              <a:gd name="connsiteY1" fmla="*/ 1361872 h 2733472"/>
              <a:gd name="connsiteX2" fmla="*/ 2368685 w 7159557"/>
              <a:gd name="connsiteY2" fmla="*/ 2057400 h 2733472"/>
              <a:gd name="connsiteX3" fmla="*/ 2378413 w 7159557"/>
              <a:gd name="connsiteY3" fmla="*/ 690664 h 2733472"/>
              <a:gd name="connsiteX4" fmla="*/ 3570051 w 7159557"/>
              <a:gd name="connsiteY4" fmla="*/ 0 h 2733472"/>
              <a:gd name="connsiteX5" fmla="*/ 4761689 w 7159557"/>
              <a:gd name="connsiteY5" fmla="*/ 680936 h 2733472"/>
              <a:gd name="connsiteX6" fmla="*/ 4756825 w 7159557"/>
              <a:gd name="connsiteY6" fmla="*/ 2052536 h 2733472"/>
              <a:gd name="connsiteX7" fmla="*/ 5958191 w 7159557"/>
              <a:gd name="connsiteY7" fmla="*/ 2733472 h 2733472"/>
              <a:gd name="connsiteX8" fmla="*/ 7159557 w 7159557"/>
              <a:gd name="connsiteY8" fmla="*/ 2067128 h 2733472"/>
              <a:gd name="connsiteX0" fmla="*/ 0 w 7164420"/>
              <a:gd name="connsiteY0" fmla="*/ 2052536 h 2733472"/>
              <a:gd name="connsiteX1" fmla="*/ 1186774 w 7164420"/>
              <a:gd name="connsiteY1" fmla="*/ 1361872 h 2733472"/>
              <a:gd name="connsiteX2" fmla="*/ 2368685 w 7164420"/>
              <a:gd name="connsiteY2" fmla="*/ 2057400 h 2733472"/>
              <a:gd name="connsiteX3" fmla="*/ 2378413 w 7164420"/>
              <a:gd name="connsiteY3" fmla="*/ 690664 h 2733472"/>
              <a:gd name="connsiteX4" fmla="*/ 3570051 w 7164420"/>
              <a:gd name="connsiteY4" fmla="*/ 0 h 2733472"/>
              <a:gd name="connsiteX5" fmla="*/ 4761689 w 7164420"/>
              <a:gd name="connsiteY5" fmla="*/ 680936 h 2733472"/>
              <a:gd name="connsiteX6" fmla="*/ 4756825 w 7164420"/>
              <a:gd name="connsiteY6" fmla="*/ 2052536 h 2733472"/>
              <a:gd name="connsiteX7" fmla="*/ 5958191 w 7164420"/>
              <a:gd name="connsiteY7" fmla="*/ 2733472 h 2733472"/>
              <a:gd name="connsiteX8" fmla="*/ 7164420 w 7164420"/>
              <a:gd name="connsiteY8" fmla="*/ 2062264 h 2733472"/>
              <a:gd name="connsiteX0" fmla="*/ 0 w 7164420"/>
              <a:gd name="connsiteY0" fmla="*/ 2052536 h 2733472"/>
              <a:gd name="connsiteX1" fmla="*/ 1186774 w 7164420"/>
              <a:gd name="connsiteY1" fmla="*/ 1361872 h 2733472"/>
              <a:gd name="connsiteX2" fmla="*/ 2368685 w 7164420"/>
              <a:gd name="connsiteY2" fmla="*/ 2057400 h 2733472"/>
              <a:gd name="connsiteX3" fmla="*/ 2378413 w 7164420"/>
              <a:gd name="connsiteY3" fmla="*/ 690664 h 2733472"/>
              <a:gd name="connsiteX4" fmla="*/ 3570051 w 7164420"/>
              <a:gd name="connsiteY4" fmla="*/ 0 h 2733472"/>
              <a:gd name="connsiteX5" fmla="*/ 4761689 w 7164420"/>
              <a:gd name="connsiteY5" fmla="*/ 680936 h 2733472"/>
              <a:gd name="connsiteX6" fmla="*/ 4756825 w 7164420"/>
              <a:gd name="connsiteY6" fmla="*/ 2052536 h 2733472"/>
              <a:gd name="connsiteX7" fmla="*/ 5958191 w 7164420"/>
              <a:gd name="connsiteY7" fmla="*/ 2733472 h 2733472"/>
              <a:gd name="connsiteX8" fmla="*/ 7164420 w 7164420"/>
              <a:gd name="connsiteY8" fmla="*/ 2057400 h 2733472"/>
              <a:gd name="connsiteX0" fmla="*/ 0 w 7164420"/>
              <a:gd name="connsiteY0" fmla="*/ 2052536 h 2733472"/>
              <a:gd name="connsiteX1" fmla="*/ 1186774 w 7164420"/>
              <a:gd name="connsiteY1" fmla="*/ 1361872 h 2733472"/>
              <a:gd name="connsiteX2" fmla="*/ 2368685 w 7164420"/>
              <a:gd name="connsiteY2" fmla="*/ 2057400 h 2733472"/>
              <a:gd name="connsiteX3" fmla="*/ 2378413 w 7164420"/>
              <a:gd name="connsiteY3" fmla="*/ 690664 h 2733472"/>
              <a:gd name="connsiteX4" fmla="*/ 3570051 w 7164420"/>
              <a:gd name="connsiteY4" fmla="*/ 0 h 2733472"/>
              <a:gd name="connsiteX5" fmla="*/ 4761689 w 7164420"/>
              <a:gd name="connsiteY5" fmla="*/ 680936 h 2733472"/>
              <a:gd name="connsiteX6" fmla="*/ 4756825 w 7164420"/>
              <a:gd name="connsiteY6" fmla="*/ 2052536 h 2733472"/>
              <a:gd name="connsiteX7" fmla="*/ 5958191 w 7164420"/>
              <a:gd name="connsiteY7" fmla="*/ 2733472 h 2733472"/>
              <a:gd name="connsiteX8" fmla="*/ 7164420 w 7164420"/>
              <a:gd name="connsiteY8" fmla="*/ 2052536 h 2733472"/>
              <a:gd name="connsiteX0" fmla="*/ 0 w 7159556"/>
              <a:gd name="connsiteY0" fmla="*/ 2052536 h 2733472"/>
              <a:gd name="connsiteX1" fmla="*/ 1186774 w 7159556"/>
              <a:gd name="connsiteY1" fmla="*/ 1361872 h 2733472"/>
              <a:gd name="connsiteX2" fmla="*/ 2368685 w 7159556"/>
              <a:gd name="connsiteY2" fmla="*/ 2057400 h 2733472"/>
              <a:gd name="connsiteX3" fmla="*/ 2378413 w 7159556"/>
              <a:gd name="connsiteY3" fmla="*/ 690664 h 2733472"/>
              <a:gd name="connsiteX4" fmla="*/ 3570051 w 7159556"/>
              <a:gd name="connsiteY4" fmla="*/ 0 h 2733472"/>
              <a:gd name="connsiteX5" fmla="*/ 4761689 w 7159556"/>
              <a:gd name="connsiteY5" fmla="*/ 680936 h 2733472"/>
              <a:gd name="connsiteX6" fmla="*/ 4756825 w 7159556"/>
              <a:gd name="connsiteY6" fmla="*/ 2052536 h 2733472"/>
              <a:gd name="connsiteX7" fmla="*/ 5958191 w 7159556"/>
              <a:gd name="connsiteY7" fmla="*/ 2733472 h 2733472"/>
              <a:gd name="connsiteX8" fmla="*/ 7159556 w 7159556"/>
              <a:gd name="connsiteY8" fmla="*/ 2052536 h 2733472"/>
              <a:gd name="connsiteX0" fmla="*/ 0 w 7145649"/>
              <a:gd name="connsiteY0" fmla="*/ 2049060 h 2733472"/>
              <a:gd name="connsiteX1" fmla="*/ 1172867 w 7145649"/>
              <a:gd name="connsiteY1" fmla="*/ 1361872 h 2733472"/>
              <a:gd name="connsiteX2" fmla="*/ 2354778 w 7145649"/>
              <a:gd name="connsiteY2" fmla="*/ 2057400 h 2733472"/>
              <a:gd name="connsiteX3" fmla="*/ 2364506 w 7145649"/>
              <a:gd name="connsiteY3" fmla="*/ 690664 h 2733472"/>
              <a:gd name="connsiteX4" fmla="*/ 3556144 w 7145649"/>
              <a:gd name="connsiteY4" fmla="*/ 0 h 2733472"/>
              <a:gd name="connsiteX5" fmla="*/ 4747782 w 7145649"/>
              <a:gd name="connsiteY5" fmla="*/ 680936 h 2733472"/>
              <a:gd name="connsiteX6" fmla="*/ 4742918 w 7145649"/>
              <a:gd name="connsiteY6" fmla="*/ 2052536 h 2733472"/>
              <a:gd name="connsiteX7" fmla="*/ 5944284 w 7145649"/>
              <a:gd name="connsiteY7" fmla="*/ 2733472 h 2733472"/>
              <a:gd name="connsiteX8" fmla="*/ 7145649 w 714564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61872 h 2733472"/>
              <a:gd name="connsiteX2" fmla="*/ 2365208 w 7156079"/>
              <a:gd name="connsiteY2" fmla="*/ 2057400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65208 w 7156079"/>
              <a:gd name="connsiteY2" fmla="*/ 2057400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61731 w 7156079"/>
              <a:gd name="connsiteY2" fmla="*/ 2029586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82592 w 7156079"/>
              <a:gd name="connsiteY2" fmla="*/ 2033063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72162 w 7156079"/>
              <a:gd name="connsiteY2" fmla="*/ 2026110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62966 h 2761286"/>
              <a:gd name="connsiteX1" fmla="*/ 1183297 w 7156079"/>
              <a:gd name="connsiteY1" fmla="*/ 1372302 h 2761286"/>
              <a:gd name="connsiteX2" fmla="*/ 2372162 w 7156079"/>
              <a:gd name="connsiteY2" fmla="*/ 2053924 h 2761286"/>
              <a:gd name="connsiteX3" fmla="*/ 2374936 w 7156079"/>
              <a:gd name="connsiteY3" fmla="*/ 718478 h 2761286"/>
              <a:gd name="connsiteX4" fmla="*/ 3577004 w 7156079"/>
              <a:gd name="connsiteY4" fmla="*/ 0 h 2761286"/>
              <a:gd name="connsiteX5" fmla="*/ 4758212 w 7156079"/>
              <a:gd name="connsiteY5" fmla="*/ 708750 h 2761286"/>
              <a:gd name="connsiteX6" fmla="*/ 4753348 w 7156079"/>
              <a:gd name="connsiteY6" fmla="*/ 2080350 h 2761286"/>
              <a:gd name="connsiteX7" fmla="*/ 5954714 w 7156079"/>
              <a:gd name="connsiteY7" fmla="*/ 2761286 h 2761286"/>
              <a:gd name="connsiteX8" fmla="*/ 7156079 w 7156079"/>
              <a:gd name="connsiteY8" fmla="*/ 2080350 h 2761286"/>
              <a:gd name="connsiteX0" fmla="*/ 0 w 7156079"/>
              <a:gd name="connsiteY0" fmla="*/ 2062966 h 2761286"/>
              <a:gd name="connsiteX1" fmla="*/ 1183297 w 7156079"/>
              <a:gd name="connsiteY1" fmla="*/ 1372302 h 2761286"/>
              <a:gd name="connsiteX2" fmla="*/ 2372162 w 7156079"/>
              <a:gd name="connsiteY2" fmla="*/ 2053924 h 2761286"/>
              <a:gd name="connsiteX3" fmla="*/ 2371460 w 7156079"/>
              <a:gd name="connsiteY3" fmla="*/ 708048 h 2761286"/>
              <a:gd name="connsiteX4" fmla="*/ 3577004 w 7156079"/>
              <a:gd name="connsiteY4" fmla="*/ 0 h 2761286"/>
              <a:gd name="connsiteX5" fmla="*/ 4758212 w 7156079"/>
              <a:gd name="connsiteY5" fmla="*/ 708750 h 2761286"/>
              <a:gd name="connsiteX6" fmla="*/ 4753348 w 7156079"/>
              <a:gd name="connsiteY6" fmla="*/ 2080350 h 2761286"/>
              <a:gd name="connsiteX7" fmla="*/ 5954714 w 7156079"/>
              <a:gd name="connsiteY7" fmla="*/ 2761286 h 2761286"/>
              <a:gd name="connsiteX8" fmla="*/ 7156079 w 7156079"/>
              <a:gd name="connsiteY8" fmla="*/ 2080350 h 2761286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72162 w 7156079"/>
              <a:gd name="connsiteY2" fmla="*/ 2026110 h 2733472"/>
              <a:gd name="connsiteX3" fmla="*/ 2371460 w 7156079"/>
              <a:gd name="connsiteY3" fmla="*/ 680234 h 2733472"/>
              <a:gd name="connsiteX4" fmla="*/ 3573527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62967 h 2761287"/>
              <a:gd name="connsiteX1" fmla="*/ 1183297 w 7156079"/>
              <a:gd name="connsiteY1" fmla="*/ 1372303 h 2761287"/>
              <a:gd name="connsiteX2" fmla="*/ 2372162 w 7156079"/>
              <a:gd name="connsiteY2" fmla="*/ 2053925 h 2761287"/>
              <a:gd name="connsiteX3" fmla="*/ 2371460 w 7156079"/>
              <a:gd name="connsiteY3" fmla="*/ 708049 h 2761287"/>
              <a:gd name="connsiteX4" fmla="*/ 3563096 w 7156079"/>
              <a:gd name="connsiteY4" fmla="*/ 0 h 2761287"/>
              <a:gd name="connsiteX5" fmla="*/ 4758212 w 7156079"/>
              <a:gd name="connsiteY5" fmla="*/ 708751 h 2761287"/>
              <a:gd name="connsiteX6" fmla="*/ 4753348 w 7156079"/>
              <a:gd name="connsiteY6" fmla="*/ 2080351 h 2761287"/>
              <a:gd name="connsiteX7" fmla="*/ 5954714 w 7156079"/>
              <a:gd name="connsiteY7" fmla="*/ 2761287 h 2761287"/>
              <a:gd name="connsiteX8" fmla="*/ 7156079 w 7156079"/>
              <a:gd name="connsiteY8" fmla="*/ 2080351 h 2761287"/>
              <a:gd name="connsiteX0" fmla="*/ 0 w 7156079"/>
              <a:gd name="connsiteY0" fmla="*/ 2045583 h 2743903"/>
              <a:gd name="connsiteX1" fmla="*/ 1183297 w 7156079"/>
              <a:gd name="connsiteY1" fmla="*/ 1354919 h 2743903"/>
              <a:gd name="connsiteX2" fmla="*/ 2372162 w 7156079"/>
              <a:gd name="connsiteY2" fmla="*/ 2036541 h 2743903"/>
              <a:gd name="connsiteX3" fmla="*/ 2371460 w 7156079"/>
              <a:gd name="connsiteY3" fmla="*/ 690665 h 2743903"/>
              <a:gd name="connsiteX4" fmla="*/ 3563096 w 7156079"/>
              <a:gd name="connsiteY4" fmla="*/ 0 h 2743903"/>
              <a:gd name="connsiteX5" fmla="*/ 4758212 w 7156079"/>
              <a:gd name="connsiteY5" fmla="*/ 691367 h 2743903"/>
              <a:gd name="connsiteX6" fmla="*/ 4753348 w 7156079"/>
              <a:gd name="connsiteY6" fmla="*/ 2062967 h 2743903"/>
              <a:gd name="connsiteX7" fmla="*/ 5954714 w 7156079"/>
              <a:gd name="connsiteY7" fmla="*/ 2743903 h 2743903"/>
              <a:gd name="connsiteX8" fmla="*/ 7156079 w 7156079"/>
              <a:gd name="connsiteY8" fmla="*/ 2062967 h 2743903"/>
              <a:gd name="connsiteX0" fmla="*/ 0 w 7156079"/>
              <a:gd name="connsiteY0" fmla="*/ 2052537 h 2750857"/>
              <a:gd name="connsiteX1" fmla="*/ 1183297 w 7156079"/>
              <a:gd name="connsiteY1" fmla="*/ 1361873 h 2750857"/>
              <a:gd name="connsiteX2" fmla="*/ 2372162 w 7156079"/>
              <a:gd name="connsiteY2" fmla="*/ 2043495 h 2750857"/>
              <a:gd name="connsiteX3" fmla="*/ 2371460 w 7156079"/>
              <a:gd name="connsiteY3" fmla="*/ 697619 h 2750857"/>
              <a:gd name="connsiteX4" fmla="*/ 3559620 w 7156079"/>
              <a:gd name="connsiteY4" fmla="*/ 0 h 2750857"/>
              <a:gd name="connsiteX5" fmla="*/ 4758212 w 7156079"/>
              <a:gd name="connsiteY5" fmla="*/ 698321 h 2750857"/>
              <a:gd name="connsiteX6" fmla="*/ 4753348 w 7156079"/>
              <a:gd name="connsiteY6" fmla="*/ 2069921 h 2750857"/>
              <a:gd name="connsiteX7" fmla="*/ 5954714 w 7156079"/>
              <a:gd name="connsiteY7" fmla="*/ 2750857 h 2750857"/>
              <a:gd name="connsiteX8" fmla="*/ 7156079 w 7156079"/>
              <a:gd name="connsiteY8" fmla="*/ 2069921 h 2750857"/>
              <a:gd name="connsiteX0" fmla="*/ 0 w 7156079"/>
              <a:gd name="connsiteY0" fmla="*/ 2052537 h 2750857"/>
              <a:gd name="connsiteX1" fmla="*/ 1183297 w 7156079"/>
              <a:gd name="connsiteY1" fmla="*/ 1361873 h 2750857"/>
              <a:gd name="connsiteX2" fmla="*/ 2372162 w 7156079"/>
              <a:gd name="connsiteY2" fmla="*/ 2043495 h 2750857"/>
              <a:gd name="connsiteX3" fmla="*/ 2371460 w 7156079"/>
              <a:gd name="connsiteY3" fmla="*/ 697619 h 2750857"/>
              <a:gd name="connsiteX4" fmla="*/ 3559620 w 7156079"/>
              <a:gd name="connsiteY4" fmla="*/ 0 h 2750857"/>
              <a:gd name="connsiteX5" fmla="*/ 4751259 w 7156079"/>
              <a:gd name="connsiteY5" fmla="*/ 698321 h 2750857"/>
              <a:gd name="connsiteX6" fmla="*/ 4753348 w 7156079"/>
              <a:gd name="connsiteY6" fmla="*/ 2069921 h 2750857"/>
              <a:gd name="connsiteX7" fmla="*/ 5954714 w 7156079"/>
              <a:gd name="connsiteY7" fmla="*/ 2750857 h 2750857"/>
              <a:gd name="connsiteX8" fmla="*/ 7156079 w 7156079"/>
              <a:gd name="connsiteY8" fmla="*/ 2069921 h 2750857"/>
              <a:gd name="connsiteX0" fmla="*/ 0 w 7156079"/>
              <a:gd name="connsiteY0" fmla="*/ 2052537 h 2750857"/>
              <a:gd name="connsiteX1" fmla="*/ 1183297 w 7156079"/>
              <a:gd name="connsiteY1" fmla="*/ 1361873 h 2750857"/>
              <a:gd name="connsiteX2" fmla="*/ 2372162 w 7156079"/>
              <a:gd name="connsiteY2" fmla="*/ 2043495 h 2750857"/>
              <a:gd name="connsiteX3" fmla="*/ 2371460 w 7156079"/>
              <a:gd name="connsiteY3" fmla="*/ 697619 h 2750857"/>
              <a:gd name="connsiteX4" fmla="*/ 3559620 w 7156079"/>
              <a:gd name="connsiteY4" fmla="*/ 0 h 2750857"/>
              <a:gd name="connsiteX5" fmla="*/ 4751259 w 7156079"/>
              <a:gd name="connsiteY5" fmla="*/ 698321 h 2750857"/>
              <a:gd name="connsiteX6" fmla="*/ 4742917 w 7156079"/>
              <a:gd name="connsiteY6" fmla="*/ 2062967 h 2750857"/>
              <a:gd name="connsiteX7" fmla="*/ 5954714 w 7156079"/>
              <a:gd name="connsiteY7" fmla="*/ 2750857 h 2750857"/>
              <a:gd name="connsiteX8" fmla="*/ 7156079 w 7156079"/>
              <a:gd name="connsiteY8" fmla="*/ 2069921 h 2750857"/>
              <a:gd name="connsiteX0" fmla="*/ 0 w 7156079"/>
              <a:gd name="connsiteY0" fmla="*/ 2052537 h 2736950"/>
              <a:gd name="connsiteX1" fmla="*/ 1183297 w 7156079"/>
              <a:gd name="connsiteY1" fmla="*/ 1361873 h 2736950"/>
              <a:gd name="connsiteX2" fmla="*/ 2372162 w 7156079"/>
              <a:gd name="connsiteY2" fmla="*/ 2043495 h 2736950"/>
              <a:gd name="connsiteX3" fmla="*/ 2371460 w 7156079"/>
              <a:gd name="connsiteY3" fmla="*/ 697619 h 2736950"/>
              <a:gd name="connsiteX4" fmla="*/ 3559620 w 7156079"/>
              <a:gd name="connsiteY4" fmla="*/ 0 h 2736950"/>
              <a:gd name="connsiteX5" fmla="*/ 4751259 w 7156079"/>
              <a:gd name="connsiteY5" fmla="*/ 698321 h 2736950"/>
              <a:gd name="connsiteX6" fmla="*/ 4742917 w 7156079"/>
              <a:gd name="connsiteY6" fmla="*/ 2062967 h 2736950"/>
              <a:gd name="connsiteX7" fmla="*/ 5954714 w 7156079"/>
              <a:gd name="connsiteY7" fmla="*/ 2736950 h 2736950"/>
              <a:gd name="connsiteX8" fmla="*/ 7156079 w 7156079"/>
              <a:gd name="connsiteY8" fmla="*/ 2069921 h 2736950"/>
              <a:gd name="connsiteX0" fmla="*/ 0 w 7156079"/>
              <a:gd name="connsiteY0" fmla="*/ 2052537 h 2736950"/>
              <a:gd name="connsiteX1" fmla="*/ 1183297 w 7156079"/>
              <a:gd name="connsiteY1" fmla="*/ 1361873 h 2736950"/>
              <a:gd name="connsiteX2" fmla="*/ 2372162 w 7156079"/>
              <a:gd name="connsiteY2" fmla="*/ 2043495 h 2736950"/>
              <a:gd name="connsiteX3" fmla="*/ 2371460 w 7156079"/>
              <a:gd name="connsiteY3" fmla="*/ 697619 h 2736950"/>
              <a:gd name="connsiteX4" fmla="*/ 3559620 w 7156079"/>
              <a:gd name="connsiteY4" fmla="*/ 0 h 2736950"/>
              <a:gd name="connsiteX5" fmla="*/ 4751259 w 7156079"/>
              <a:gd name="connsiteY5" fmla="*/ 698321 h 2736950"/>
              <a:gd name="connsiteX6" fmla="*/ 4760301 w 7156079"/>
              <a:gd name="connsiteY6" fmla="*/ 2052536 h 2736950"/>
              <a:gd name="connsiteX7" fmla="*/ 5954714 w 7156079"/>
              <a:gd name="connsiteY7" fmla="*/ 2736950 h 2736950"/>
              <a:gd name="connsiteX8" fmla="*/ 7156079 w 7156079"/>
              <a:gd name="connsiteY8" fmla="*/ 2069921 h 2736950"/>
              <a:gd name="connsiteX0" fmla="*/ 0 w 7156079"/>
              <a:gd name="connsiteY0" fmla="*/ 2052537 h 2736950"/>
              <a:gd name="connsiteX1" fmla="*/ 1183297 w 7156079"/>
              <a:gd name="connsiteY1" fmla="*/ 1361873 h 2736950"/>
              <a:gd name="connsiteX2" fmla="*/ 2372162 w 7156079"/>
              <a:gd name="connsiteY2" fmla="*/ 2043495 h 2736950"/>
              <a:gd name="connsiteX3" fmla="*/ 2371460 w 7156079"/>
              <a:gd name="connsiteY3" fmla="*/ 697619 h 2736950"/>
              <a:gd name="connsiteX4" fmla="*/ 3559620 w 7156079"/>
              <a:gd name="connsiteY4" fmla="*/ 0 h 2736950"/>
              <a:gd name="connsiteX5" fmla="*/ 4751259 w 7156079"/>
              <a:gd name="connsiteY5" fmla="*/ 698321 h 2736950"/>
              <a:gd name="connsiteX6" fmla="*/ 4742917 w 7156079"/>
              <a:gd name="connsiteY6" fmla="*/ 2052536 h 2736950"/>
              <a:gd name="connsiteX7" fmla="*/ 5954714 w 7156079"/>
              <a:gd name="connsiteY7" fmla="*/ 2736950 h 2736950"/>
              <a:gd name="connsiteX8" fmla="*/ 7156079 w 7156079"/>
              <a:gd name="connsiteY8" fmla="*/ 2069921 h 2736950"/>
              <a:gd name="connsiteX0" fmla="*/ 0 w 7135218"/>
              <a:gd name="connsiteY0" fmla="*/ 2052537 h 2736950"/>
              <a:gd name="connsiteX1" fmla="*/ 1183297 w 7135218"/>
              <a:gd name="connsiteY1" fmla="*/ 1361873 h 2736950"/>
              <a:gd name="connsiteX2" fmla="*/ 2372162 w 7135218"/>
              <a:gd name="connsiteY2" fmla="*/ 2043495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6014 h 2736950"/>
              <a:gd name="connsiteX0" fmla="*/ 0 w 7124788"/>
              <a:gd name="connsiteY0" fmla="*/ 2052537 h 2736950"/>
              <a:gd name="connsiteX1" fmla="*/ 1183297 w 7124788"/>
              <a:gd name="connsiteY1" fmla="*/ 1361873 h 2736950"/>
              <a:gd name="connsiteX2" fmla="*/ 2372162 w 7124788"/>
              <a:gd name="connsiteY2" fmla="*/ 2043495 h 2736950"/>
              <a:gd name="connsiteX3" fmla="*/ 2371460 w 7124788"/>
              <a:gd name="connsiteY3" fmla="*/ 697619 h 2736950"/>
              <a:gd name="connsiteX4" fmla="*/ 3559620 w 7124788"/>
              <a:gd name="connsiteY4" fmla="*/ 0 h 2736950"/>
              <a:gd name="connsiteX5" fmla="*/ 4751259 w 7124788"/>
              <a:gd name="connsiteY5" fmla="*/ 698321 h 2736950"/>
              <a:gd name="connsiteX6" fmla="*/ 4742917 w 7124788"/>
              <a:gd name="connsiteY6" fmla="*/ 2052536 h 2736950"/>
              <a:gd name="connsiteX7" fmla="*/ 5954714 w 7124788"/>
              <a:gd name="connsiteY7" fmla="*/ 2736950 h 2736950"/>
              <a:gd name="connsiteX8" fmla="*/ 7124788 w 7124788"/>
              <a:gd name="connsiteY8" fmla="*/ 2045583 h 2736950"/>
              <a:gd name="connsiteX0" fmla="*/ 0 w 7135218"/>
              <a:gd name="connsiteY0" fmla="*/ 2052537 h 2736950"/>
              <a:gd name="connsiteX1" fmla="*/ 1183297 w 7135218"/>
              <a:gd name="connsiteY1" fmla="*/ 1361873 h 2736950"/>
              <a:gd name="connsiteX2" fmla="*/ 2372162 w 7135218"/>
              <a:gd name="connsiteY2" fmla="*/ 2043495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2536 h 2736950"/>
              <a:gd name="connsiteX0" fmla="*/ 0 w 7135218"/>
              <a:gd name="connsiteY0" fmla="*/ 2052537 h 2736950"/>
              <a:gd name="connsiteX1" fmla="*/ 1183297 w 7135218"/>
              <a:gd name="connsiteY1" fmla="*/ 1361873 h 2736950"/>
              <a:gd name="connsiteX2" fmla="*/ 2376070 w 7135218"/>
              <a:gd name="connsiteY2" fmla="*/ 2055218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2536 h 2736950"/>
              <a:gd name="connsiteX0" fmla="*/ 0 w 7135218"/>
              <a:gd name="connsiteY0" fmla="*/ 2067128 h 2736950"/>
              <a:gd name="connsiteX1" fmla="*/ 1183297 w 7135218"/>
              <a:gd name="connsiteY1" fmla="*/ 1361873 h 2736950"/>
              <a:gd name="connsiteX2" fmla="*/ 2376070 w 7135218"/>
              <a:gd name="connsiteY2" fmla="*/ 2055218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2536 h 2736950"/>
              <a:gd name="connsiteX0" fmla="*/ 0 w 7159537"/>
              <a:gd name="connsiteY0" fmla="*/ 2062264 h 2736950"/>
              <a:gd name="connsiteX1" fmla="*/ 1207616 w 7159537"/>
              <a:gd name="connsiteY1" fmla="*/ 1361873 h 2736950"/>
              <a:gd name="connsiteX2" fmla="*/ 2400389 w 7159537"/>
              <a:gd name="connsiteY2" fmla="*/ 2055218 h 2736950"/>
              <a:gd name="connsiteX3" fmla="*/ 2395779 w 7159537"/>
              <a:gd name="connsiteY3" fmla="*/ 697619 h 2736950"/>
              <a:gd name="connsiteX4" fmla="*/ 3583939 w 7159537"/>
              <a:gd name="connsiteY4" fmla="*/ 0 h 2736950"/>
              <a:gd name="connsiteX5" fmla="*/ 4775578 w 7159537"/>
              <a:gd name="connsiteY5" fmla="*/ 698321 h 2736950"/>
              <a:gd name="connsiteX6" fmla="*/ 4767236 w 7159537"/>
              <a:gd name="connsiteY6" fmla="*/ 2052536 h 2736950"/>
              <a:gd name="connsiteX7" fmla="*/ 5979033 w 7159537"/>
              <a:gd name="connsiteY7" fmla="*/ 2736950 h 2736950"/>
              <a:gd name="connsiteX8" fmla="*/ 7159537 w 7159537"/>
              <a:gd name="connsiteY8" fmla="*/ 2052536 h 2736950"/>
              <a:gd name="connsiteX0" fmla="*/ 0 w 7149809"/>
              <a:gd name="connsiteY0" fmla="*/ 2071991 h 2736950"/>
              <a:gd name="connsiteX1" fmla="*/ 1197888 w 7149809"/>
              <a:gd name="connsiteY1" fmla="*/ 1361873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22208 w 7149809"/>
              <a:gd name="connsiteY1" fmla="*/ 1357009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7344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7344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2480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2480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5823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7093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70930 w 7149809"/>
              <a:gd name="connsiteY5" fmla="*/ 698321 h 2736950"/>
              <a:gd name="connsiteX6" fmla="*/ 4757508 w 7149809"/>
              <a:gd name="connsiteY6" fmla="*/ 204745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52768"/>
              <a:gd name="connsiteY0" fmla="*/ 2063113 h 2736950"/>
              <a:gd name="connsiteX1" fmla="*/ 1197659 w 7152768"/>
              <a:gd name="connsiteY1" fmla="*/ 1371385 h 2736950"/>
              <a:gd name="connsiteX2" fmla="*/ 2393620 w 7152768"/>
              <a:gd name="connsiteY2" fmla="*/ 2055218 h 2736950"/>
              <a:gd name="connsiteX3" fmla="*/ 2389010 w 7152768"/>
              <a:gd name="connsiteY3" fmla="*/ 697619 h 2736950"/>
              <a:gd name="connsiteX4" fmla="*/ 3577170 w 7152768"/>
              <a:gd name="connsiteY4" fmla="*/ 0 h 2736950"/>
              <a:gd name="connsiteX5" fmla="*/ 4773889 w 7152768"/>
              <a:gd name="connsiteY5" fmla="*/ 698321 h 2736950"/>
              <a:gd name="connsiteX6" fmla="*/ 4760467 w 7152768"/>
              <a:gd name="connsiteY6" fmla="*/ 2047456 h 2736950"/>
              <a:gd name="connsiteX7" fmla="*/ 5972264 w 7152768"/>
              <a:gd name="connsiteY7" fmla="*/ 2736950 h 2736950"/>
              <a:gd name="connsiteX8" fmla="*/ 7152768 w 7152768"/>
              <a:gd name="connsiteY8" fmla="*/ 2052536 h 273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52768" h="2736950">
                <a:moveTo>
                  <a:pt x="0" y="2063113"/>
                </a:moveTo>
                <a:cubicBezTo>
                  <a:pt x="405781" y="1831271"/>
                  <a:pt x="752967" y="1616359"/>
                  <a:pt x="1197659" y="1371385"/>
                </a:cubicBezTo>
                <a:lnTo>
                  <a:pt x="2393620" y="2055218"/>
                </a:lnTo>
                <a:cubicBezTo>
                  <a:pt x="2396863" y="1599639"/>
                  <a:pt x="2385767" y="1153198"/>
                  <a:pt x="2389010" y="697619"/>
                </a:cubicBezTo>
                <a:lnTo>
                  <a:pt x="3577170" y="0"/>
                </a:lnTo>
                <a:lnTo>
                  <a:pt x="4773889" y="698321"/>
                </a:lnTo>
                <a:cubicBezTo>
                  <a:pt x="4772268" y="1155521"/>
                  <a:pt x="4762088" y="1590256"/>
                  <a:pt x="4760467" y="2047456"/>
                </a:cubicBezTo>
                <a:lnTo>
                  <a:pt x="5972264" y="2736950"/>
                </a:lnTo>
                <a:lnTo>
                  <a:pt x="7152768" y="2052536"/>
                </a:lnTo>
              </a:path>
            </a:pathLst>
          </a:custGeom>
          <a:noFill/>
          <a:ln w="38100" cap="flat" cmpd="sng" algn="ctr">
            <a:solidFill>
              <a:schemeClr val="accent6">
                <a:lumMod val="10000"/>
                <a:lumOff val="90000"/>
              </a:schemeClr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2" name="Freeform: Shape 31">
            <a:extLst>
              <a:ext uri="{FF2B5EF4-FFF2-40B4-BE49-F238E27FC236}">
                <a16:creationId xmlns:a16="http://schemas.microsoft.com/office/drawing/2014/main" id="{274DD645-8640-45D5-9B60-F31EC01D3CC0}"/>
              </a:ext>
            </a:extLst>
          </p:cNvPr>
          <p:cNvSpPr/>
          <p:nvPr/>
        </p:nvSpPr>
        <p:spPr>
          <a:xfrm>
            <a:off x="8440979" y="1677475"/>
            <a:ext cx="2373549" cy="2062264"/>
          </a:xfrm>
          <a:custGeom>
            <a:avLst/>
            <a:gdLst>
              <a:gd name="connsiteX0" fmla="*/ 2373549 w 2373549"/>
              <a:gd name="connsiteY0" fmla="*/ 680936 h 2062264"/>
              <a:gd name="connsiteX1" fmla="*/ 1186774 w 2373549"/>
              <a:gd name="connsiteY1" fmla="*/ 0 h 2062264"/>
              <a:gd name="connsiteX2" fmla="*/ 0 w 2373549"/>
              <a:gd name="connsiteY2" fmla="*/ 690664 h 2062264"/>
              <a:gd name="connsiteX3" fmla="*/ 0 w 2373549"/>
              <a:gd name="connsiteY3" fmla="*/ 2062264 h 2062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3549" h="2062264">
                <a:moveTo>
                  <a:pt x="2373549" y="680936"/>
                </a:moveTo>
                <a:lnTo>
                  <a:pt x="1186774" y="0"/>
                </a:lnTo>
                <a:lnTo>
                  <a:pt x="0" y="690664"/>
                </a:lnTo>
                <a:lnTo>
                  <a:pt x="0" y="2062264"/>
                </a:lnTo>
              </a:path>
            </a:pathLst>
          </a:custGeom>
          <a:noFill/>
          <a:ln w="38100" cap="flat" cmpd="sng" algn="ctr">
            <a:solidFill>
              <a:schemeClr val="accent6">
                <a:lumMod val="10000"/>
                <a:lumOff val="90000"/>
              </a:schemeClr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3" name="Freeform: Shape 34">
            <a:extLst>
              <a:ext uri="{FF2B5EF4-FFF2-40B4-BE49-F238E27FC236}">
                <a16:creationId xmlns:a16="http://schemas.microsoft.com/office/drawing/2014/main" id="{71C09F09-7119-47FD-8E60-E4A92C9A3119}"/>
              </a:ext>
            </a:extLst>
          </p:cNvPr>
          <p:cNvSpPr/>
          <p:nvPr/>
        </p:nvSpPr>
        <p:spPr>
          <a:xfrm flipH="1">
            <a:off x="10715501" y="2243467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4" name="Freeform: Shape 45">
            <a:extLst>
              <a:ext uri="{FF2B5EF4-FFF2-40B4-BE49-F238E27FC236}">
                <a16:creationId xmlns:a16="http://schemas.microsoft.com/office/drawing/2014/main" id="{E99BCE04-19B9-4541-925F-AC59CF760E7F}"/>
              </a:ext>
            </a:extLst>
          </p:cNvPr>
          <p:cNvSpPr/>
          <p:nvPr/>
        </p:nvSpPr>
        <p:spPr>
          <a:xfrm flipH="1">
            <a:off x="9534557" y="1571099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5" name="Freeform: Shape 46">
            <a:extLst>
              <a:ext uri="{FF2B5EF4-FFF2-40B4-BE49-F238E27FC236}">
                <a16:creationId xmlns:a16="http://schemas.microsoft.com/office/drawing/2014/main" id="{F2B610BB-26F6-44A5-B7DB-CEEDCAE916ED}"/>
              </a:ext>
            </a:extLst>
          </p:cNvPr>
          <p:cNvSpPr/>
          <p:nvPr/>
        </p:nvSpPr>
        <p:spPr>
          <a:xfrm flipH="1">
            <a:off x="8328171" y="2258376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6" name="Freeform: Shape 47">
            <a:extLst>
              <a:ext uri="{FF2B5EF4-FFF2-40B4-BE49-F238E27FC236}">
                <a16:creationId xmlns:a16="http://schemas.microsoft.com/office/drawing/2014/main" id="{C979636C-DE09-47B7-8972-BAE28DFA91DF}"/>
              </a:ext>
            </a:extLst>
          </p:cNvPr>
          <p:cNvSpPr/>
          <p:nvPr/>
        </p:nvSpPr>
        <p:spPr>
          <a:xfrm flipH="1">
            <a:off x="8333460" y="3610854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7" name="Freeform: Shape 48">
            <a:extLst>
              <a:ext uri="{FF2B5EF4-FFF2-40B4-BE49-F238E27FC236}">
                <a16:creationId xmlns:a16="http://schemas.microsoft.com/office/drawing/2014/main" id="{01B12467-C508-4D89-94B3-6D23C6199703}"/>
              </a:ext>
            </a:extLst>
          </p:cNvPr>
          <p:cNvSpPr/>
          <p:nvPr/>
        </p:nvSpPr>
        <p:spPr>
          <a:xfrm flipH="1">
            <a:off x="7146016" y="429086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8" name="Freeform: Shape 49">
            <a:extLst>
              <a:ext uri="{FF2B5EF4-FFF2-40B4-BE49-F238E27FC236}">
                <a16:creationId xmlns:a16="http://schemas.microsoft.com/office/drawing/2014/main" id="{9EA72422-90A8-454F-8133-112CD2B85BEA}"/>
              </a:ext>
            </a:extLst>
          </p:cNvPr>
          <p:cNvSpPr/>
          <p:nvPr/>
        </p:nvSpPr>
        <p:spPr>
          <a:xfrm flipH="1">
            <a:off x="5937847" y="361339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9" name="Freeform: Shape 50">
            <a:extLst>
              <a:ext uri="{FF2B5EF4-FFF2-40B4-BE49-F238E27FC236}">
                <a16:creationId xmlns:a16="http://schemas.microsoft.com/office/drawing/2014/main" id="{3C67727D-D0D9-4CA6-99EE-0B89D465A706}"/>
              </a:ext>
            </a:extLst>
          </p:cNvPr>
          <p:cNvSpPr/>
          <p:nvPr/>
        </p:nvSpPr>
        <p:spPr>
          <a:xfrm flipH="1">
            <a:off x="5951993" y="225130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0" name="Freeform: Shape 51">
            <a:extLst>
              <a:ext uri="{FF2B5EF4-FFF2-40B4-BE49-F238E27FC236}">
                <a16:creationId xmlns:a16="http://schemas.microsoft.com/office/drawing/2014/main" id="{C88A67D0-B01F-4CC8-B248-2CF85911F456}"/>
              </a:ext>
            </a:extLst>
          </p:cNvPr>
          <p:cNvSpPr/>
          <p:nvPr/>
        </p:nvSpPr>
        <p:spPr>
          <a:xfrm flipH="1">
            <a:off x="4778156" y="1565771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1" name="Freeform: Shape 52">
            <a:extLst>
              <a:ext uri="{FF2B5EF4-FFF2-40B4-BE49-F238E27FC236}">
                <a16:creationId xmlns:a16="http://schemas.microsoft.com/office/drawing/2014/main" id="{DBF6CA39-E979-4287-833E-20A9B455F7D6}"/>
              </a:ext>
            </a:extLst>
          </p:cNvPr>
          <p:cNvSpPr/>
          <p:nvPr/>
        </p:nvSpPr>
        <p:spPr>
          <a:xfrm flipH="1">
            <a:off x="3565843" y="2247823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2" name="Freeform: Shape 53">
            <a:extLst>
              <a:ext uri="{FF2B5EF4-FFF2-40B4-BE49-F238E27FC236}">
                <a16:creationId xmlns:a16="http://schemas.microsoft.com/office/drawing/2014/main" id="{9EAA4E60-7510-4920-A426-5630491CFAC2}"/>
              </a:ext>
            </a:extLst>
          </p:cNvPr>
          <p:cNvSpPr/>
          <p:nvPr/>
        </p:nvSpPr>
        <p:spPr>
          <a:xfrm flipH="1">
            <a:off x="3565952" y="361339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3" name="Freeform: Shape 54">
            <a:extLst>
              <a:ext uri="{FF2B5EF4-FFF2-40B4-BE49-F238E27FC236}">
                <a16:creationId xmlns:a16="http://schemas.microsoft.com/office/drawing/2014/main" id="{322F7ECD-1942-42EE-B5E0-FC1E0206BFFD}"/>
              </a:ext>
            </a:extLst>
          </p:cNvPr>
          <p:cNvSpPr/>
          <p:nvPr/>
        </p:nvSpPr>
        <p:spPr>
          <a:xfrm flipH="1">
            <a:off x="2386318" y="2962784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4" name="Freeform: Shape 55">
            <a:extLst>
              <a:ext uri="{FF2B5EF4-FFF2-40B4-BE49-F238E27FC236}">
                <a16:creationId xmlns:a16="http://schemas.microsoft.com/office/drawing/2014/main" id="{2465D6BD-72DA-4C13-97C2-7CF8D7F2F0C4}"/>
              </a:ext>
            </a:extLst>
          </p:cNvPr>
          <p:cNvSpPr/>
          <p:nvPr/>
        </p:nvSpPr>
        <p:spPr>
          <a:xfrm flipH="1">
            <a:off x="1190302" y="361221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5" name="Content placeholder 47" descr="Click icon to add picture">
            <a:extLst>
              <a:ext uri="{FF2B5EF4-FFF2-40B4-BE49-F238E27FC236}">
                <a16:creationId xmlns:a16="http://schemas.microsoft.com/office/drawing/2014/main" id="{E7C6BEEA-1766-44A1-A28D-2E817DBF226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507136" y="3865003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86" name="Content placeholder 47">
            <a:extLst>
              <a:ext uri="{FF2B5EF4-FFF2-40B4-BE49-F238E27FC236}">
                <a16:creationId xmlns:a16="http://schemas.microsoft.com/office/drawing/2014/main" id="{597D4D7A-8D7E-492C-8795-D491CF53B5F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07136" y="4447079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altLang="zh-CN" sz="1400" b="0" kern="1200" dirty="0">
                <a:solidFill>
                  <a:schemeClr val="accent6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87" name="Content placeholder 47" descr="Click icon to add picture">
            <a:extLst>
              <a:ext uri="{FF2B5EF4-FFF2-40B4-BE49-F238E27FC236}">
                <a16:creationId xmlns:a16="http://schemas.microsoft.com/office/drawing/2014/main" id="{A7396594-2DE7-4DB9-B6B4-92F63F06EFC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889942" y="2355643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88" name="Content placeholder 47">
            <a:extLst>
              <a:ext uri="{FF2B5EF4-FFF2-40B4-BE49-F238E27FC236}">
                <a16:creationId xmlns:a16="http://schemas.microsoft.com/office/drawing/2014/main" id="{CC680CF7-ED60-4FFF-B04E-B24ECDDD351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889942" y="2937719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buNone/>
              <a:defRPr lang="en-US" altLang="zh-CN" sz="1400" b="0" kern="1200" dirty="0">
                <a:solidFill>
                  <a:schemeClr val="accent6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89" name="Content placeholder 47" descr="Click icon to add picture">
            <a:extLst>
              <a:ext uri="{FF2B5EF4-FFF2-40B4-BE49-F238E27FC236}">
                <a16:creationId xmlns:a16="http://schemas.microsoft.com/office/drawing/2014/main" id="{042E6E66-3835-45DF-80D9-C4AFDF3401F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107230" y="4469081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90" name="Content placeholder 47">
            <a:extLst>
              <a:ext uri="{FF2B5EF4-FFF2-40B4-BE49-F238E27FC236}">
                <a16:creationId xmlns:a16="http://schemas.microsoft.com/office/drawing/2014/main" id="{A6E85C70-1784-4A0C-8897-EDE98D39BC0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107230" y="5051157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altLang="zh-CN" sz="1400" b="0" kern="1200" dirty="0">
                <a:solidFill>
                  <a:schemeClr val="accent6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91" name="Content placeholder 47" descr="Click icon to add picture">
            <a:extLst>
              <a:ext uri="{FF2B5EF4-FFF2-40B4-BE49-F238E27FC236}">
                <a16:creationId xmlns:a16="http://schemas.microsoft.com/office/drawing/2014/main" id="{4CD55BC2-05D0-49CB-B0A5-C96ACB411B5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501941" y="4469081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92" name="Content placeholder 47">
            <a:extLst>
              <a:ext uri="{FF2B5EF4-FFF2-40B4-BE49-F238E27FC236}">
                <a16:creationId xmlns:a16="http://schemas.microsoft.com/office/drawing/2014/main" id="{49DB7120-2F2C-4F89-AA8C-ABC4F3FF25F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01941" y="5051157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altLang="zh-CN" sz="1400" b="0" kern="1200" dirty="0">
                <a:solidFill>
                  <a:schemeClr val="accent6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93" name="Content placeholder 47" descr="Click icon to add picture">
            <a:extLst>
              <a:ext uri="{FF2B5EF4-FFF2-40B4-BE49-F238E27FC236}">
                <a16:creationId xmlns:a16="http://schemas.microsoft.com/office/drawing/2014/main" id="{AEB1F7BA-7D83-4C23-A72B-82DF9377E9C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734718" y="2355643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94" name="Content placeholder 47">
            <a:extLst>
              <a:ext uri="{FF2B5EF4-FFF2-40B4-BE49-F238E27FC236}">
                <a16:creationId xmlns:a16="http://schemas.microsoft.com/office/drawing/2014/main" id="{7C32F3EB-1AC3-40E9-B66D-ADB19CC74F0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734718" y="2937719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altLang="zh-CN" sz="1400" b="0" kern="1200" dirty="0">
                <a:solidFill>
                  <a:schemeClr val="accent6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7E7569-B8BF-39D0-D742-EF98B83E4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914" y="726705"/>
            <a:ext cx="10515600" cy="1205058"/>
          </a:xfrm>
        </p:spPr>
        <p:txBody>
          <a:bodyPr anchor="t">
            <a:noAutofit/>
          </a:bodyPr>
          <a:lstStyle>
            <a:lvl1pPr algn="l"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C159C7-D006-5B5F-1FEA-689C432B8C8C}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0EBABD-E264-2C96-1139-289A712F35B7}"/>
              </a:ext>
            </a:extLst>
          </p:cNvPr>
          <p:cNvSpPr>
            <a:spLocks noGrp="1"/>
          </p:cNvSpPr>
          <p:nvPr>
            <p:ph type="sldNum" sz="quarter" idx="47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62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19">
            <a:extLst>
              <a:ext uri="{FF2B5EF4-FFF2-40B4-BE49-F238E27FC236}">
                <a16:creationId xmlns:a16="http://schemas.microsoft.com/office/drawing/2014/main" id="{F38B75F8-75D4-4B41-B7C7-433032DD0A6F}"/>
              </a:ext>
            </a:extLst>
          </p:cNvPr>
          <p:cNvSpPr/>
          <p:nvPr/>
        </p:nvSpPr>
        <p:spPr>
          <a:xfrm flipH="1">
            <a:off x="769290" y="491100"/>
            <a:ext cx="1886361" cy="221318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8" name="Freeform: Shape 24">
            <a:extLst>
              <a:ext uri="{FF2B5EF4-FFF2-40B4-BE49-F238E27FC236}">
                <a16:creationId xmlns:a16="http://schemas.microsoft.com/office/drawing/2014/main" id="{671D1224-EDDC-4900-92DC-13608D44C524}"/>
              </a:ext>
            </a:extLst>
          </p:cNvPr>
          <p:cNvSpPr/>
          <p:nvPr/>
        </p:nvSpPr>
        <p:spPr>
          <a:xfrm flipH="1">
            <a:off x="783145" y="4057904"/>
            <a:ext cx="1886359" cy="221318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635A9E44-4E60-1AD1-0B85-72422683B48A}"/>
              </a:ext>
            </a:extLst>
          </p:cNvPr>
          <p:cNvSpPr/>
          <p:nvPr/>
        </p:nvSpPr>
        <p:spPr>
          <a:xfrm flipH="1">
            <a:off x="0" y="3709992"/>
            <a:ext cx="1157948" cy="1502830"/>
          </a:xfrm>
          <a:custGeom>
            <a:avLst/>
            <a:gdLst>
              <a:gd name="connsiteX0" fmla="*/ 638572 w 1157948"/>
              <a:gd name="connsiteY0" fmla="*/ 0 h 1502830"/>
              <a:gd name="connsiteX1" fmla="*/ 0 w 1157948"/>
              <a:gd name="connsiteY1" fmla="*/ 378385 h 1502830"/>
              <a:gd name="connsiteX2" fmla="*/ 0 w 1157948"/>
              <a:gd name="connsiteY2" fmla="*/ 1129800 h 1502830"/>
              <a:gd name="connsiteX3" fmla="*/ 640317 w 1157948"/>
              <a:gd name="connsiteY3" fmla="*/ 1502830 h 1502830"/>
              <a:gd name="connsiteX4" fmla="*/ 1157948 w 1157948"/>
              <a:gd name="connsiteY4" fmla="*/ 1200968 h 1502830"/>
              <a:gd name="connsiteX5" fmla="*/ 1157948 w 1157948"/>
              <a:gd name="connsiteY5" fmla="*/ 304639 h 150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7948" h="1502830">
                <a:moveTo>
                  <a:pt x="638572" y="0"/>
                </a:moveTo>
                <a:lnTo>
                  <a:pt x="0" y="378385"/>
                </a:lnTo>
                <a:lnTo>
                  <a:pt x="0" y="1129800"/>
                </a:lnTo>
                <a:lnTo>
                  <a:pt x="640317" y="1502830"/>
                </a:lnTo>
                <a:lnTo>
                  <a:pt x="1157948" y="1200968"/>
                </a:lnTo>
                <a:lnTo>
                  <a:pt x="1157948" y="304639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1" name="Subtitle 47" descr="Click icon to add picture">
            <a:extLst>
              <a:ext uri="{FF2B5EF4-FFF2-40B4-BE49-F238E27FC236}">
                <a16:creationId xmlns:a16="http://schemas.microsoft.com/office/drawing/2014/main" id="{0C7786BA-5E56-47AA-AE47-4EC07A0D4FA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50705" y="3625598"/>
            <a:ext cx="2653545" cy="58796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3" name="Content placeholder 47">
            <a:extLst>
              <a:ext uri="{FF2B5EF4-FFF2-40B4-BE49-F238E27FC236}">
                <a16:creationId xmlns:a16="http://schemas.microsoft.com/office/drawing/2014/main" id="{880214CF-87DD-476A-9B2E-A58DB313A61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50705" y="4246516"/>
            <a:ext cx="2653545" cy="17271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37" name="Picture placeholder">
            <a:extLst>
              <a:ext uri="{FF2B5EF4-FFF2-40B4-BE49-F238E27FC236}">
                <a16:creationId xmlns:a16="http://schemas.microsoft.com/office/drawing/2014/main" id="{264CF63C-079E-41AA-AA9A-762A765E699F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1788170" y="2296125"/>
            <a:ext cx="1886360" cy="2144668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041C638-CBB8-1159-9AF8-B5D14CC7B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704" y="1690878"/>
            <a:ext cx="6599429" cy="1325563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Subtitle 47" descr="Click icon to add picture">
            <a:extLst>
              <a:ext uri="{FF2B5EF4-FFF2-40B4-BE49-F238E27FC236}">
                <a16:creationId xmlns:a16="http://schemas.microsoft.com/office/drawing/2014/main" id="{3C2C4001-E56F-4174-01AA-4630360BFF4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811506" y="3625598"/>
            <a:ext cx="2653545" cy="58796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0" name="Content placeholder 47">
            <a:extLst>
              <a:ext uri="{FF2B5EF4-FFF2-40B4-BE49-F238E27FC236}">
                <a16:creationId xmlns:a16="http://schemas.microsoft.com/office/drawing/2014/main" id="{02DFC856-C546-62E9-220F-7A668D34905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811506" y="4246516"/>
            <a:ext cx="2653545" cy="17271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7335A-F59E-2A6C-D2D6-F10391DA8D69}"/>
              </a:ext>
            </a:extLst>
          </p:cNvPr>
          <p:cNvSpPr>
            <a:spLocks noGrp="1"/>
          </p:cNvSpPr>
          <p:nvPr>
            <p:ph type="sldNum" sz="quarter" idx="55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130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F946AB17-3782-8412-C51A-DE10A0637453}"/>
              </a:ext>
            </a:extLst>
          </p:cNvPr>
          <p:cNvSpPr/>
          <p:nvPr/>
        </p:nvSpPr>
        <p:spPr>
          <a:xfrm>
            <a:off x="0" y="2860787"/>
            <a:ext cx="2361029" cy="3676532"/>
          </a:xfrm>
          <a:custGeom>
            <a:avLst/>
            <a:gdLst>
              <a:gd name="connsiteX0" fmla="*/ 773997 w 2361029"/>
              <a:gd name="connsiteY0" fmla="*/ 0 h 3676532"/>
              <a:gd name="connsiteX1" fmla="*/ 2361029 w 2361029"/>
              <a:gd name="connsiteY1" fmla="*/ 925683 h 3676532"/>
              <a:gd name="connsiteX2" fmla="*/ 2361029 w 2361029"/>
              <a:gd name="connsiteY2" fmla="*/ 2763949 h 3676532"/>
              <a:gd name="connsiteX3" fmla="*/ 769661 w 2361029"/>
              <a:gd name="connsiteY3" fmla="*/ 3676532 h 3676532"/>
              <a:gd name="connsiteX4" fmla="*/ 0 w 2361029"/>
              <a:gd name="connsiteY4" fmla="*/ 3234717 h 3676532"/>
              <a:gd name="connsiteX5" fmla="*/ 0 w 2361029"/>
              <a:gd name="connsiteY5" fmla="*/ 446885 h 367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1029" h="3676532">
                <a:moveTo>
                  <a:pt x="773997" y="0"/>
                </a:moveTo>
                <a:lnTo>
                  <a:pt x="2361029" y="925683"/>
                </a:lnTo>
                <a:lnTo>
                  <a:pt x="2361029" y="2763949"/>
                </a:lnTo>
                <a:lnTo>
                  <a:pt x="769661" y="3676532"/>
                </a:lnTo>
                <a:lnTo>
                  <a:pt x="0" y="3234717"/>
                </a:lnTo>
                <a:lnTo>
                  <a:pt x="0" y="446885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2BA5A58B-9440-7DAB-E7D7-3143B049FBAC}"/>
              </a:ext>
            </a:extLst>
          </p:cNvPr>
          <p:cNvSpPr/>
          <p:nvPr/>
        </p:nvSpPr>
        <p:spPr>
          <a:xfrm flipH="1">
            <a:off x="1014233" y="5253270"/>
            <a:ext cx="1710765" cy="1593273"/>
          </a:xfrm>
          <a:custGeom>
            <a:avLst/>
            <a:gdLst>
              <a:gd name="connsiteX0" fmla="*/ 852873 w 1710765"/>
              <a:gd name="connsiteY0" fmla="*/ 0 h 1593273"/>
              <a:gd name="connsiteX1" fmla="*/ 0 w 1710765"/>
              <a:gd name="connsiteY1" fmla="*/ 494134 h 1593273"/>
              <a:gd name="connsiteX2" fmla="*/ 0 w 1710765"/>
              <a:gd name="connsiteY2" fmla="*/ 1475410 h 1593273"/>
              <a:gd name="connsiteX3" fmla="*/ 206916 w 1710765"/>
              <a:gd name="connsiteY3" fmla="*/ 1593273 h 1593273"/>
              <a:gd name="connsiteX4" fmla="*/ 1502835 w 1710765"/>
              <a:gd name="connsiteY4" fmla="*/ 1593273 h 1593273"/>
              <a:gd name="connsiteX5" fmla="*/ 1709418 w 1710765"/>
              <a:gd name="connsiteY5" fmla="*/ 1475480 h 1593273"/>
              <a:gd name="connsiteX6" fmla="*/ 1710407 w 1710765"/>
              <a:gd name="connsiteY6" fmla="*/ 491803 h 1593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0765" h="1593273">
                <a:moveTo>
                  <a:pt x="852873" y="0"/>
                </a:moveTo>
                <a:lnTo>
                  <a:pt x="0" y="494134"/>
                </a:lnTo>
                <a:lnTo>
                  <a:pt x="0" y="1475410"/>
                </a:lnTo>
                <a:lnTo>
                  <a:pt x="206916" y="1593273"/>
                </a:lnTo>
                <a:lnTo>
                  <a:pt x="1502835" y="1593273"/>
                </a:lnTo>
                <a:lnTo>
                  <a:pt x="1709418" y="1475480"/>
                </a:lnTo>
                <a:cubicBezTo>
                  <a:pt x="1707864" y="1146834"/>
                  <a:pt x="1711961" y="820449"/>
                  <a:pt x="1710407" y="491803"/>
                </a:cubicBezTo>
                <a:close/>
              </a:path>
            </a:pathLst>
          </a:cu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2" name="Content Placeholder 47" descr="Click icon to add picture">
            <a:extLst>
              <a:ext uri="{FF2B5EF4-FFF2-40B4-BE49-F238E27FC236}">
                <a16:creationId xmlns:a16="http://schemas.microsoft.com/office/drawing/2014/main" id="{95ADF367-2619-4E00-AB82-8FFF41D0E5C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1609" y="1025236"/>
            <a:ext cx="5162709" cy="42068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3" name="Content Placeholder 47">
            <a:extLst>
              <a:ext uri="{FF2B5EF4-FFF2-40B4-BE49-F238E27FC236}">
                <a16:creationId xmlns:a16="http://schemas.microsoft.com/office/drawing/2014/main" id="{8CEB04CE-793E-47B4-8D80-9B82864F2CD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271608" y="1469069"/>
            <a:ext cx="5162709" cy="150616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4" name="Content Placeholder 47" descr="Click icon to add picture">
            <a:extLst>
              <a:ext uri="{FF2B5EF4-FFF2-40B4-BE49-F238E27FC236}">
                <a16:creationId xmlns:a16="http://schemas.microsoft.com/office/drawing/2014/main" id="{067BF8FD-2643-4122-BE3E-63F413244EC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71609" y="2984685"/>
            <a:ext cx="5162709" cy="42068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6" name="Content Placeholder 47" descr="Click icon to add picture">
            <a:extLst>
              <a:ext uri="{FF2B5EF4-FFF2-40B4-BE49-F238E27FC236}">
                <a16:creationId xmlns:a16="http://schemas.microsoft.com/office/drawing/2014/main" id="{02260D10-FEA1-48A7-B544-FAEEAECF5DE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71607" y="4597473"/>
            <a:ext cx="5162709" cy="421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0" name="Content Placeholder 47">
            <a:extLst>
              <a:ext uri="{FF2B5EF4-FFF2-40B4-BE49-F238E27FC236}">
                <a16:creationId xmlns:a16="http://schemas.microsoft.com/office/drawing/2014/main" id="{64584B30-8BCF-4D75-8A6C-FD82347CC7B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71608" y="3419684"/>
            <a:ext cx="5162709" cy="117778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8" name="Content Placeholder 47">
            <a:extLst>
              <a:ext uri="{FF2B5EF4-FFF2-40B4-BE49-F238E27FC236}">
                <a16:creationId xmlns:a16="http://schemas.microsoft.com/office/drawing/2014/main" id="{A4A25056-27FA-4039-ACFA-6624F778712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71608" y="5041922"/>
            <a:ext cx="5162709" cy="16359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7" name="Freeform: Shape 24">
            <a:extLst>
              <a:ext uri="{FF2B5EF4-FFF2-40B4-BE49-F238E27FC236}">
                <a16:creationId xmlns:a16="http://schemas.microsoft.com/office/drawing/2014/main" id="{A23F9759-CF52-CE45-5E22-9678534685A7}"/>
              </a:ext>
            </a:extLst>
          </p:cNvPr>
          <p:cNvSpPr/>
          <p:nvPr/>
        </p:nvSpPr>
        <p:spPr>
          <a:xfrm flipH="1">
            <a:off x="2631891" y="4699053"/>
            <a:ext cx="668814" cy="784693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D84FCC1-368D-680C-31AA-597C3AAF4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665" y="707105"/>
            <a:ext cx="3994173" cy="2277580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E53E8C9F-CD73-30CD-1F24-20F2E6149D58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4734172" y="1141669"/>
            <a:ext cx="507778" cy="565882"/>
          </a:xfrm>
        </p:spPr>
        <p:txBody>
          <a:bodyPr lIns="0" rIns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/>
                </a:solidFill>
                <a:latin typeface="Abadi" panose="020B0604020104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CE61E189-349E-0076-EA43-7BCB6E24CE86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4724705" y="3105650"/>
            <a:ext cx="536270" cy="565882"/>
          </a:xfrm>
        </p:spPr>
        <p:txBody>
          <a:bodyPr lIns="0" rIns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/>
                </a:solidFill>
                <a:latin typeface="Abadi" panose="020B0604020104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68B04572-5D47-C3DF-CDEA-15EC646EA8FE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714069" y="4716041"/>
            <a:ext cx="536270" cy="565882"/>
          </a:xfrm>
        </p:spPr>
        <p:txBody>
          <a:bodyPr lIns="0" rIns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accent6"/>
                </a:solidFill>
                <a:latin typeface="Abadi" panose="020B0604020104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46A453-65E1-B688-A3F9-EA0AA347DDEA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775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7">
            <a:extLst>
              <a:ext uri="{FF2B5EF4-FFF2-40B4-BE49-F238E27FC236}">
                <a16:creationId xmlns:a16="http://schemas.microsoft.com/office/drawing/2014/main" id="{3EDD8D3E-653B-4A9E-9868-3B013A65FE9F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7493157" y="529148"/>
            <a:ext cx="4248873" cy="473113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18" name="Content Placeholder 47">
            <a:extLst>
              <a:ext uri="{FF2B5EF4-FFF2-40B4-BE49-F238E27FC236}">
                <a16:creationId xmlns:a16="http://schemas.microsoft.com/office/drawing/2014/main" id="{DD4E6A9F-7400-917B-6A6B-6BAB445E85F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7427" y="3253120"/>
            <a:ext cx="4959822" cy="20071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19" name="Freeform: Shape 25">
            <a:extLst>
              <a:ext uri="{FF2B5EF4-FFF2-40B4-BE49-F238E27FC236}">
                <a16:creationId xmlns:a16="http://schemas.microsoft.com/office/drawing/2014/main" id="{D7BBD3E8-D5DD-C21F-3792-4880373CCDCC}"/>
              </a:ext>
            </a:extLst>
          </p:cNvPr>
          <p:cNvSpPr/>
          <p:nvPr/>
        </p:nvSpPr>
        <p:spPr>
          <a:xfrm flipH="1">
            <a:off x="7400972" y="4508725"/>
            <a:ext cx="1347680" cy="158117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0" name="Freeform: Shape 11">
            <a:extLst>
              <a:ext uri="{FF2B5EF4-FFF2-40B4-BE49-F238E27FC236}">
                <a16:creationId xmlns:a16="http://schemas.microsoft.com/office/drawing/2014/main" id="{FC461D80-0CAC-62E5-726A-63B48BEF3F25}"/>
              </a:ext>
            </a:extLst>
          </p:cNvPr>
          <p:cNvSpPr/>
          <p:nvPr/>
        </p:nvSpPr>
        <p:spPr>
          <a:xfrm>
            <a:off x="6521016" y="4772906"/>
            <a:ext cx="663381" cy="75892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944167-AFE9-AE61-AF44-B9AEE24D1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427" y="2497488"/>
            <a:ext cx="9823998" cy="1325563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268D53-92DA-7335-4DAB-83485CAF3FE9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FCB16-3643-AB04-D20E-A14FFE07F67C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42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>
            <a:extLst>
              <a:ext uri="{FF2B5EF4-FFF2-40B4-BE49-F238E27FC236}">
                <a16:creationId xmlns:a16="http://schemas.microsoft.com/office/drawing/2014/main" id="{39B50CEE-D9F9-B5CD-C274-BEAA5EAB37E3}"/>
              </a:ext>
            </a:extLst>
          </p:cNvPr>
          <p:cNvSpPr/>
          <p:nvPr/>
        </p:nvSpPr>
        <p:spPr>
          <a:xfrm>
            <a:off x="410352" y="12435"/>
            <a:ext cx="1455521" cy="1019127"/>
          </a:xfrm>
          <a:custGeom>
            <a:avLst/>
            <a:gdLst>
              <a:gd name="connsiteX0" fmla="*/ 219223 w 1455521"/>
              <a:gd name="connsiteY0" fmla="*/ 0 h 1019127"/>
              <a:gd name="connsiteX1" fmla="*/ 1236298 w 1455521"/>
              <a:gd name="connsiteY1" fmla="*/ 0 h 1019127"/>
              <a:gd name="connsiteX2" fmla="*/ 1455521 w 1455521"/>
              <a:gd name="connsiteY2" fmla="*/ 385779 h 1019127"/>
              <a:gd name="connsiteX3" fmla="*/ 1095615 w 1455521"/>
              <a:gd name="connsiteY3" fmla="*/ 1019127 h 1019127"/>
              <a:gd name="connsiteX4" fmla="*/ 359906 w 1455521"/>
              <a:gd name="connsiteY4" fmla="*/ 1019127 h 1019127"/>
              <a:gd name="connsiteX5" fmla="*/ 0 w 1455521"/>
              <a:gd name="connsiteY5" fmla="*/ 385779 h 101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1019127">
                <a:moveTo>
                  <a:pt x="219223" y="0"/>
                </a:moveTo>
                <a:lnTo>
                  <a:pt x="1236298" y="0"/>
                </a:lnTo>
                <a:lnTo>
                  <a:pt x="1455521" y="385779"/>
                </a:lnTo>
                <a:lnTo>
                  <a:pt x="1095615" y="1019127"/>
                </a:lnTo>
                <a:lnTo>
                  <a:pt x="359906" y="1019127"/>
                </a:lnTo>
                <a:lnTo>
                  <a:pt x="0" y="385779"/>
                </a:lnTo>
                <a:close/>
              </a:path>
            </a:pathLst>
          </a:custGeom>
          <a:solidFill>
            <a:schemeClr val="accent6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9" name="Hexagon 15">
            <a:extLst>
              <a:ext uri="{FF2B5EF4-FFF2-40B4-BE49-F238E27FC236}">
                <a16:creationId xmlns:a16="http://schemas.microsoft.com/office/drawing/2014/main" id="{93831F6E-A0DA-46E5-AF13-ED5D9ABF108D}"/>
              </a:ext>
            </a:extLst>
          </p:cNvPr>
          <p:cNvSpPr/>
          <p:nvPr/>
        </p:nvSpPr>
        <p:spPr>
          <a:xfrm>
            <a:off x="1579486" y="450004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0" name="Hexagon 17">
            <a:extLst>
              <a:ext uri="{FF2B5EF4-FFF2-40B4-BE49-F238E27FC236}">
                <a16:creationId xmlns:a16="http://schemas.microsoft.com/office/drawing/2014/main" id="{18B06ECC-5FA7-4ACA-86BF-694240D0C05B}"/>
              </a:ext>
            </a:extLst>
          </p:cNvPr>
          <p:cNvSpPr/>
          <p:nvPr/>
        </p:nvSpPr>
        <p:spPr>
          <a:xfrm>
            <a:off x="412218" y="1136470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1" name="Hexagon 19">
            <a:extLst>
              <a:ext uri="{FF2B5EF4-FFF2-40B4-BE49-F238E27FC236}">
                <a16:creationId xmlns:a16="http://schemas.microsoft.com/office/drawing/2014/main" id="{089AA305-8FFC-46A5-B806-D5D78320D0CD}"/>
              </a:ext>
            </a:extLst>
          </p:cNvPr>
          <p:cNvSpPr/>
          <p:nvPr/>
        </p:nvSpPr>
        <p:spPr>
          <a:xfrm>
            <a:off x="1580070" y="1812437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2" name="Hexagon 21">
            <a:extLst>
              <a:ext uri="{FF2B5EF4-FFF2-40B4-BE49-F238E27FC236}">
                <a16:creationId xmlns:a16="http://schemas.microsoft.com/office/drawing/2014/main" id="{DB2D65ED-32BC-44B2-92F3-E16717051CA1}"/>
              </a:ext>
            </a:extLst>
          </p:cNvPr>
          <p:cNvSpPr/>
          <p:nvPr/>
        </p:nvSpPr>
        <p:spPr>
          <a:xfrm>
            <a:off x="3953772" y="4582171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6100186E-95B0-AB29-6F1D-DBFBAA566DB2}"/>
              </a:ext>
            </a:extLst>
          </p:cNvPr>
          <p:cNvSpPr/>
          <p:nvPr/>
        </p:nvSpPr>
        <p:spPr>
          <a:xfrm>
            <a:off x="3955762" y="5952136"/>
            <a:ext cx="1455521" cy="932559"/>
          </a:xfrm>
          <a:custGeom>
            <a:avLst/>
            <a:gdLst>
              <a:gd name="connsiteX0" fmla="*/ 359906 w 1455521"/>
              <a:gd name="connsiteY0" fmla="*/ 0 h 932559"/>
              <a:gd name="connsiteX1" fmla="*/ 1095615 w 1455521"/>
              <a:gd name="connsiteY1" fmla="*/ 0 h 932559"/>
              <a:gd name="connsiteX2" fmla="*/ 1455521 w 1455521"/>
              <a:gd name="connsiteY2" fmla="*/ 633348 h 932559"/>
              <a:gd name="connsiteX3" fmla="*/ 1285492 w 1455521"/>
              <a:gd name="connsiteY3" fmla="*/ 932559 h 932559"/>
              <a:gd name="connsiteX4" fmla="*/ 170030 w 1455521"/>
              <a:gd name="connsiteY4" fmla="*/ 932559 h 932559"/>
              <a:gd name="connsiteX5" fmla="*/ 0 w 1455521"/>
              <a:gd name="connsiteY5" fmla="*/ 633348 h 932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932559">
                <a:moveTo>
                  <a:pt x="359906" y="0"/>
                </a:moveTo>
                <a:lnTo>
                  <a:pt x="1095615" y="0"/>
                </a:lnTo>
                <a:lnTo>
                  <a:pt x="1455521" y="633348"/>
                </a:lnTo>
                <a:lnTo>
                  <a:pt x="1285492" y="932559"/>
                </a:lnTo>
                <a:lnTo>
                  <a:pt x="170030" y="932559"/>
                </a:lnTo>
                <a:lnTo>
                  <a:pt x="0" y="633348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4" name="Hexagon 27">
            <a:extLst>
              <a:ext uri="{FF2B5EF4-FFF2-40B4-BE49-F238E27FC236}">
                <a16:creationId xmlns:a16="http://schemas.microsoft.com/office/drawing/2014/main" id="{5275D449-7441-440B-8584-96D25256F24D}"/>
              </a:ext>
            </a:extLst>
          </p:cNvPr>
          <p:cNvSpPr/>
          <p:nvPr/>
        </p:nvSpPr>
        <p:spPr>
          <a:xfrm>
            <a:off x="2783996" y="5245443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5" name="Hexagon 28">
            <a:extLst>
              <a:ext uri="{FF2B5EF4-FFF2-40B4-BE49-F238E27FC236}">
                <a16:creationId xmlns:a16="http://schemas.microsoft.com/office/drawing/2014/main" id="{94CFCD79-F5CD-4175-96DE-1AC2E1999DB6}"/>
              </a:ext>
            </a:extLst>
          </p:cNvPr>
          <p:cNvSpPr/>
          <p:nvPr/>
        </p:nvSpPr>
        <p:spPr>
          <a:xfrm>
            <a:off x="2767144" y="3880620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C8667104-E096-23C3-4C2C-5277C2AF5C57}"/>
              </a:ext>
            </a:extLst>
          </p:cNvPr>
          <p:cNvSpPr/>
          <p:nvPr/>
        </p:nvSpPr>
        <p:spPr>
          <a:xfrm>
            <a:off x="3702" y="448131"/>
            <a:ext cx="678871" cy="1266696"/>
          </a:xfrm>
          <a:custGeom>
            <a:avLst/>
            <a:gdLst>
              <a:gd name="connsiteX0" fmla="*/ 0 w 678871"/>
              <a:gd name="connsiteY0" fmla="*/ 0 h 1266696"/>
              <a:gd name="connsiteX1" fmla="*/ 318965 w 678871"/>
              <a:gd name="connsiteY1" fmla="*/ 0 h 1266696"/>
              <a:gd name="connsiteX2" fmla="*/ 678871 w 678871"/>
              <a:gd name="connsiteY2" fmla="*/ 633348 h 1266696"/>
              <a:gd name="connsiteX3" fmla="*/ 318965 w 678871"/>
              <a:gd name="connsiteY3" fmla="*/ 1266696 h 1266696"/>
              <a:gd name="connsiteX4" fmla="*/ 0 w 678871"/>
              <a:gd name="connsiteY4" fmla="*/ 1266696 h 12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8871" h="1266696">
                <a:moveTo>
                  <a:pt x="0" y="0"/>
                </a:moveTo>
                <a:lnTo>
                  <a:pt x="318965" y="0"/>
                </a:lnTo>
                <a:lnTo>
                  <a:pt x="678871" y="633348"/>
                </a:lnTo>
                <a:lnTo>
                  <a:pt x="318965" y="1266696"/>
                </a:lnTo>
                <a:lnTo>
                  <a:pt x="0" y="1266696"/>
                </a:lnTo>
                <a:close/>
              </a:path>
            </a:pathLst>
          </a:cu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8" name="Hexagon 31">
            <a:extLst>
              <a:ext uri="{FF2B5EF4-FFF2-40B4-BE49-F238E27FC236}">
                <a16:creationId xmlns:a16="http://schemas.microsoft.com/office/drawing/2014/main" id="{61BB4AB0-7C5C-4697-A25B-0AFD8754AB52}"/>
              </a:ext>
            </a:extLst>
          </p:cNvPr>
          <p:cNvSpPr/>
          <p:nvPr/>
        </p:nvSpPr>
        <p:spPr>
          <a:xfrm>
            <a:off x="1580353" y="3182793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2363FF00-E570-D743-258E-E9FEF4F02A08}"/>
              </a:ext>
            </a:extLst>
          </p:cNvPr>
          <p:cNvSpPr/>
          <p:nvPr/>
        </p:nvSpPr>
        <p:spPr>
          <a:xfrm>
            <a:off x="6334981" y="5962237"/>
            <a:ext cx="1455521" cy="901561"/>
          </a:xfrm>
          <a:custGeom>
            <a:avLst/>
            <a:gdLst>
              <a:gd name="connsiteX0" fmla="*/ 359906 w 1455521"/>
              <a:gd name="connsiteY0" fmla="*/ 0 h 901561"/>
              <a:gd name="connsiteX1" fmla="*/ 1095615 w 1455521"/>
              <a:gd name="connsiteY1" fmla="*/ 0 h 901561"/>
              <a:gd name="connsiteX2" fmla="*/ 1455521 w 1455521"/>
              <a:gd name="connsiteY2" fmla="*/ 633348 h 901561"/>
              <a:gd name="connsiteX3" fmla="*/ 1303107 w 1455521"/>
              <a:gd name="connsiteY3" fmla="*/ 901561 h 901561"/>
              <a:gd name="connsiteX4" fmla="*/ 152415 w 1455521"/>
              <a:gd name="connsiteY4" fmla="*/ 901561 h 901561"/>
              <a:gd name="connsiteX5" fmla="*/ 0 w 1455521"/>
              <a:gd name="connsiteY5" fmla="*/ 633348 h 901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901561">
                <a:moveTo>
                  <a:pt x="359906" y="0"/>
                </a:moveTo>
                <a:lnTo>
                  <a:pt x="1095615" y="0"/>
                </a:lnTo>
                <a:lnTo>
                  <a:pt x="1455521" y="633348"/>
                </a:lnTo>
                <a:lnTo>
                  <a:pt x="1303107" y="901561"/>
                </a:lnTo>
                <a:lnTo>
                  <a:pt x="152415" y="901561"/>
                </a:lnTo>
                <a:lnTo>
                  <a:pt x="0" y="633348"/>
                </a:lnTo>
                <a:close/>
              </a:path>
            </a:pathLst>
          </a:cu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8" name="Content Placeholder 47">
            <a:extLst>
              <a:ext uri="{FF2B5EF4-FFF2-40B4-BE49-F238E27FC236}">
                <a16:creationId xmlns:a16="http://schemas.microsoft.com/office/drawing/2014/main" id="{073CD90F-1E45-47EC-B558-D5F638F5FE6F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2754948" y="2502098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 w="12700">
            <a:noFill/>
          </a:ln>
        </p:spPr>
        <p:txBody>
          <a:bodyPr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29" name="Content Placeholder 47">
            <a:extLst>
              <a:ext uri="{FF2B5EF4-FFF2-40B4-BE49-F238E27FC236}">
                <a16:creationId xmlns:a16="http://schemas.microsoft.com/office/drawing/2014/main" id="{9A501203-35D0-41A5-A2A4-9F05FAB495C4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91110" y="2493385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30" name="Content Placeholder 47">
            <a:extLst>
              <a:ext uri="{FF2B5EF4-FFF2-40B4-BE49-F238E27FC236}">
                <a16:creationId xmlns:a16="http://schemas.microsoft.com/office/drawing/2014/main" id="{1FA62038-8BB7-45FD-896E-34738A5578BD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5151412" y="5238680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 w="12700">
            <a:noFill/>
          </a:ln>
        </p:spPr>
        <p:txBody>
          <a:bodyPr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31" name="Content Placeholder 47">
            <a:extLst>
              <a:ext uri="{FF2B5EF4-FFF2-40B4-BE49-F238E27FC236}">
                <a16:creationId xmlns:a16="http://schemas.microsoft.com/office/drawing/2014/main" id="{9A7E0EE6-5885-489B-81A9-65DBC0016938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3948599" y="3194928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 w="12700">
            <a:noFill/>
          </a:ln>
        </p:spPr>
        <p:txBody>
          <a:bodyPr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21" name="Content Placeholder 47" descr="Click icon to add picture">
            <a:extLst>
              <a:ext uri="{FF2B5EF4-FFF2-40B4-BE49-F238E27FC236}">
                <a16:creationId xmlns:a16="http://schemas.microsoft.com/office/drawing/2014/main" id="{B7E46D91-6194-E279-CAE3-425E21FD4A8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3093990"/>
            <a:ext cx="3034145" cy="18797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4722C9EB-D452-B3DF-5219-160F48DE7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703538"/>
            <a:ext cx="5055698" cy="1325563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E3C8467A-0A34-2A65-92FE-F12F6A3D84A6}"/>
              </a:ext>
            </a:extLst>
          </p:cNvPr>
          <p:cNvSpPr/>
          <p:nvPr/>
        </p:nvSpPr>
        <p:spPr>
          <a:xfrm>
            <a:off x="-6538" y="1815084"/>
            <a:ext cx="697438" cy="1266696"/>
          </a:xfrm>
          <a:custGeom>
            <a:avLst/>
            <a:gdLst>
              <a:gd name="connsiteX0" fmla="*/ 0 w 732607"/>
              <a:gd name="connsiteY0" fmla="*/ 0 h 1266696"/>
              <a:gd name="connsiteX1" fmla="*/ 372701 w 732607"/>
              <a:gd name="connsiteY1" fmla="*/ 0 h 1266696"/>
              <a:gd name="connsiteX2" fmla="*/ 732607 w 732607"/>
              <a:gd name="connsiteY2" fmla="*/ 633348 h 1266696"/>
              <a:gd name="connsiteX3" fmla="*/ 372701 w 732607"/>
              <a:gd name="connsiteY3" fmla="*/ 1266696 h 1266696"/>
              <a:gd name="connsiteX4" fmla="*/ 0 w 732607"/>
              <a:gd name="connsiteY4" fmla="*/ 1266696 h 1266696"/>
              <a:gd name="connsiteX0" fmla="*/ 43961 w 732607"/>
              <a:gd name="connsiteY0" fmla="*/ 8793 h 1266696"/>
              <a:gd name="connsiteX1" fmla="*/ 372701 w 732607"/>
              <a:gd name="connsiteY1" fmla="*/ 0 h 1266696"/>
              <a:gd name="connsiteX2" fmla="*/ 732607 w 732607"/>
              <a:gd name="connsiteY2" fmla="*/ 633348 h 1266696"/>
              <a:gd name="connsiteX3" fmla="*/ 372701 w 732607"/>
              <a:gd name="connsiteY3" fmla="*/ 1266696 h 1266696"/>
              <a:gd name="connsiteX4" fmla="*/ 0 w 732607"/>
              <a:gd name="connsiteY4" fmla="*/ 1266696 h 1266696"/>
              <a:gd name="connsiteX5" fmla="*/ 43961 w 732607"/>
              <a:gd name="connsiteY5" fmla="*/ 8793 h 1266696"/>
              <a:gd name="connsiteX0" fmla="*/ 8792 w 697438"/>
              <a:gd name="connsiteY0" fmla="*/ 8793 h 1266696"/>
              <a:gd name="connsiteX1" fmla="*/ 337532 w 697438"/>
              <a:gd name="connsiteY1" fmla="*/ 0 h 1266696"/>
              <a:gd name="connsiteX2" fmla="*/ 697438 w 697438"/>
              <a:gd name="connsiteY2" fmla="*/ 633348 h 1266696"/>
              <a:gd name="connsiteX3" fmla="*/ 337532 w 697438"/>
              <a:gd name="connsiteY3" fmla="*/ 1266696 h 1266696"/>
              <a:gd name="connsiteX4" fmla="*/ 0 w 697438"/>
              <a:gd name="connsiteY4" fmla="*/ 1266696 h 1266696"/>
              <a:gd name="connsiteX5" fmla="*/ 8792 w 697438"/>
              <a:gd name="connsiteY5" fmla="*/ 8793 h 12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7438" h="1266696">
                <a:moveTo>
                  <a:pt x="8792" y="8793"/>
                </a:moveTo>
                <a:lnTo>
                  <a:pt x="337532" y="0"/>
                </a:lnTo>
                <a:lnTo>
                  <a:pt x="697438" y="633348"/>
                </a:lnTo>
                <a:lnTo>
                  <a:pt x="337532" y="1266696"/>
                </a:lnTo>
                <a:lnTo>
                  <a:pt x="0" y="1266696"/>
                </a:lnTo>
                <a:cubicBezTo>
                  <a:pt x="0" y="844464"/>
                  <a:pt x="8792" y="431025"/>
                  <a:pt x="8792" y="8793"/>
                </a:cubicBezTo>
                <a:close/>
              </a:path>
            </a:pathLst>
          </a:custGeom>
          <a:noFill/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25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2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278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60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5518B595-5A04-0768-52B1-73F11E475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572" y="3435545"/>
            <a:ext cx="4253399" cy="1740114"/>
          </a:xfrm>
        </p:spPr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: Shape 4">
            <a:extLst>
              <a:ext uri="{FF2B5EF4-FFF2-40B4-BE49-F238E27FC236}">
                <a16:creationId xmlns:a16="http://schemas.microsoft.com/office/drawing/2014/main" id="{AE722AFD-22D7-4BD8-B055-3867C3800E16}"/>
              </a:ext>
            </a:extLst>
          </p:cNvPr>
          <p:cNvSpPr/>
          <p:nvPr/>
        </p:nvSpPr>
        <p:spPr>
          <a:xfrm>
            <a:off x="6282845" y="525294"/>
            <a:ext cx="1913128" cy="2140085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D0355E4-3980-42A9-9376-74163520D39D}"/>
              </a:ext>
            </a:extLst>
          </p:cNvPr>
          <p:cNvSpPr/>
          <p:nvPr/>
        </p:nvSpPr>
        <p:spPr>
          <a:xfrm>
            <a:off x="8375472" y="496110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174533-8C0E-4E82-A582-891A0555FA1F}"/>
              </a:ext>
            </a:extLst>
          </p:cNvPr>
          <p:cNvSpPr/>
          <p:nvPr/>
        </p:nvSpPr>
        <p:spPr>
          <a:xfrm>
            <a:off x="7328126" y="2310315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71E3938-A754-4D49-B509-249EE9BD83AB}"/>
              </a:ext>
            </a:extLst>
          </p:cNvPr>
          <p:cNvSpPr/>
          <p:nvPr/>
        </p:nvSpPr>
        <p:spPr>
          <a:xfrm>
            <a:off x="8375472" y="4095335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D430ED-A815-4274-966C-8192C4230569}"/>
              </a:ext>
            </a:extLst>
          </p:cNvPr>
          <p:cNvSpPr/>
          <p:nvPr/>
        </p:nvSpPr>
        <p:spPr>
          <a:xfrm>
            <a:off x="9403474" y="2310314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24" name="Content placeholder 47" descr="Click icon to add picture">
            <a:extLst>
              <a:ext uri="{FF2B5EF4-FFF2-40B4-BE49-F238E27FC236}">
                <a16:creationId xmlns:a16="http://schemas.microsoft.com/office/drawing/2014/main" id="{5414CF94-2913-4AE7-AAC3-3D61FE74288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74027" y="1076241"/>
            <a:ext cx="1913128" cy="105472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 i="0">
                <a:solidFill>
                  <a:schemeClr val="accent6"/>
                </a:solidFill>
                <a:latin typeface="Abadi" panose="020B0604020104020204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</a:t>
            </a:r>
            <a:r>
              <a:rPr lang="zh-CN" altLang="en-US" dirty="0"/>
              <a:t> </a:t>
            </a:r>
            <a:r>
              <a:rPr lang="en-US" altLang="zh-CN" dirty="0"/>
              <a:t>Master title style </a:t>
            </a:r>
          </a:p>
        </p:txBody>
      </p:sp>
      <p:sp>
        <p:nvSpPr>
          <p:cNvPr id="26" name="Content placeholder 47" descr="Click icon to add picture">
            <a:extLst>
              <a:ext uri="{FF2B5EF4-FFF2-40B4-BE49-F238E27FC236}">
                <a16:creationId xmlns:a16="http://schemas.microsoft.com/office/drawing/2014/main" id="{3CE3485A-395E-4C5F-A00F-D230FF7CFB9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375472" y="1076241"/>
            <a:ext cx="1904890" cy="105472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sz="1800" b="0" i="0">
                <a:solidFill>
                  <a:schemeClr val="accent6"/>
                </a:solidFill>
                <a:latin typeface="Abadi" panose="020B0604020104020204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</a:t>
            </a:r>
            <a:r>
              <a:rPr lang="zh-CN" altLang="en-US" dirty="0"/>
              <a:t> </a:t>
            </a:r>
            <a:r>
              <a:rPr lang="en-US" altLang="zh-CN" dirty="0"/>
              <a:t>Master title style </a:t>
            </a:r>
          </a:p>
        </p:txBody>
      </p:sp>
      <p:sp>
        <p:nvSpPr>
          <p:cNvPr id="33" name="Content placeholder 47" descr="Click icon to add picture">
            <a:extLst>
              <a:ext uri="{FF2B5EF4-FFF2-40B4-BE49-F238E27FC236}">
                <a16:creationId xmlns:a16="http://schemas.microsoft.com/office/drawing/2014/main" id="{6A8DFBFF-5B07-49C6-ADB8-341FCD1E753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321949" y="2844725"/>
            <a:ext cx="1914694" cy="108919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sz="1800" b="0" i="0">
                <a:solidFill>
                  <a:schemeClr val="accent6"/>
                </a:solidFill>
                <a:latin typeface="Abadi" panose="020B0604020104020204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4" name="Content placeholder 47" descr="Click icon to add picture">
            <a:extLst>
              <a:ext uri="{FF2B5EF4-FFF2-40B4-BE49-F238E27FC236}">
                <a16:creationId xmlns:a16="http://schemas.microsoft.com/office/drawing/2014/main" id="{1AC7F192-CFC3-470A-9467-330212C6F52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409651" y="2826795"/>
            <a:ext cx="1913128" cy="11071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sz="1800" b="0" i="0">
                <a:solidFill>
                  <a:schemeClr val="accent6"/>
                </a:solidFill>
                <a:latin typeface="Abadi" panose="020B0604020104020204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5" name="Content placeholder 47" descr="Click icon to add picture">
            <a:extLst>
              <a:ext uri="{FF2B5EF4-FFF2-40B4-BE49-F238E27FC236}">
                <a16:creationId xmlns:a16="http://schemas.microsoft.com/office/drawing/2014/main" id="{A5D53FF3-B0CD-4D31-9128-2D2E0E89F09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67234" y="4631270"/>
            <a:ext cx="1913128" cy="107568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sz="1800" b="0" i="0">
                <a:solidFill>
                  <a:schemeClr val="accent6"/>
                </a:solidFill>
                <a:latin typeface="Abadi" panose="020B0604020104020204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6" name="Freeform: Shape 6">
            <a:extLst>
              <a:ext uri="{FF2B5EF4-FFF2-40B4-BE49-F238E27FC236}">
                <a16:creationId xmlns:a16="http://schemas.microsoft.com/office/drawing/2014/main" id="{4D27EAE5-5D14-4E2B-9A4E-E1CE7C26F40F}"/>
              </a:ext>
            </a:extLst>
          </p:cNvPr>
          <p:cNvSpPr/>
          <p:nvPr/>
        </p:nvSpPr>
        <p:spPr>
          <a:xfrm>
            <a:off x="630971" y="606175"/>
            <a:ext cx="1913128" cy="2140085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0B88ADED-0863-78D3-7710-E131932E965F}"/>
              </a:ext>
            </a:extLst>
          </p:cNvPr>
          <p:cNvSpPr/>
          <p:nvPr/>
        </p:nvSpPr>
        <p:spPr>
          <a:xfrm>
            <a:off x="10460480" y="505838"/>
            <a:ext cx="1731521" cy="2159541"/>
          </a:xfrm>
          <a:custGeom>
            <a:avLst/>
            <a:gdLst>
              <a:gd name="connsiteX0" fmla="*/ 953758 w 1731521"/>
              <a:gd name="connsiteY0" fmla="*/ 0 h 2159541"/>
              <a:gd name="connsiteX1" fmla="*/ 1731521 w 1731521"/>
              <a:gd name="connsiteY1" fmla="*/ 438909 h 2159541"/>
              <a:gd name="connsiteX2" fmla="*/ 1731521 w 1731521"/>
              <a:gd name="connsiteY2" fmla="*/ 1724628 h 2159541"/>
              <a:gd name="connsiteX3" fmla="*/ 956364 w 1731521"/>
              <a:gd name="connsiteY3" fmla="*/ 2159541 h 2159541"/>
              <a:gd name="connsiteX4" fmla="*/ 0 w 1731521"/>
              <a:gd name="connsiteY4" fmla="*/ 1623503 h 2159541"/>
              <a:gd name="connsiteX5" fmla="*/ 0 w 1731521"/>
              <a:gd name="connsiteY5" fmla="*/ 543733 h 215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1521" h="2159541">
                <a:moveTo>
                  <a:pt x="953758" y="0"/>
                </a:moveTo>
                <a:lnTo>
                  <a:pt x="1731521" y="438909"/>
                </a:lnTo>
                <a:lnTo>
                  <a:pt x="1731521" y="1724628"/>
                </a:lnTo>
                <a:lnTo>
                  <a:pt x="956364" y="2159541"/>
                </a:lnTo>
                <a:lnTo>
                  <a:pt x="0" y="1623503"/>
                </a:lnTo>
                <a:lnTo>
                  <a:pt x="0" y="543733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32435EB1-8BEE-9EEE-D9E4-E53D56B7E09C}"/>
              </a:ext>
            </a:extLst>
          </p:cNvPr>
          <p:cNvSpPr/>
          <p:nvPr/>
        </p:nvSpPr>
        <p:spPr>
          <a:xfrm>
            <a:off x="11498097" y="2436654"/>
            <a:ext cx="698022" cy="1868948"/>
          </a:xfrm>
          <a:custGeom>
            <a:avLst/>
            <a:gdLst>
              <a:gd name="connsiteX0" fmla="*/ 698022 w 698022"/>
              <a:gd name="connsiteY0" fmla="*/ 0 h 1868948"/>
              <a:gd name="connsiteX1" fmla="*/ 698022 w 698022"/>
              <a:gd name="connsiteY1" fmla="*/ 1868948 h 1868948"/>
              <a:gd name="connsiteX2" fmla="*/ 0 w 698022"/>
              <a:gd name="connsiteY2" fmla="*/ 1477709 h 1868948"/>
              <a:gd name="connsiteX3" fmla="*/ 0 w 698022"/>
              <a:gd name="connsiteY3" fmla="*/ 397939 h 186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8022" h="1868948">
                <a:moveTo>
                  <a:pt x="698022" y="0"/>
                </a:moveTo>
                <a:lnTo>
                  <a:pt x="698022" y="1868948"/>
                </a:lnTo>
                <a:lnTo>
                  <a:pt x="0" y="1477709"/>
                </a:lnTo>
                <a:lnTo>
                  <a:pt x="0" y="397939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2692688E-3654-181E-6244-F2CED7612746}"/>
              </a:ext>
            </a:extLst>
          </p:cNvPr>
          <p:cNvSpPr/>
          <p:nvPr/>
        </p:nvSpPr>
        <p:spPr>
          <a:xfrm>
            <a:off x="10460480" y="4114794"/>
            <a:ext cx="1731521" cy="2159541"/>
          </a:xfrm>
          <a:custGeom>
            <a:avLst/>
            <a:gdLst>
              <a:gd name="connsiteX0" fmla="*/ 953758 w 1731521"/>
              <a:gd name="connsiteY0" fmla="*/ 0 h 2159541"/>
              <a:gd name="connsiteX1" fmla="*/ 1731521 w 1731521"/>
              <a:gd name="connsiteY1" fmla="*/ 438909 h 2159541"/>
              <a:gd name="connsiteX2" fmla="*/ 1731521 w 1731521"/>
              <a:gd name="connsiteY2" fmla="*/ 1724629 h 2159541"/>
              <a:gd name="connsiteX3" fmla="*/ 956364 w 1731521"/>
              <a:gd name="connsiteY3" fmla="*/ 2159541 h 2159541"/>
              <a:gd name="connsiteX4" fmla="*/ 0 w 1731521"/>
              <a:gd name="connsiteY4" fmla="*/ 1623503 h 2159541"/>
              <a:gd name="connsiteX5" fmla="*/ 0 w 1731521"/>
              <a:gd name="connsiteY5" fmla="*/ 543733 h 215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1521" h="2159541">
                <a:moveTo>
                  <a:pt x="953758" y="0"/>
                </a:moveTo>
                <a:lnTo>
                  <a:pt x="1731521" y="438909"/>
                </a:lnTo>
                <a:lnTo>
                  <a:pt x="1731521" y="1724629"/>
                </a:lnTo>
                <a:lnTo>
                  <a:pt x="956364" y="2159541"/>
                </a:lnTo>
                <a:lnTo>
                  <a:pt x="0" y="1623503"/>
                </a:lnTo>
                <a:lnTo>
                  <a:pt x="0" y="543733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1796F5D-2CC8-44C2-B5B5-E61BEFFF5A72}"/>
              </a:ext>
            </a:extLst>
          </p:cNvPr>
          <p:cNvSpPr/>
          <p:nvPr/>
        </p:nvSpPr>
        <p:spPr>
          <a:xfrm>
            <a:off x="5252937" y="2290859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3093633-6A91-42B5-961C-4B3A5DDF2146}"/>
              </a:ext>
            </a:extLst>
          </p:cNvPr>
          <p:cNvSpPr/>
          <p:nvPr/>
        </p:nvSpPr>
        <p:spPr>
          <a:xfrm>
            <a:off x="6310033" y="4056424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B1A7E0-D0BF-7FCA-D296-94BFC0D611C5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>
          <a:xfrm>
            <a:off x="484632" y="6217920"/>
            <a:ext cx="4114800" cy="365125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AC10D1-DF42-8734-0793-84312B963E6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11194169" y="6217920"/>
            <a:ext cx="458592" cy="365125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084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8">
          <p15:clr>
            <a:srgbClr val="FBAE40"/>
          </p15:clr>
        </p15:guide>
        <p15:guide id="2" pos="5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0C1D3CF-F6AF-93EB-C40E-C278E5844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74" y="2096892"/>
            <a:ext cx="5117162" cy="1325563"/>
          </a:xfrm>
        </p:spPr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47">
            <a:extLst>
              <a:ext uri="{FF2B5EF4-FFF2-40B4-BE49-F238E27FC236}">
                <a16:creationId xmlns:a16="http://schemas.microsoft.com/office/drawing/2014/main" id="{E61594E5-F661-407F-9B5E-62267D2E6AA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9574" y="3435546"/>
            <a:ext cx="4260180" cy="12945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88BDF24-3B67-5B77-0D48-319FA7FD0F65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5745001" y="0"/>
            <a:ext cx="6446999" cy="6858000"/>
          </a:xfrm>
          <a:custGeom>
            <a:avLst/>
            <a:gdLst>
              <a:gd name="connsiteX0" fmla="*/ 2550369 w 6483642"/>
              <a:gd name="connsiteY0" fmla="*/ 0 h 6858000"/>
              <a:gd name="connsiteX1" fmla="*/ 4338592 w 6483642"/>
              <a:gd name="connsiteY1" fmla="*/ 0 h 6858000"/>
              <a:gd name="connsiteX2" fmla="*/ 6483642 w 6483642"/>
              <a:gd name="connsiteY2" fmla="*/ 1338386 h 6858000"/>
              <a:gd name="connsiteX3" fmla="*/ 6483642 w 6483642"/>
              <a:gd name="connsiteY3" fmla="*/ 5624376 h 6858000"/>
              <a:gd name="connsiteX4" fmla="*/ 4378767 w 6483642"/>
              <a:gd name="connsiteY4" fmla="*/ 6858000 h 6858000"/>
              <a:gd name="connsiteX5" fmla="*/ 2590564 w 6483642"/>
              <a:gd name="connsiteY5" fmla="*/ 6858000 h 6858000"/>
              <a:gd name="connsiteX6" fmla="*/ 133 w 6483642"/>
              <a:gd name="connsiteY6" fmla="*/ 5332429 h 6858000"/>
              <a:gd name="connsiteX7" fmla="*/ 20164 w 6483642"/>
              <a:gd name="connsiteY7" fmla="*/ 1404433 h 6858000"/>
              <a:gd name="connsiteX0" fmla="*/ 2530205 w 6463478"/>
              <a:gd name="connsiteY0" fmla="*/ 0 h 6858000"/>
              <a:gd name="connsiteX1" fmla="*/ 4318428 w 6463478"/>
              <a:gd name="connsiteY1" fmla="*/ 0 h 6858000"/>
              <a:gd name="connsiteX2" fmla="*/ 6463478 w 6463478"/>
              <a:gd name="connsiteY2" fmla="*/ 1338386 h 6858000"/>
              <a:gd name="connsiteX3" fmla="*/ 6463478 w 6463478"/>
              <a:gd name="connsiteY3" fmla="*/ 5624376 h 6858000"/>
              <a:gd name="connsiteX4" fmla="*/ 4358603 w 6463478"/>
              <a:gd name="connsiteY4" fmla="*/ 6858000 h 6858000"/>
              <a:gd name="connsiteX5" fmla="*/ 2570400 w 6463478"/>
              <a:gd name="connsiteY5" fmla="*/ 6858000 h 6858000"/>
              <a:gd name="connsiteX6" fmla="*/ 17140 w 6463478"/>
              <a:gd name="connsiteY6" fmla="*/ 5339864 h 6858000"/>
              <a:gd name="connsiteX7" fmla="*/ 0 w 6463478"/>
              <a:gd name="connsiteY7" fmla="*/ 1404433 h 6858000"/>
              <a:gd name="connsiteX8" fmla="*/ 2530205 w 6463478"/>
              <a:gd name="connsiteY8" fmla="*/ 0 h 6858000"/>
              <a:gd name="connsiteX0" fmla="*/ 2513726 w 6446999"/>
              <a:gd name="connsiteY0" fmla="*/ 0 h 6858000"/>
              <a:gd name="connsiteX1" fmla="*/ 4301949 w 6446999"/>
              <a:gd name="connsiteY1" fmla="*/ 0 h 6858000"/>
              <a:gd name="connsiteX2" fmla="*/ 6446999 w 6446999"/>
              <a:gd name="connsiteY2" fmla="*/ 1338386 h 6858000"/>
              <a:gd name="connsiteX3" fmla="*/ 6446999 w 6446999"/>
              <a:gd name="connsiteY3" fmla="*/ 5624376 h 6858000"/>
              <a:gd name="connsiteX4" fmla="*/ 4342124 w 6446999"/>
              <a:gd name="connsiteY4" fmla="*/ 6858000 h 6858000"/>
              <a:gd name="connsiteX5" fmla="*/ 2553921 w 6446999"/>
              <a:gd name="connsiteY5" fmla="*/ 6858000 h 6858000"/>
              <a:gd name="connsiteX6" fmla="*/ 661 w 6446999"/>
              <a:gd name="connsiteY6" fmla="*/ 5339864 h 6858000"/>
              <a:gd name="connsiteX7" fmla="*/ 299 w 6446999"/>
              <a:gd name="connsiteY7" fmla="*/ 1396044 h 6858000"/>
              <a:gd name="connsiteX8" fmla="*/ 2513726 w 6446999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46999" h="6858000">
                <a:moveTo>
                  <a:pt x="2513726" y="0"/>
                </a:moveTo>
                <a:lnTo>
                  <a:pt x="4301949" y="0"/>
                </a:lnTo>
                <a:lnTo>
                  <a:pt x="6446999" y="1338386"/>
                </a:lnTo>
                <a:lnTo>
                  <a:pt x="6446999" y="5624376"/>
                </a:lnTo>
                <a:lnTo>
                  <a:pt x="4342124" y="6858000"/>
                </a:lnTo>
                <a:lnTo>
                  <a:pt x="2553921" y="6858000"/>
                </a:lnTo>
                <a:lnTo>
                  <a:pt x="661" y="5339864"/>
                </a:lnTo>
                <a:cubicBezTo>
                  <a:pt x="-1473" y="4048155"/>
                  <a:pt x="2433" y="2687753"/>
                  <a:pt x="299" y="1396044"/>
                </a:cubicBezTo>
                <a:lnTo>
                  <a:pt x="2513726" y="0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dirty="0">
                <a:solidFill>
                  <a:schemeClr val="accent6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6C45B-70BB-86F1-1866-F93BEC26ACF8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70044D-485D-043B-9D5B-C01AA8E06447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753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4">
            <a:extLst>
              <a:ext uri="{FF2B5EF4-FFF2-40B4-BE49-F238E27FC236}">
                <a16:creationId xmlns:a16="http://schemas.microsoft.com/office/drawing/2014/main" id="{F73BF8E3-2426-5D65-6582-D4B03C765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0510" y="2016579"/>
            <a:ext cx="4441188" cy="27758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ADF8D8A3-175E-9A50-A98B-3766DAAB5EE2}"/>
              </a:ext>
            </a:extLst>
          </p:cNvPr>
          <p:cNvSpPr/>
          <p:nvPr/>
        </p:nvSpPr>
        <p:spPr>
          <a:xfrm rot="5400000">
            <a:off x="1308232" y="2004972"/>
            <a:ext cx="3593592" cy="2880360"/>
          </a:xfrm>
          <a:prstGeom prst="hexagon">
            <a:avLst>
              <a:gd name="adj" fmla="val 31211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1" name="Text 47" descr="Click icon to add picture">
            <a:extLst>
              <a:ext uri="{FF2B5EF4-FFF2-40B4-BE49-F238E27FC236}">
                <a16:creationId xmlns:a16="http://schemas.microsoft.com/office/drawing/2014/main" id="{B264F104-ED4D-9A7F-E598-295893E05B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319235" y="2911781"/>
            <a:ext cx="1570612" cy="10708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3000"/>
              </a:lnSpc>
              <a:buNone/>
              <a:defRPr sz="1800" b="1" cap="all" baseline="0">
                <a:solidFill>
                  <a:schemeClr val="accent6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7A084A88-6A62-9495-6CFE-1127D5CAAAB2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581710" y="555648"/>
            <a:ext cx="5045662" cy="5783096"/>
          </a:xfrm>
          <a:custGeom>
            <a:avLst/>
            <a:gdLst>
              <a:gd name="connsiteX0" fmla="*/ 2523318 w 5045662"/>
              <a:gd name="connsiteY0" fmla="*/ 1092708 h 5783096"/>
              <a:gd name="connsiteX1" fmla="*/ 1083139 w 5045662"/>
              <a:gd name="connsiteY1" fmla="*/ 1991697 h 5783096"/>
              <a:gd name="connsiteX2" fmla="*/ 1083139 w 5045662"/>
              <a:gd name="connsiteY2" fmla="*/ 3787311 h 5783096"/>
              <a:gd name="connsiteX3" fmla="*/ 2523318 w 5045662"/>
              <a:gd name="connsiteY3" fmla="*/ 4686300 h 5783096"/>
              <a:gd name="connsiteX4" fmla="*/ 3963497 w 5045662"/>
              <a:gd name="connsiteY4" fmla="*/ 3787311 h 5783096"/>
              <a:gd name="connsiteX5" fmla="*/ 3963497 w 5045662"/>
              <a:gd name="connsiteY5" fmla="*/ 1991697 h 5783096"/>
              <a:gd name="connsiteX6" fmla="*/ 2470122 w 5045662"/>
              <a:gd name="connsiteY6" fmla="*/ 0 h 5783096"/>
              <a:gd name="connsiteX7" fmla="*/ 5037208 w 5045662"/>
              <a:gd name="connsiteY7" fmla="*/ 1458369 h 5783096"/>
              <a:gd name="connsiteX8" fmla="*/ 5045662 w 5045662"/>
              <a:gd name="connsiteY8" fmla="*/ 4339769 h 5783096"/>
              <a:gd name="connsiteX9" fmla="*/ 2561576 w 5045662"/>
              <a:gd name="connsiteY9" fmla="*/ 5783096 h 5783096"/>
              <a:gd name="connsiteX10" fmla="*/ 24164 w 5045662"/>
              <a:gd name="connsiteY10" fmla="*/ 4354881 h 5783096"/>
              <a:gd name="connsiteX11" fmla="*/ 0 w 5045662"/>
              <a:gd name="connsiteY11" fmla="*/ 1453765 h 5783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45662" h="5783096">
                <a:moveTo>
                  <a:pt x="2523318" y="1092708"/>
                </a:moveTo>
                <a:lnTo>
                  <a:pt x="1083139" y="1991697"/>
                </a:lnTo>
                <a:lnTo>
                  <a:pt x="1083139" y="3787311"/>
                </a:lnTo>
                <a:lnTo>
                  <a:pt x="2523318" y="4686300"/>
                </a:lnTo>
                <a:lnTo>
                  <a:pt x="3963497" y="3787311"/>
                </a:lnTo>
                <a:lnTo>
                  <a:pt x="3963497" y="1991697"/>
                </a:lnTo>
                <a:close/>
                <a:moveTo>
                  <a:pt x="2470122" y="0"/>
                </a:moveTo>
                <a:lnTo>
                  <a:pt x="5037208" y="1458369"/>
                </a:lnTo>
                <a:cubicBezTo>
                  <a:pt x="5040026" y="2418836"/>
                  <a:pt x="5042844" y="3379302"/>
                  <a:pt x="5045662" y="4339769"/>
                </a:cubicBezTo>
                <a:lnTo>
                  <a:pt x="2561576" y="5783096"/>
                </a:lnTo>
                <a:lnTo>
                  <a:pt x="24164" y="4354881"/>
                </a:lnTo>
                <a:lnTo>
                  <a:pt x="0" y="1453765"/>
                </a:lnTo>
                <a:close/>
              </a:path>
            </a:pathLst>
          </a:custGeom>
        </p:spPr>
        <p:txBody>
          <a:bodyPr wrap="square" tIns="457200">
            <a:noAutofit/>
          </a:bodyPr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418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2BC57-1D8D-9F59-24F9-1E8232279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9" y="507076"/>
            <a:ext cx="10515600" cy="1115434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47">
            <a:extLst>
              <a:ext uri="{FF2B5EF4-FFF2-40B4-BE49-F238E27FC236}">
                <a16:creationId xmlns:a16="http://schemas.microsoft.com/office/drawing/2014/main" id="{561744A6-D3EA-42C3-8E71-3BB8BA1E6149}"/>
              </a:ext>
            </a:extLst>
          </p:cNvPr>
          <p:cNvSpPr>
            <a:spLocks noGrp="1"/>
          </p:cNvSpPr>
          <p:nvPr>
            <p:ph type="chart" sz="quarter" idx="27" hasCustomPrompt="1"/>
          </p:nvPr>
        </p:nvSpPr>
        <p:spPr>
          <a:xfrm>
            <a:off x="587829" y="1622510"/>
            <a:ext cx="10889796" cy="415575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altLang="zh-CN" dirty="0"/>
              <a:t>Click to edit master text style</a:t>
            </a:r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C82179-6F61-D1EC-D800-74B748B37F0E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803A51-0211-9F66-D20B-444BC94AA39E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76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ith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4">
            <a:extLst>
              <a:ext uri="{FF2B5EF4-FFF2-40B4-BE49-F238E27FC236}">
                <a16:creationId xmlns:a16="http://schemas.microsoft.com/office/drawing/2014/main" id="{05751864-B11A-0286-13EA-2AC2A2C8D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709" y="721538"/>
            <a:ext cx="10889796" cy="14189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able placeholder">
            <a:extLst>
              <a:ext uri="{FF2B5EF4-FFF2-40B4-BE49-F238E27FC236}">
                <a16:creationId xmlns:a16="http://schemas.microsoft.com/office/drawing/2014/main" id="{CFC5FF09-DE50-4155-81A0-5DD9B700F205}"/>
              </a:ext>
            </a:extLst>
          </p:cNvPr>
          <p:cNvSpPr>
            <a:spLocks noGrp="1"/>
          </p:cNvSpPr>
          <p:nvPr>
            <p:ph type="tbl" sz="quarter" idx="27" hasCustomPrompt="1"/>
          </p:nvPr>
        </p:nvSpPr>
        <p:spPr>
          <a:xfrm>
            <a:off x="581709" y="1614198"/>
            <a:ext cx="10889796" cy="43178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altLang="zh-CN" dirty="0"/>
              <a:t>Click to edit master text style</a:t>
            </a:r>
            <a:endParaRPr lang="zh-CN" altLang="en-US"/>
          </a:p>
        </p:txBody>
      </p:sp>
      <p:sp>
        <p:nvSpPr>
          <p:cNvPr id="9" name="Freeform: Shape 5">
            <a:extLst>
              <a:ext uri="{FF2B5EF4-FFF2-40B4-BE49-F238E27FC236}">
                <a16:creationId xmlns:a16="http://schemas.microsoft.com/office/drawing/2014/main" id="{3F619E6B-153E-B522-47EB-4104C405736C}"/>
              </a:ext>
            </a:extLst>
          </p:cNvPr>
          <p:cNvSpPr/>
          <p:nvPr/>
        </p:nvSpPr>
        <p:spPr>
          <a:xfrm>
            <a:off x="10551278" y="4665388"/>
            <a:ext cx="603952" cy="68174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87A7B3D-E004-6D6A-5979-8F1BADBC9237}"/>
              </a:ext>
            </a:extLst>
          </p:cNvPr>
          <p:cNvSpPr/>
          <p:nvPr/>
        </p:nvSpPr>
        <p:spPr>
          <a:xfrm>
            <a:off x="10524774" y="5146146"/>
            <a:ext cx="1667226" cy="1711855"/>
          </a:xfrm>
          <a:custGeom>
            <a:avLst/>
            <a:gdLst>
              <a:gd name="connsiteX0" fmla="*/ 998834 w 1667226"/>
              <a:gd name="connsiteY0" fmla="*/ 0 h 1711855"/>
              <a:gd name="connsiteX1" fmla="*/ 1667226 w 1667226"/>
              <a:gd name="connsiteY1" fmla="*/ 373790 h 1711855"/>
              <a:gd name="connsiteX2" fmla="*/ 1667226 w 1667226"/>
              <a:gd name="connsiteY2" fmla="*/ 1711855 h 1711855"/>
              <a:gd name="connsiteX3" fmla="*/ 48502 w 1667226"/>
              <a:gd name="connsiteY3" fmla="*/ 1711855 h 1711855"/>
              <a:gd name="connsiteX4" fmla="*/ 0 w 1667226"/>
              <a:gd name="connsiteY4" fmla="*/ 1684915 h 1711855"/>
              <a:gd name="connsiteX5" fmla="*/ 0 w 1667226"/>
              <a:gd name="connsiteY5" fmla="*/ 564300 h 171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67226" h="1711855">
                <a:moveTo>
                  <a:pt x="998834" y="0"/>
                </a:moveTo>
                <a:lnTo>
                  <a:pt x="1667226" y="373790"/>
                </a:lnTo>
                <a:lnTo>
                  <a:pt x="1667226" y="1711855"/>
                </a:lnTo>
                <a:lnTo>
                  <a:pt x="48502" y="1711855"/>
                </a:lnTo>
                <a:lnTo>
                  <a:pt x="0" y="1684915"/>
                </a:lnTo>
                <a:lnTo>
                  <a:pt x="0" y="564300"/>
                </a:lnTo>
                <a:close/>
              </a:path>
            </a:pathLst>
          </a:cu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3" name="Freeform: Shape 11">
            <a:extLst>
              <a:ext uri="{FF2B5EF4-FFF2-40B4-BE49-F238E27FC236}">
                <a16:creationId xmlns:a16="http://schemas.microsoft.com/office/drawing/2014/main" id="{A4CA3A93-BDBF-112D-54A0-05BF6B06BCC1}"/>
              </a:ext>
            </a:extLst>
          </p:cNvPr>
          <p:cNvSpPr/>
          <p:nvPr/>
        </p:nvSpPr>
        <p:spPr>
          <a:xfrm>
            <a:off x="10177285" y="5347130"/>
            <a:ext cx="748554" cy="85636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F7A154B-D8F5-C1FB-307D-496380875BD1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28715E-D2CE-A33E-1A28-4E627F239BBE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54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BF58E95-E9E1-28E6-FB2F-DE80889223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9079" y="1856195"/>
            <a:ext cx="4518122" cy="1688906"/>
          </a:xfrm>
        </p:spPr>
        <p:txBody>
          <a:bodyPr anchor="b">
            <a:noAutofit/>
          </a:bodyPr>
          <a:lstStyle>
            <a:lvl1pPr>
              <a:defRPr sz="2700">
                <a:latin typeface="+mn-lt"/>
              </a:defRPr>
            </a:lvl1pPr>
          </a:lstStyle>
          <a:p>
            <a:r>
              <a:rPr lang="en-US" dirty="0"/>
              <a:t>Click to edit </a:t>
            </a:r>
            <a:r>
              <a:rPr lang="en-US" altLang="zh-CN" dirty="0"/>
              <a:t>Text</a:t>
            </a:r>
            <a:r>
              <a:rPr lang="zh-CN" altLang="en-US" dirty="0"/>
              <a:t> </a:t>
            </a:r>
            <a:r>
              <a:rPr lang="en-US" dirty="0"/>
              <a:t>style</a:t>
            </a:r>
          </a:p>
        </p:txBody>
      </p:sp>
      <p:sp>
        <p:nvSpPr>
          <p:cNvPr id="11" name="subtitle 47">
            <a:extLst>
              <a:ext uri="{FF2B5EF4-FFF2-40B4-BE49-F238E27FC236}">
                <a16:creationId xmlns:a16="http://schemas.microsoft.com/office/drawing/2014/main" id="{3B45AD65-2B81-A368-E5F0-5C61D0B1DFE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95999" y="3695015"/>
            <a:ext cx="4672693" cy="16889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00" b="0">
                <a:solidFill>
                  <a:schemeClr val="accent4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4" name="Freeform: Shape 5">
            <a:extLst>
              <a:ext uri="{FF2B5EF4-FFF2-40B4-BE49-F238E27FC236}">
                <a16:creationId xmlns:a16="http://schemas.microsoft.com/office/drawing/2014/main" id="{0CA4AA19-0D07-46AB-AC12-64054BBBB499}"/>
              </a:ext>
            </a:extLst>
          </p:cNvPr>
          <p:cNvSpPr/>
          <p:nvPr/>
        </p:nvSpPr>
        <p:spPr>
          <a:xfrm>
            <a:off x="3843559" y="722518"/>
            <a:ext cx="1244907" cy="140525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: Shape 6">
            <a:extLst>
              <a:ext uri="{FF2B5EF4-FFF2-40B4-BE49-F238E27FC236}">
                <a16:creationId xmlns:a16="http://schemas.microsoft.com/office/drawing/2014/main" id="{DF781D9E-0DF5-4DDA-84E6-35DFB054158C}"/>
              </a:ext>
            </a:extLst>
          </p:cNvPr>
          <p:cNvSpPr/>
          <p:nvPr/>
        </p:nvSpPr>
        <p:spPr>
          <a:xfrm>
            <a:off x="1223929" y="1436914"/>
            <a:ext cx="2857005" cy="326977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600" dirty="0"/>
          </a:p>
        </p:txBody>
      </p:sp>
      <p:sp>
        <p:nvSpPr>
          <p:cNvPr id="6" name="Freeform: Shape 7">
            <a:extLst>
              <a:ext uri="{FF2B5EF4-FFF2-40B4-BE49-F238E27FC236}">
                <a16:creationId xmlns:a16="http://schemas.microsoft.com/office/drawing/2014/main" id="{86BA1075-E23C-4BC9-8F67-B2E408F864D2}"/>
              </a:ext>
            </a:extLst>
          </p:cNvPr>
          <p:cNvSpPr/>
          <p:nvPr/>
        </p:nvSpPr>
        <p:spPr>
          <a:xfrm>
            <a:off x="758702" y="3457554"/>
            <a:ext cx="1208037" cy="138175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Freeform: Shape 11">
            <a:extLst>
              <a:ext uri="{FF2B5EF4-FFF2-40B4-BE49-F238E27FC236}">
                <a16:creationId xmlns:a16="http://schemas.microsoft.com/office/drawing/2014/main" id="{B2A4CA75-D17E-243B-9C56-A63C75AF6D56}"/>
              </a:ext>
            </a:extLst>
          </p:cNvPr>
          <p:cNvSpPr/>
          <p:nvPr/>
        </p:nvSpPr>
        <p:spPr>
          <a:xfrm>
            <a:off x="2917915" y="4662164"/>
            <a:ext cx="663381" cy="75892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64077E-956B-EA3A-700F-A833D82341FE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ED455D4-27F3-B6AD-2A20-7475F307E5E4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>
            <a:noAutofit/>
          </a:bodyPr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030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4">
            <a:extLst>
              <a:ext uri="{FF2B5EF4-FFF2-40B4-BE49-F238E27FC236}">
                <a16:creationId xmlns:a16="http://schemas.microsoft.com/office/drawing/2014/main" id="{DCA6F28B-ACF1-D3CB-8968-4F64BEA02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0" name="Content placeholder 47">
            <a:extLst>
              <a:ext uri="{FF2B5EF4-FFF2-40B4-BE49-F238E27FC236}">
                <a16:creationId xmlns:a16="http://schemas.microsoft.com/office/drawing/2014/main" id="{E2F72F6F-0172-47B0-8D9E-0EED383332E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114798" y="2560353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52" name="Content placeholder 47" descr="Click icon to add picture">
            <a:extLst>
              <a:ext uri="{FF2B5EF4-FFF2-40B4-BE49-F238E27FC236}">
                <a16:creationId xmlns:a16="http://schemas.microsoft.com/office/drawing/2014/main" id="{2369DDD8-CFC2-4980-A0DB-411AA173B47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4003" y="4764289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53" name="Content placeholder 47">
            <a:extLst>
              <a:ext uri="{FF2B5EF4-FFF2-40B4-BE49-F238E27FC236}">
                <a16:creationId xmlns:a16="http://schemas.microsoft.com/office/drawing/2014/main" id="{B66AC261-5929-40D2-A646-8F16675DE38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14003" y="5295180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61" name="Content placeholder 47">
            <a:extLst>
              <a:ext uri="{FF2B5EF4-FFF2-40B4-BE49-F238E27FC236}">
                <a16:creationId xmlns:a16="http://schemas.microsoft.com/office/drawing/2014/main" id="{B33A9FB2-1610-4389-B352-D99255F77BEC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623536" y="1840730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21" name="Content placeholder 47" descr="Click icon to add picture">
            <a:extLst>
              <a:ext uri="{FF2B5EF4-FFF2-40B4-BE49-F238E27FC236}">
                <a16:creationId xmlns:a16="http://schemas.microsoft.com/office/drawing/2014/main" id="{DEE851A8-3FB7-B319-A053-BE08A45763C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720440" y="4045832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2" name="Content placeholder 47">
            <a:extLst>
              <a:ext uri="{FF2B5EF4-FFF2-40B4-BE49-F238E27FC236}">
                <a16:creationId xmlns:a16="http://schemas.microsoft.com/office/drawing/2014/main" id="{5743B59B-3EAA-B249-07CE-9C9C5B0B6AB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720440" y="4576723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62" name="Content placeholder 47">
            <a:extLst>
              <a:ext uri="{FF2B5EF4-FFF2-40B4-BE49-F238E27FC236}">
                <a16:creationId xmlns:a16="http://schemas.microsoft.com/office/drawing/2014/main" id="{0AC60B87-71AC-4AA8-9AE7-B3B427BACB12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113401" y="2560353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19" name="Content placeholder 47" descr="Click icon to add picture">
            <a:extLst>
              <a:ext uri="{FF2B5EF4-FFF2-40B4-BE49-F238E27FC236}">
                <a16:creationId xmlns:a16="http://schemas.microsoft.com/office/drawing/2014/main" id="{110FBA5D-2CEB-4D44-16CA-0F24099B140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218710" y="4764289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0" name="Content placeholder 47">
            <a:extLst>
              <a:ext uri="{FF2B5EF4-FFF2-40B4-BE49-F238E27FC236}">
                <a16:creationId xmlns:a16="http://schemas.microsoft.com/office/drawing/2014/main" id="{2108E774-D145-FA07-58F1-7DB37A30A59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218710" y="5295180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63" name="Content placeholder 47">
            <a:extLst>
              <a:ext uri="{FF2B5EF4-FFF2-40B4-BE49-F238E27FC236}">
                <a16:creationId xmlns:a16="http://schemas.microsoft.com/office/drawing/2014/main" id="{05B25D7D-82BA-4FF5-9C92-4AD181847515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8500328" y="1836331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25" name="Content placeholder 47" descr="Click icon to add picture">
            <a:extLst>
              <a:ext uri="{FF2B5EF4-FFF2-40B4-BE49-F238E27FC236}">
                <a16:creationId xmlns:a16="http://schemas.microsoft.com/office/drawing/2014/main" id="{A9C2624B-E6E6-C673-E8FF-F4BF909C3AC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635340" y="4045832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6" name="Content placeholder 47">
            <a:extLst>
              <a:ext uri="{FF2B5EF4-FFF2-40B4-BE49-F238E27FC236}">
                <a16:creationId xmlns:a16="http://schemas.microsoft.com/office/drawing/2014/main" id="{A003837A-CCD7-3699-D86F-CB884CA4C67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635340" y="4576723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accent6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9028585-56FF-7B3D-783D-D06964F7C099}"/>
              </a:ext>
            </a:extLst>
          </p:cNvPr>
          <p:cNvSpPr>
            <a:spLocks noGrp="1"/>
          </p:cNvSpPr>
          <p:nvPr>
            <p:ph type="ftr" sz="quarter" idx="58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090978-DDC9-0FA2-2CFD-733C8B854F3C}"/>
              </a:ext>
            </a:extLst>
          </p:cNvPr>
          <p:cNvSpPr>
            <a:spLocks noGrp="1"/>
          </p:cNvSpPr>
          <p:nvPr>
            <p:ph type="sldNum" sz="quarter" idx="59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457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 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92FA2A-46BA-2A19-C3CE-EC6985867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74" y="2367293"/>
            <a:ext cx="3909993" cy="3629708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Content placeholder 47">
            <a:extLst>
              <a:ext uri="{FF2B5EF4-FFF2-40B4-BE49-F238E27FC236}">
                <a16:creationId xmlns:a16="http://schemas.microsoft.com/office/drawing/2014/main" id="{BF9EDF7D-3BB1-43C0-92BB-091CCC520477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4269796" y="436455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39" name="文本占位符 47" descr="Click icon to add picture">
            <a:extLst>
              <a:ext uri="{FF2B5EF4-FFF2-40B4-BE49-F238E27FC236}">
                <a16:creationId xmlns:a16="http://schemas.microsoft.com/office/drawing/2014/main" id="{15896C2C-7C25-4BC0-AF9B-DF590A2909A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20210" y="522515"/>
            <a:ext cx="2289842" cy="62655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40" name="Content placeholder 47">
            <a:extLst>
              <a:ext uri="{FF2B5EF4-FFF2-40B4-BE49-F238E27FC236}">
                <a16:creationId xmlns:a16="http://schemas.microsoft.com/office/drawing/2014/main" id="{CAC554EF-FF8F-4055-A716-E82F461413B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520211" y="1165881"/>
            <a:ext cx="2289842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400" b="0" i="0">
                <a:solidFill>
                  <a:schemeClr val="accent6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56" name="Content placeholder 47">
            <a:extLst>
              <a:ext uri="{FF2B5EF4-FFF2-40B4-BE49-F238E27FC236}">
                <a16:creationId xmlns:a16="http://schemas.microsoft.com/office/drawing/2014/main" id="{4F0742C0-A9F2-4886-B17E-6915399483C3}"/>
              </a:ext>
            </a:extLst>
          </p:cNvPr>
          <p:cNvSpPr>
            <a:spLocks noGrp="1"/>
          </p:cNvSpPr>
          <p:nvPr>
            <p:ph type="pic" sz="quarter" idx="72"/>
          </p:nvPr>
        </p:nvSpPr>
        <p:spPr>
          <a:xfrm>
            <a:off x="8059916" y="436455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1" name="Content placeholder 47" descr="Click icon to add picture">
            <a:extLst>
              <a:ext uri="{FF2B5EF4-FFF2-40B4-BE49-F238E27FC236}">
                <a16:creationId xmlns:a16="http://schemas.microsoft.com/office/drawing/2014/main" id="{CE3DC674-39AB-43B9-AC30-97A68D22159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309889" y="642667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42" name="Content placeholder 47">
            <a:extLst>
              <a:ext uri="{FF2B5EF4-FFF2-40B4-BE49-F238E27FC236}">
                <a16:creationId xmlns:a16="http://schemas.microsoft.com/office/drawing/2014/main" id="{F12189CA-0E22-41A5-91FD-03761860993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309891" y="1165881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48" name="Content placeholder 47">
            <a:extLst>
              <a:ext uri="{FF2B5EF4-FFF2-40B4-BE49-F238E27FC236}">
                <a16:creationId xmlns:a16="http://schemas.microsoft.com/office/drawing/2014/main" id="{A962C62E-F92F-445A-9243-8B433747A548}"/>
              </a:ext>
            </a:extLst>
          </p:cNvPr>
          <p:cNvSpPr>
            <a:spLocks noGrp="1"/>
          </p:cNvSpPr>
          <p:nvPr>
            <p:ph type="pic" sz="quarter" idx="69"/>
          </p:nvPr>
        </p:nvSpPr>
        <p:spPr>
          <a:xfrm>
            <a:off x="4269796" y="2004222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3" name="Content placeholder 47" descr="Click icon to add picture">
            <a:extLst>
              <a:ext uri="{FF2B5EF4-FFF2-40B4-BE49-F238E27FC236}">
                <a16:creationId xmlns:a16="http://schemas.microsoft.com/office/drawing/2014/main" id="{DE6F9463-BB2D-43FC-BE8F-21D3F9A2539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520210" y="2105171"/>
            <a:ext cx="2193021" cy="61741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44" name="Content placeholder 47">
            <a:extLst>
              <a:ext uri="{FF2B5EF4-FFF2-40B4-BE49-F238E27FC236}">
                <a16:creationId xmlns:a16="http://schemas.microsoft.com/office/drawing/2014/main" id="{7DF27694-08A2-4530-B763-5A9B9D4DC6E0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520212" y="2739721"/>
            <a:ext cx="2193021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61" name="Content placeholder 47">
            <a:extLst>
              <a:ext uri="{FF2B5EF4-FFF2-40B4-BE49-F238E27FC236}">
                <a16:creationId xmlns:a16="http://schemas.microsoft.com/office/drawing/2014/main" id="{2EA753B3-D0BB-4484-85D1-E28345D99F4C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8059916" y="2004222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 dirty="0"/>
          </a:p>
        </p:txBody>
      </p:sp>
      <p:sp>
        <p:nvSpPr>
          <p:cNvPr id="45" name="Content placeholder 47" descr="Click icon to add picture">
            <a:extLst>
              <a:ext uri="{FF2B5EF4-FFF2-40B4-BE49-F238E27FC236}">
                <a16:creationId xmlns:a16="http://schemas.microsoft.com/office/drawing/2014/main" id="{20398AA4-3D68-487D-BE7C-9F1D45E3F5F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309890" y="2032203"/>
            <a:ext cx="2098039" cy="70114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46" name="Content placeholder 47">
            <a:extLst>
              <a:ext uri="{FF2B5EF4-FFF2-40B4-BE49-F238E27FC236}">
                <a16:creationId xmlns:a16="http://schemas.microsoft.com/office/drawing/2014/main" id="{6B623D7A-5E96-42AB-9B1F-14E445503187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9309890" y="2746407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49" name="Content placeholder 47">
            <a:extLst>
              <a:ext uri="{FF2B5EF4-FFF2-40B4-BE49-F238E27FC236}">
                <a16:creationId xmlns:a16="http://schemas.microsoft.com/office/drawing/2014/main" id="{EAA5B0EA-1F3B-4D8B-9BB9-F9037A393705}"/>
              </a:ext>
            </a:extLst>
          </p:cNvPr>
          <p:cNvSpPr>
            <a:spLocks noGrp="1"/>
          </p:cNvSpPr>
          <p:nvPr>
            <p:ph type="pic" sz="quarter" idx="70"/>
          </p:nvPr>
        </p:nvSpPr>
        <p:spPr>
          <a:xfrm>
            <a:off x="4269796" y="3571991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7" name="Content placeholder 47" descr="Click icon to add picture">
            <a:extLst>
              <a:ext uri="{FF2B5EF4-FFF2-40B4-BE49-F238E27FC236}">
                <a16:creationId xmlns:a16="http://schemas.microsoft.com/office/drawing/2014/main" id="{2C93687D-1E42-4B01-9F16-9FA098CE1153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5520210" y="3775516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50" name="Content placeholder 47">
            <a:extLst>
              <a:ext uri="{FF2B5EF4-FFF2-40B4-BE49-F238E27FC236}">
                <a16:creationId xmlns:a16="http://schemas.microsoft.com/office/drawing/2014/main" id="{7AB91474-458B-45F7-9773-FA375C2CF7F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5520211" y="4312077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62" name="Content placeholder 47">
            <a:extLst>
              <a:ext uri="{FF2B5EF4-FFF2-40B4-BE49-F238E27FC236}">
                <a16:creationId xmlns:a16="http://schemas.microsoft.com/office/drawing/2014/main" id="{52E587E7-A09A-4FB2-8774-8073E737F106}"/>
              </a:ext>
            </a:extLst>
          </p:cNvPr>
          <p:cNvSpPr>
            <a:spLocks noGrp="1"/>
          </p:cNvSpPr>
          <p:nvPr>
            <p:ph type="pic" sz="quarter" idx="74"/>
          </p:nvPr>
        </p:nvSpPr>
        <p:spPr>
          <a:xfrm>
            <a:off x="8059916" y="3571991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51" name="Content placeholder 47" descr="Click icon to add picture">
            <a:extLst>
              <a:ext uri="{FF2B5EF4-FFF2-40B4-BE49-F238E27FC236}">
                <a16:creationId xmlns:a16="http://schemas.microsoft.com/office/drawing/2014/main" id="{FBF01DC7-D684-4484-B2AA-B50F7B1A00DA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309889" y="3775516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52" name="Content placeholder 47">
            <a:extLst>
              <a:ext uri="{FF2B5EF4-FFF2-40B4-BE49-F238E27FC236}">
                <a16:creationId xmlns:a16="http://schemas.microsoft.com/office/drawing/2014/main" id="{6046C90F-8A25-4E70-9BC9-4496C6B94EB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309891" y="4312077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55" name="Content placeholder 47">
            <a:extLst>
              <a:ext uri="{FF2B5EF4-FFF2-40B4-BE49-F238E27FC236}">
                <a16:creationId xmlns:a16="http://schemas.microsoft.com/office/drawing/2014/main" id="{D05B9A22-6B21-40BB-BBC1-9586C432A97B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4269796" y="5153614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53" name="Content placeholder 47" descr="Click icon to add picture">
            <a:extLst>
              <a:ext uri="{FF2B5EF4-FFF2-40B4-BE49-F238E27FC236}">
                <a16:creationId xmlns:a16="http://schemas.microsoft.com/office/drawing/2014/main" id="{F5E2B418-8D0E-4995-A3ED-4348C6F4A1AF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520210" y="5369449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58" name="Content placeholder 47">
            <a:extLst>
              <a:ext uri="{FF2B5EF4-FFF2-40B4-BE49-F238E27FC236}">
                <a16:creationId xmlns:a16="http://schemas.microsoft.com/office/drawing/2014/main" id="{90A2A6E4-4D11-4F28-9D68-BC28580EBC05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5520211" y="5901594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63" name="Content placeholder 47">
            <a:extLst>
              <a:ext uri="{FF2B5EF4-FFF2-40B4-BE49-F238E27FC236}">
                <a16:creationId xmlns:a16="http://schemas.microsoft.com/office/drawing/2014/main" id="{A74DEBE4-2F74-4EB7-9501-8D37A3151B2A}"/>
              </a:ext>
            </a:extLst>
          </p:cNvPr>
          <p:cNvSpPr>
            <a:spLocks noGrp="1"/>
          </p:cNvSpPr>
          <p:nvPr>
            <p:ph type="pic" sz="quarter" idx="75"/>
          </p:nvPr>
        </p:nvSpPr>
        <p:spPr>
          <a:xfrm>
            <a:off x="8059916" y="5153614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59" name="Content placeholder 47" descr="Click icon to add picture">
            <a:extLst>
              <a:ext uri="{FF2B5EF4-FFF2-40B4-BE49-F238E27FC236}">
                <a16:creationId xmlns:a16="http://schemas.microsoft.com/office/drawing/2014/main" id="{070D69EE-1032-4604-B201-FD13AE846E9E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313612" y="5369449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accent6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60" name="Content placeholder 47">
            <a:extLst>
              <a:ext uri="{FF2B5EF4-FFF2-40B4-BE49-F238E27FC236}">
                <a16:creationId xmlns:a16="http://schemas.microsoft.com/office/drawing/2014/main" id="{B65187B8-CD7A-46B0-A851-E2456586E758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9309891" y="5901594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accent6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64988-2386-5A15-B085-00BD5D58E53C}"/>
              </a:ext>
            </a:extLst>
          </p:cNvPr>
          <p:cNvSpPr>
            <a:spLocks noGrp="1"/>
          </p:cNvSpPr>
          <p:nvPr>
            <p:ph type="ftr" sz="quarter" idx="76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CC095-C330-BF75-42CE-50A46EAD82C5}"/>
              </a:ext>
            </a:extLst>
          </p:cNvPr>
          <p:cNvSpPr>
            <a:spLocks noGrp="1"/>
          </p:cNvSpPr>
          <p:nvPr>
            <p:ph type="sldNum" sz="quarter" idx="77"/>
          </p:nvPr>
        </p:nvSpPr>
        <p:spPr/>
        <p:txBody>
          <a:bodyPr>
            <a:noAutofit/>
          </a:bodyPr>
          <a:lstStyle>
            <a:lvl1pPr>
              <a:defRPr b="0">
                <a:solidFill>
                  <a:schemeClr val="accent6"/>
                </a:solidFill>
              </a:defRPr>
            </a:lvl1pPr>
          </a:lstStyle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04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7">
            <a:extLst>
              <a:ext uri="{FF2B5EF4-FFF2-40B4-BE49-F238E27FC236}">
                <a16:creationId xmlns:a16="http://schemas.microsoft.com/office/drawing/2014/main" id="{28B6388A-37D2-4382-A7FC-9B9A76BDE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4169" y="6217920"/>
            <a:ext cx="458592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6"/>
                </a:solidFill>
                <a:latin typeface="+mn-lt"/>
              </a:defRPr>
            </a:lvl1pPr>
          </a:lstStyle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8CB8A3D-9A54-FD7C-F6A5-B33E6C891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F38A7675-78A2-B642-22AF-B98514C68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76125D-E69D-E2ED-1549-3D67DBD48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" y="621792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6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68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  <p:sldLayoutId id="214748374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32">
          <p15:clr>
            <a:srgbClr val="F26B43"/>
          </p15:clr>
        </p15:guide>
        <p15:guide id="2" pos="3840">
          <p15:clr>
            <a:srgbClr val="F26B43"/>
          </p15:clr>
        </p15:guide>
        <p15:guide id="3" pos="5640">
          <p15:clr>
            <a:srgbClr val="F26B43"/>
          </p15:clr>
        </p15:guide>
        <p15:guide id="4" pos="1656">
          <p15:clr>
            <a:srgbClr val="F26B43"/>
          </p15:clr>
        </p15:guide>
        <p15:guide id="5" pos="52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9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0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ww.slj.com/story/an-updated-look-at-diversity-in-childrens-books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hyperlink" Target="https://diversebookfinder.org/our-collection/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at.diversebookfinder.org/?_ga=2.65923950.1740444253.1677511674-1200799685.1673987579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A top view of books with different cover colours">
            <a:extLst>
              <a:ext uri="{FF2B5EF4-FFF2-40B4-BE49-F238E27FC236}">
                <a16:creationId xmlns:a16="http://schemas.microsoft.com/office/drawing/2014/main" id="{74C068F7-DFED-C9E8-78F1-8DF7CDEC0E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880" b="9881"/>
          <a:stretch/>
        </p:blipFill>
        <p:spPr>
          <a:xfrm>
            <a:off x="633999" y="1054100"/>
            <a:ext cx="5462001" cy="43826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459116-51DC-AB42-7FCB-26FADBCCAB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13220" y="1054100"/>
            <a:ext cx="4615180" cy="3736099"/>
          </a:xfrm>
        </p:spPr>
        <p:txBody>
          <a:bodyPr anchor="ctr">
            <a:normAutofit/>
          </a:bodyPr>
          <a:lstStyle/>
          <a:p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Patron Driven DEI Acquisitions: Using education students and the Diverse Book Finder to diversify a children’s picture book collection</a:t>
            </a:r>
            <a:b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26AAD5-6BAA-94BF-C3B2-5BFF436B2C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8009" y="4371962"/>
            <a:ext cx="4615180" cy="668769"/>
          </a:xfrm>
        </p:spPr>
        <p:txBody>
          <a:bodyPr>
            <a:noAutofit/>
          </a:bodyPr>
          <a:lstStyle/>
          <a:p>
            <a:r>
              <a:rPr lang="en-US" sz="1800" dirty="0"/>
              <a:t>Mitchell Scott</a:t>
            </a:r>
          </a:p>
          <a:p>
            <a:r>
              <a:rPr lang="en-US" sz="1800" dirty="0"/>
              <a:t>Coordinator of Collections </a:t>
            </a:r>
          </a:p>
          <a:p>
            <a:r>
              <a:rPr lang="en-US" sz="1800" dirty="0"/>
              <a:t>Indiana University Southeast</a:t>
            </a:r>
          </a:p>
        </p:txBody>
      </p:sp>
    </p:spTree>
    <p:extLst>
      <p:ext uri="{BB962C8B-B14F-4D97-AF65-F5344CB8AC3E}">
        <p14:creationId xmlns:p14="http://schemas.microsoft.com/office/powerpoint/2010/main" val="3406464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D7B93-8736-9017-CD57-B7045E4B8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481" y="558551"/>
            <a:ext cx="4219662" cy="1513530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000" dirty="0">
                <a:solidFill>
                  <a:schemeClr val="tx1"/>
                </a:solidFill>
              </a:rPr>
              <a:t>DEI Grant Funding &amp; opportunity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C7AD07D-02C0-D92A-9C19-757AC8D26A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6178474"/>
              </p:ext>
            </p:extLst>
          </p:nvPr>
        </p:nvGraphicFramePr>
        <p:xfrm>
          <a:off x="6081713" y="725488"/>
          <a:ext cx="5141912" cy="5407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A picture containing drawing, cartoon, clipart, illustration&#10;&#10;Description automatically generated">
            <a:extLst>
              <a:ext uri="{FF2B5EF4-FFF2-40B4-BE49-F238E27FC236}">
                <a16:creationId xmlns:a16="http://schemas.microsoft.com/office/drawing/2014/main" id="{C2A108DB-875E-4EB2-C6E5-96BA9B6189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" y="1953208"/>
            <a:ext cx="5056632" cy="464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8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29B5D-83A7-FBF3-399B-F74F06051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51" y="536953"/>
            <a:ext cx="4983061" cy="895921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Instructional session</a:t>
            </a:r>
          </a:p>
        </p:txBody>
      </p:sp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8BED47B1-B017-E480-7223-D8A169DA62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5422086"/>
              </p:ext>
            </p:extLst>
          </p:nvPr>
        </p:nvGraphicFramePr>
        <p:xfrm>
          <a:off x="6081713" y="725488"/>
          <a:ext cx="5141912" cy="5407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A group of people sitting in a classroom&#10;&#10;Description automatically generated with low confidence">
            <a:extLst>
              <a:ext uri="{FF2B5EF4-FFF2-40B4-BE49-F238E27FC236}">
                <a16:creationId xmlns:a16="http://schemas.microsoft.com/office/drawing/2014/main" id="{DBAFC23A-FEFC-DAB2-B93B-B3DB4F200A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72" y="1356359"/>
            <a:ext cx="4776153" cy="477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948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DB6B7-2241-32BB-B8A1-E51822620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907" y="815680"/>
            <a:ext cx="4865077" cy="1305351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000" dirty="0">
                <a:solidFill>
                  <a:schemeClr val="tx1"/>
                </a:solidFill>
              </a:rPr>
              <a:t>Acquisitions &amp; Delivery	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581FD25-AB59-7114-F66B-D5E36950C2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754598"/>
              </p:ext>
            </p:extLst>
          </p:nvPr>
        </p:nvGraphicFramePr>
        <p:xfrm>
          <a:off x="6081713" y="725488"/>
          <a:ext cx="5141912" cy="5407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A group of women holding boxes&#10;&#10;Description automatically generated with low confidence">
            <a:extLst>
              <a:ext uri="{FF2B5EF4-FFF2-40B4-BE49-F238E27FC236}">
                <a16:creationId xmlns:a16="http://schemas.microsoft.com/office/drawing/2014/main" id="{F7302209-6061-FC09-BF49-8ABB2D232D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" y="1983870"/>
            <a:ext cx="4551869" cy="455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264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71F80-A3D4-E1F4-BD62-E957E4EA1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Purchasing Data—The Highlights	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63000FF-BDE4-EDAE-8DC2-F4840951AF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2632514"/>
              </p:ext>
            </p:extLst>
          </p:nvPr>
        </p:nvGraphicFramePr>
        <p:xfrm>
          <a:off x="1069974" y="2385390"/>
          <a:ext cx="10453431" cy="3779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807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C6112-7FD5-C9A2-D2A5-09AD53970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398" y="125835"/>
            <a:ext cx="5226049" cy="1318444"/>
          </a:xfrm>
        </p:spPr>
        <p:txBody>
          <a:bodyPr>
            <a:normAutofit/>
          </a:bodyPr>
          <a:lstStyle/>
          <a:p>
            <a:r>
              <a:rPr lang="en-US" sz="4400" dirty="0"/>
              <a:t>Pre &amp; Post test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E21E2-805C-B9BB-EC04-57EF4EC50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230" y="1512650"/>
            <a:ext cx="5026152" cy="3832700"/>
          </a:xfrm>
        </p:spPr>
        <p:txBody>
          <a:bodyPr>
            <a:noAutofit/>
          </a:bodyPr>
          <a:lstStyle/>
          <a:p>
            <a:r>
              <a:rPr lang="en-US" sz="2400" dirty="0"/>
              <a:t>Waa-</a:t>
            </a:r>
            <a:r>
              <a:rPr lang="en-US" sz="2400" dirty="0" err="1"/>
              <a:t>waa</a:t>
            </a:r>
            <a:r>
              <a:rPr lang="en-US" sz="2400" dirty="0"/>
              <a:t>: N=9 (from Fall 2022)</a:t>
            </a:r>
          </a:p>
          <a:p>
            <a:r>
              <a:rPr lang="en-US" sz="2400" dirty="0"/>
              <a:t>ALL showed an improved understanding of “themes” that exist in diverse books.</a:t>
            </a:r>
          </a:p>
          <a:p>
            <a:r>
              <a:rPr lang="en-US" sz="2400" dirty="0"/>
              <a:t>ALL indicated they felt more exposed to diverse materials after this experience.</a:t>
            </a:r>
          </a:p>
          <a:p>
            <a:r>
              <a:rPr lang="en-US" sz="2400" dirty="0"/>
              <a:t>ALL more likely to select and use diverse materials after this experience.</a:t>
            </a:r>
          </a:p>
          <a:p>
            <a:r>
              <a:rPr lang="en-US" sz="2400" dirty="0"/>
              <a:t>7 of 9 used a book they selected for classroom activity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45B314-2555-EFC3-D645-117ADECDC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044710"/>
            <a:ext cx="5891671" cy="26012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3A5C21-3B24-A22F-A5AD-805A2D8DE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307966"/>
            <a:ext cx="5973286" cy="329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00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7C9BC-711A-448D-B23D-63C2C6919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80" y="484632"/>
            <a:ext cx="6743844" cy="1609344"/>
          </a:xfrm>
        </p:spPr>
        <p:txBody>
          <a:bodyPr>
            <a:normAutofit/>
          </a:bodyPr>
          <a:lstStyle/>
          <a:p>
            <a:r>
              <a:rPr lang="en-US" sz="4800"/>
              <a:t>Faculty feedback &amp; future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CE8B2-C5F9-EEA4-4B8B-C01E4F58F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279" y="2121408"/>
            <a:ext cx="6743845" cy="4050792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Students had a better understanding of what a diverse book is</a:t>
            </a:r>
          </a:p>
          <a:p>
            <a:r>
              <a:rPr lang="en-US" sz="2400" dirty="0"/>
              <a:t>Students had a better understanding of “themes” that existed in diverse books</a:t>
            </a:r>
          </a:p>
          <a:p>
            <a:r>
              <a:rPr lang="en-US" sz="2400" dirty="0"/>
              <a:t>Rerunning in Fall 2023</a:t>
            </a:r>
          </a:p>
          <a:p>
            <a:r>
              <a:rPr lang="en-US" sz="2400" dirty="0"/>
              <a:t>Looking for other potential ways to incorporate purchasing into courses</a:t>
            </a:r>
          </a:p>
          <a:p>
            <a:pPr lvl="1"/>
            <a:r>
              <a:rPr lang="en-US" sz="2400" dirty="0"/>
              <a:t>Leverage existing instruction partnerships</a:t>
            </a:r>
          </a:p>
          <a:p>
            <a:pPr lvl="1"/>
            <a:r>
              <a:rPr lang="en-US" sz="2400" dirty="0"/>
              <a:t>Tie it to Assignment: Research methods, capstones, etc. </a:t>
            </a:r>
          </a:p>
          <a:p>
            <a:pPr lvl="1"/>
            <a:r>
              <a:rPr lang="en-US" sz="2400" dirty="0"/>
              <a:t>Use ILL as selection/request mechanism</a:t>
            </a:r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5" name="Picture 4" descr="Cluster of books">
            <a:extLst>
              <a:ext uri="{FF2B5EF4-FFF2-40B4-BE49-F238E27FC236}">
                <a16:creationId xmlns:a16="http://schemas.microsoft.com/office/drawing/2014/main" id="{40437208-51D0-1E63-A9EF-FC709768DC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30" r="28073" b="-1"/>
          <a:stretch/>
        </p:blipFill>
        <p:spPr>
          <a:xfrm>
            <a:off x="8203460" y="640080"/>
            <a:ext cx="3369177" cy="528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072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3D black question marks with one yellow question mark">
            <a:extLst>
              <a:ext uri="{FF2B5EF4-FFF2-40B4-BE49-F238E27FC236}">
                <a16:creationId xmlns:a16="http://schemas.microsoft.com/office/drawing/2014/main" id="{43364070-0D01-FBD3-6564-A0C797F04E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90" r="6122" b="1"/>
          <a:stretch/>
        </p:blipFill>
        <p:spPr>
          <a:xfrm>
            <a:off x="0" y="10"/>
            <a:ext cx="1219199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6AA8CC-5B37-8BE6-E0C1-3091098B3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456" y="4639112"/>
            <a:ext cx="9631685" cy="129006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15B1B-34DF-2360-FB55-C562EB44B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7920" y="4170410"/>
            <a:ext cx="4699221" cy="1767141"/>
          </a:xfrm>
        </p:spPr>
        <p:txBody>
          <a:bodyPr anchor="ctr">
            <a:normAutofit/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41533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B15F4-F5FC-4910-DE38-64EFC8680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466" y="71185"/>
            <a:ext cx="4877196" cy="200267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What we’ll talk about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6899B-5666-B207-E33A-9250E7DFE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0635" y="2164046"/>
            <a:ext cx="4920019" cy="324475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D34817">
                  <a:lumMod val="75000"/>
                </a:srgbClr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1. Library collection need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D34817">
                  <a:lumMod val="75000"/>
                </a:srgbClr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2. The Diverse Book Finder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D34817">
                  <a:lumMod val="75000"/>
                </a:srgbClr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3. Grant funding opportunity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D34817">
                  <a:lumMod val="75000"/>
                </a:srgbClr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3. EDUC 339 course and project integration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D34817">
                  <a:lumMod val="75000"/>
                </a:srgbClr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4. Classroom Instructional Session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D34817">
                  <a:lumMod val="75000"/>
                </a:srgbClr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5. Purchasing results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D34817">
                  <a:lumMod val="75000"/>
                </a:srgbClr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6.Pre and Post test survey data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D34817">
                  <a:lumMod val="75000"/>
                </a:srgbClr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7. What’s next</a:t>
            </a:r>
          </a:p>
        </p:txBody>
      </p:sp>
      <p:pic>
        <p:nvPicPr>
          <p:cNvPr id="5" name="Picture 4" descr="Abstract blurred public library with bookshelves">
            <a:extLst>
              <a:ext uri="{FF2B5EF4-FFF2-40B4-BE49-F238E27FC236}">
                <a16:creationId xmlns:a16="http://schemas.microsoft.com/office/drawing/2014/main" id="{B7D35870-3B2F-7C26-6A63-A3B7C233FE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68" r="31500" b="-1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999949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CDB91-45DD-1B61-4FD1-D82F37724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671495" cy="1325563"/>
          </a:xfrm>
        </p:spPr>
        <p:txBody>
          <a:bodyPr>
            <a:normAutofit/>
          </a:bodyPr>
          <a:lstStyle/>
          <a:p>
            <a:r>
              <a:rPr lang="en-US" dirty="0"/>
              <a:t>Children’s picture books &amp; academic libraries	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A7DC9396-E674-AC00-51DF-2DD4281F8A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8129949"/>
              </p:ext>
            </p:extLst>
          </p:nvPr>
        </p:nvGraphicFramePr>
        <p:xfrm>
          <a:off x="1069975" y="2385390"/>
          <a:ext cx="100584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7005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45781-7490-32DC-D9A1-484881882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8378" y="71794"/>
            <a:ext cx="6877633" cy="64633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>
              <a:lnSpc>
                <a:spcPct val="110000"/>
              </a:lnSpc>
            </a:pPr>
            <a:r>
              <a:rPr lang="en-US" sz="4200" dirty="0"/>
              <a:t>Diversity in Children’s Books	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DB99DD8-7172-C128-08DC-2C6CADD718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269" y="914400"/>
            <a:ext cx="5533533" cy="50904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3780A0-78FC-7F96-37BA-CD6CC4CE3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7647" y="914400"/>
            <a:ext cx="6280084" cy="50904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FC6CCD-28C9-BAE1-B16E-5C202CC37AC4}"/>
              </a:ext>
            </a:extLst>
          </p:cNvPr>
          <p:cNvSpPr txBox="1"/>
          <p:nvPr/>
        </p:nvSpPr>
        <p:spPr>
          <a:xfrm>
            <a:off x="2347274" y="6441877"/>
            <a:ext cx="9231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https://www.slj.com/story/an-updated-look-at-diversity-in-childrens-books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endParaRPr lang="en-US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719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9726D-EA35-5D74-F0F6-61EC17750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069" y="361365"/>
            <a:ext cx="8883940" cy="1262165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State of IUS Children’s picture book collection (09/01/2022)—Its old!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2FF229F-FDE5-FD25-06EC-6AE7BFA862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3659535"/>
              </p:ext>
            </p:extLst>
          </p:nvPr>
        </p:nvGraphicFramePr>
        <p:xfrm>
          <a:off x="1937857" y="1989216"/>
          <a:ext cx="7961151" cy="4507419"/>
        </p:xfrm>
        <a:graphic>
          <a:graphicData uri="http://schemas.openxmlformats.org/drawingml/2006/table">
            <a:tbl>
              <a:tblPr firstRow="1" bandRow="1"/>
              <a:tblGrid>
                <a:gridCol w="2755711">
                  <a:extLst>
                    <a:ext uri="{9D8B030D-6E8A-4147-A177-3AD203B41FA5}">
                      <a16:colId xmlns:a16="http://schemas.microsoft.com/office/drawing/2014/main" val="452829342"/>
                    </a:ext>
                  </a:extLst>
                </a:gridCol>
                <a:gridCol w="2794278">
                  <a:extLst>
                    <a:ext uri="{9D8B030D-6E8A-4147-A177-3AD203B41FA5}">
                      <a16:colId xmlns:a16="http://schemas.microsoft.com/office/drawing/2014/main" val="2398280356"/>
                    </a:ext>
                  </a:extLst>
                </a:gridCol>
                <a:gridCol w="2411162">
                  <a:extLst>
                    <a:ext uri="{9D8B030D-6E8A-4147-A177-3AD203B41FA5}">
                      <a16:colId xmlns:a16="http://schemas.microsoft.com/office/drawing/2014/main" val="993944662"/>
                    </a:ext>
                  </a:extLst>
                </a:gridCol>
              </a:tblGrid>
              <a:tr h="32385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Publication Years</a:t>
                      </a:r>
                      <a:endParaRPr lang="en-US" sz="2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64" marR="14564" marT="14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Unique Titles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64" marR="14564" marT="14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Collection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64" marR="14564" marT="14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410582"/>
                  </a:ext>
                </a:extLst>
              </a:tr>
              <a:tr h="32385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1990-1999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64" marR="14564" marT="145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2816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64" marR="14564" marT="145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39.66%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64" marR="14564" marT="145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3878549"/>
                  </a:ext>
                </a:extLst>
              </a:tr>
              <a:tr h="32385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2000-2009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64" marR="14564" marT="14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2133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64" marR="14564" marT="14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30.04%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64" marR="14564" marT="14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4858592"/>
                  </a:ext>
                </a:extLst>
              </a:tr>
              <a:tr h="32385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1980-1989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64" marR="14564" marT="14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1042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64" marR="14564" marT="14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14.67%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64" marR="14564" marT="14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5217964"/>
                  </a:ext>
                </a:extLst>
              </a:tr>
              <a:tr h="32385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2010-2022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64" marR="14564" marT="14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569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64" marR="14564" marT="14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8.01%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64" marR="14564" marT="14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2058011"/>
                  </a:ext>
                </a:extLst>
              </a:tr>
              <a:tr h="32385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1970-1979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64" marR="14564" marT="14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64" marR="14564" marT="14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5.63%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64" marR="14564" marT="14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7752058"/>
                  </a:ext>
                </a:extLst>
              </a:tr>
              <a:tr h="32385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1960-1969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64" marR="14564" marT="14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64" marR="14564" marT="14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3.06%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64" marR="14564" marT="14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9377546"/>
                  </a:ext>
                </a:extLst>
              </a:tr>
              <a:tr h="32385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1950-1959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64" marR="14564" marT="14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64" marR="14564" marT="14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1.37%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64" marR="14564" marT="14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3390035"/>
                  </a:ext>
                </a:extLst>
              </a:tr>
              <a:tr h="32385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1940-1949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64" marR="14564" marT="14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64" marR="14564" marT="14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0.66%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64" marR="14564" marT="14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6743238"/>
                  </a:ext>
                </a:extLst>
              </a:tr>
              <a:tr h="32385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Pre-1930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64" marR="14564" marT="14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64" marR="14564" marT="14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0.24%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64" marR="14564" marT="14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163755"/>
                  </a:ext>
                </a:extLst>
              </a:tr>
              <a:tr h="32385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1930-1939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64" marR="14564" marT="14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64" marR="14564" marT="14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0.24%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64" marR="14564" marT="14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6009648"/>
                  </a:ext>
                </a:extLst>
              </a:tr>
              <a:tr h="32385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 Total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64" marR="14564" marT="145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7101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64" marR="14564" marT="145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100.00%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64" marR="14564" marT="1456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2293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5750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F10EF-8E78-3B93-D5D4-FCBCA75EE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374" y="1185625"/>
            <a:ext cx="4122099" cy="2104273"/>
          </a:xfrm>
          <a:noFill/>
        </p:spPr>
        <p:txBody>
          <a:bodyPr>
            <a:normAutofit/>
          </a:bodyPr>
          <a:lstStyle/>
          <a:p>
            <a:pPr algn="ctr"/>
            <a:endParaRPr lang="en-US" sz="3000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CF7DF3D-DF64-A284-A508-7CF9C86678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9625007"/>
              </p:ext>
            </p:extLst>
          </p:nvPr>
        </p:nvGraphicFramePr>
        <p:xfrm>
          <a:off x="6081713" y="725488"/>
          <a:ext cx="5141912" cy="5407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819C772A-EE0A-A3D5-7108-66EEA0D732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8230" y="1905221"/>
            <a:ext cx="5326144" cy="23560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20636D-E6F3-A8FC-19AE-FB2BA30008C8}"/>
              </a:ext>
            </a:extLst>
          </p:cNvPr>
          <p:cNvSpPr txBox="1"/>
          <p:nvPr/>
        </p:nvSpPr>
        <p:spPr>
          <a:xfrm>
            <a:off x="3133513" y="6350305"/>
            <a:ext cx="5326144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1800" dirty="0">
                <a:solidFill>
                  <a:schemeClr val="tx2">
                    <a:lumMod val="50000"/>
                    <a:lumOff val="50000"/>
                  </a:schemeClr>
                </a:solidFill>
                <a:latin typeface="Posterama" panose="020B0504020200020000" pitchFamily="34" charset="0"/>
                <a:ea typeface="微软雅黑"/>
                <a:cs typeface="Posterama" panose="020B0504020200020000" pitchFamily="34" charset="0"/>
              </a:rPr>
              <a:t>https://diversebookfinder.org/</a:t>
            </a:r>
          </a:p>
        </p:txBody>
      </p:sp>
    </p:spTree>
    <p:extLst>
      <p:ext uri="{BB962C8B-B14F-4D97-AF65-F5344CB8AC3E}">
        <p14:creationId xmlns:p14="http://schemas.microsoft.com/office/powerpoint/2010/main" val="2328286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31F37-BA2C-3D0A-64C8-5642CFE74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DBF Collection</a:t>
            </a: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30E45DB7-3CBF-CCA7-836C-AA72CC330F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103069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EDFD5A3-3E0D-099D-9B65-1F213A8963DF}"/>
              </a:ext>
            </a:extLst>
          </p:cNvPr>
          <p:cNvSpPr txBox="1"/>
          <p:nvPr/>
        </p:nvSpPr>
        <p:spPr>
          <a:xfrm>
            <a:off x="960120" y="6492875"/>
            <a:ext cx="10360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https://diversebookfinder.org/our-collection/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177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33055-5F2E-B2A7-E454-6209CB885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891" y="297659"/>
            <a:ext cx="4421950" cy="1144641"/>
          </a:xfrm>
        </p:spPr>
        <p:txBody>
          <a:bodyPr>
            <a:normAutofit fontScale="90000"/>
          </a:bodyPr>
          <a:lstStyle/>
          <a:p>
            <a:r>
              <a:rPr lang="en-US" dirty="0"/>
              <a:t>DBF IUS Assessment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C885B-F14D-4B23-B71F-94620B17B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43" y="1621410"/>
            <a:ext cx="4509712" cy="4456005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Compares your titles to DBF titles (2002 to present)</a:t>
            </a:r>
          </a:p>
          <a:p>
            <a:r>
              <a:rPr lang="en-US" sz="2600" dirty="0"/>
              <a:t>Input ISBNs and Titles and match you collection against DBF collection</a:t>
            </a:r>
          </a:p>
          <a:p>
            <a:r>
              <a:rPr lang="en-US" sz="2600" dirty="0"/>
              <a:t>IUS Collection (09/01/2022)</a:t>
            </a:r>
          </a:p>
          <a:p>
            <a:pPr lvl="1"/>
            <a:r>
              <a:rPr lang="en-US" sz="2600" dirty="0"/>
              <a:t>Submitted ISBN and/or titles for 2170 items in PZ range</a:t>
            </a:r>
          </a:p>
          <a:p>
            <a:pPr lvl="1"/>
            <a:r>
              <a:rPr lang="en-US" sz="2600" dirty="0"/>
              <a:t>142 matches to DBF titles</a:t>
            </a:r>
          </a:p>
          <a:p>
            <a:pPr lvl="1"/>
            <a:r>
              <a:rPr lang="en-US" sz="2600" dirty="0"/>
              <a:t>6.8% of collection features BIPOC characters</a:t>
            </a:r>
          </a:p>
          <a:p>
            <a:pPr lvl="1"/>
            <a:endParaRPr lang="en-US" dirty="0"/>
          </a:p>
          <a:p>
            <a:pPr marL="228600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09FC31-6D21-5BB1-107A-77AB7AF3D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110" y="610808"/>
            <a:ext cx="7364348" cy="52809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2982E1-0F7E-BF70-207C-60373E94B207}"/>
              </a:ext>
            </a:extLst>
          </p:cNvPr>
          <p:cNvSpPr txBox="1"/>
          <p:nvPr/>
        </p:nvSpPr>
        <p:spPr>
          <a:xfrm>
            <a:off x="947854" y="6077415"/>
            <a:ext cx="104375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https://cat.diversebookfinder.org/?_ga=2.65923950.1740444253.1677511674-1200799685.1673987579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730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2ABB8-27F3-E8DF-5FE9-C6957D475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472" y="182188"/>
            <a:ext cx="6811860" cy="110971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en-US" sz="4400" dirty="0">
                <a:blipFill dpi="0" rotWithShape="1">
                  <a:blip r:embed="rId2"/>
                  <a:srcRect/>
                  <a:tile tx="6350" ty="-127000" sx="65000" sy="64000" flip="none" algn="tl"/>
                </a:blipFill>
              </a:rPr>
              <a:t>IUS Collection &amp; DBF categories (09/01/2022 )	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CA92E51-0E61-5CC5-9BCC-64983503F6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30" r="-3" b="1627"/>
          <a:stretch/>
        </p:blipFill>
        <p:spPr>
          <a:xfrm>
            <a:off x="1828636" y="1523944"/>
            <a:ext cx="8738811" cy="515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765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Custom 9">
      <a:dk1>
        <a:srgbClr val="000000"/>
      </a:dk1>
      <a:lt1>
        <a:srgbClr val="FFFFFF"/>
      </a:lt1>
      <a:dk2>
        <a:srgbClr val="0F253E"/>
      </a:dk2>
      <a:lt2>
        <a:srgbClr val="E7E6E6"/>
      </a:lt2>
      <a:accent1>
        <a:srgbClr val="4472C4"/>
      </a:accent1>
      <a:accent2>
        <a:srgbClr val="B83803"/>
      </a:accent2>
      <a:accent3>
        <a:srgbClr val="DCD3CC"/>
      </a:accent3>
      <a:accent4>
        <a:srgbClr val="F79320"/>
      </a:accent4>
      <a:accent5>
        <a:srgbClr val="44668D"/>
      </a:accent5>
      <a:accent6>
        <a:srgbClr val="0F253E"/>
      </a:accent6>
      <a:hlink>
        <a:srgbClr val="AEC0D9"/>
      </a:hlink>
      <a:folHlink>
        <a:srgbClr val="B83903"/>
      </a:folHlink>
    </a:clrScheme>
    <a:fontScheme name="Custom 10">
      <a:majorFont>
        <a:latin typeface="Posterama Text Black"/>
        <a:ea typeface=""/>
        <a:cs typeface=""/>
      </a:majorFont>
      <a:minorFont>
        <a:latin typeface="Abad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marL="0" indent="0" algn="ctr">
          <a:lnSpc>
            <a:spcPct val="100000"/>
          </a:lnSpc>
          <a:spcBef>
            <a:spcPts val="0"/>
          </a:spcBef>
          <a:buFontTx/>
          <a:buNone/>
          <a:defRPr sz="1800" smtClean="0">
            <a:solidFill>
              <a:prstClr val="white"/>
            </a:solidFill>
            <a:latin typeface="Posterama" panose="020B0504020200020000" pitchFamily="34" charset="0"/>
            <a:ea typeface="微软雅黑"/>
            <a:cs typeface="Posterama" panose="020B0504020200020000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2F094EBF-7156-437C-98C3-43DCC5514927}" vid="{47DE7163-32B3-40EB-9E98-DE1D68951F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766</TotalTime>
  <Words>733</Words>
  <Application>Microsoft Office PowerPoint</Application>
  <PresentationFormat>Widescreen</PresentationFormat>
  <Paragraphs>121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Abadi</vt:lpstr>
      <vt:lpstr>Arial</vt:lpstr>
      <vt:lpstr>Calibri</vt:lpstr>
      <vt:lpstr>Posterama</vt:lpstr>
      <vt:lpstr>Posterama Text Black</vt:lpstr>
      <vt:lpstr>Posterama Text SemiBold</vt:lpstr>
      <vt:lpstr>Rockwell</vt:lpstr>
      <vt:lpstr>Wingdings</vt:lpstr>
      <vt:lpstr>Office 主题​​</vt:lpstr>
      <vt:lpstr>Patron Driven DEI Acquisitions: Using education students and the Diverse Book Finder to diversify a children’s picture book collection </vt:lpstr>
      <vt:lpstr>What we’ll talk about</vt:lpstr>
      <vt:lpstr>Children’s picture books &amp; academic libraries </vt:lpstr>
      <vt:lpstr>Diversity in Children’s Books </vt:lpstr>
      <vt:lpstr>State of IUS Children’s picture book collection (09/01/2022)—Its old!</vt:lpstr>
      <vt:lpstr>PowerPoint Presentation</vt:lpstr>
      <vt:lpstr>DBF Collection</vt:lpstr>
      <vt:lpstr>DBF IUS Assessment </vt:lpstr>
      <vt:lpstr>IUS Collection &amp; DBF categories (09/01/2022 ) </vt:lpstr>
      <vt:lpstr>DEI Grant Funding &amp; opportunity</vt:lpstr>
      <vt:lpstr>Instructional session</vt:lpstr>
      <vt:lpstr>Acquisitions &amp; Delivery </vt:lpstr>
      <vt:lpstr>Purchasing Data—The Highlights </vt:lpstr>
      <vt:lpstr>Pre &amp; Post test data</vt:lpstr>
      <vt:lpstr>Faculty feedback &amp; future 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Patron Driven DEI Acquisitions: Using education students and the Diverse Book Finder to diversify a children’s picture book collection</dc:title>
  <dc:creator>Scott, Mitchell</dc:creator>
  <cp:lastModifiedBy>Mitchell Scott</cp:lastModifiedBy>
  <cp:revision>16</cp:revision>
  <dcterms:created xsi:type="dcterms:W3CDTF">2023-02-22T17:44:08Z</dcterms:created>
  <dcterms:modified xsi:type="dcterms:W3CDTF">2023-05-05T13:21:31Z</dcterms:modified>
</cp:coreProperties>
</file>