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D4"/>
          </a:solidFill>
        </a:fill>
      </a:tcStyle>
    </a:wholeTbl>
    <a:band2H>
      <a:tcTxStyle/>
      <a:tcStyle>
        <a:tcBdr/>
        <a:fill>
          <a:solidFill>
            <a:srgbClr val="FFF7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EDD"/>
          </a:solidFill>
        </a:fill>
      </a:tcStyle>
    </a:wholeTbl>
    <a:band2H>
      <a:tcTxStyle/>
      <a:tcStyle>
        <a:tcBdr/>
        <a:fill>
          <a:solidFill>
            <a:srgbClr val="E9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0"/>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CF821DB8-F4EB-4A41-A1BA-3FCAFE7338EE}" styleName="">
    <a:tblBg/>
    <a:wholeTbl>
      <a:tcTxStyle b="off" i="off">
        <a:fontRef idx="maj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0"/>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9"/>
    <p:restoredTop sz="58545"/>
  </p:normalViewPr>
  <p:slideViewPr>
    <p:cSldViewPr snapToGrid="0">
      <p:cViewPr varScale="1">
        <p:scale>
          <a:sx n="115" d="100"/>
          <a:sy n="115" d="100"/>
        </p:scale>
        <p:origin x="3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xfrm>
            <a:off x="1143000" y="685800"/>
            <a:ext cx="4572000" cy="3429000"/>
          </a:xfrm>
          <a:prstGeom prst="rect">
            <a:avLst/>
          </a:prstGeom>
        </p:spPr>
        <p:txBody>
          <a:bodyPr/>
          <a:lstStyle/>
          <a:p>
            <a:endParaRPr/>
          </a:p>
        </p:txBody>
      </p:sp>
      <p:sp>
        <p:nvSpPr>
          <p:cNvPr id="423" name="Shape 42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ne.humboldt.edu/~anstud/humis/demo-AAFHEV.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92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what my previous library did. </a:t>
            </a:r>
          </a:p>
          <a:p>
            <a:endParaRPr lang="en-US" dirty="0"/>
          </a:p>
          <a:p>
            <a:r>
              <a:rPr lang="en-US" dirty="0"/>
              <a:t>First off, because we got a grant we wanted to market the opportunity to suggest new purchase of diverse titles in STEM. </a:t>
            </a:r>
          </a:p>
          <a:p>
            <a:r>
              <a:rPr lang="en-US" dirty="0"/>
              <a:t>	This was done through flyers, displays like the one pictured, social media, and listservs</a:t>
            </a:r>
          </a:p>
          <a:p>
            <a:endParaRPr lang="en-US" dirty="0"/>
          </a:p>
          <a:p>
            <a:r>
              <a:rPr lang="en-US" dirty="0"/>
              <a:t>Students could suggest purchases on slips of paper, like in the paper, or through filling out a google form that was generated into a QR code</a:t>
            </a:r>
          </a:p>
          <a:p>
            <a:endParaRPr lang="en-US" dirty="0"/>
          </a:p>
          <a:p>
            <a:r>
              <a:rPr lang="en-US" dirty="0"/>
              <a:t>There was also a planned Wiki-edit-a-thon that would be focused on diversity in STEM</a:t>
            </a:r>
          </a:p>
          <a:p>
            <a:endParaRPr lang="en-US" dirty="0"/>
          </a:p>
          <a:p>
            <a:r>
              <a:rPr lang="en-US" dirty="0"/>
              <a:t>The library had previously run a session on Art and feminism- so I was working with that librarian to outline a similar event for diversity in STEM. </a:t>
            </a:r>
          </a:p>
          <a:p>
            <a:endParaRPr lang="en-US" dirty="0"/>
          </a:p>
          <a:p>
            <a:r>
              <a:rPr lang="en-US" dirty="0"/>
              <a:t>Unfortunately, the event was set to take place after I pursued a new job so I wasn’t able to finish all the planning for it or oversee it myself. </a:t>
            </a:r>
          </a:p>
          <a:p>
            <a:endParaRPr lang="en-US" dirty="0"/>
          </a:p>
          <a:p>
            <a:r>
              <a:rPr lang="en-US" dirty="0"/>
              <a:t>I wanted to point out this here “</a:t>
            </a:r>
            <a:r>
              <a:rPr lang="en-US" dirty="0" err="1"/>
              <a:t>Wikipedia+Libraries</a:t>
            </a:r>
            <a:r>
              <a:rPr lang="en-US" dirty="0"/>
              <a:t>: Better Together” as a wonderful resource that teaches librarians how to edit Wiki and run wiki-edit-a-thons. </a:t>
            </a:r>
          </a:p>
          <a:p>
            <a:r>
              <a:rPr lang="en-US" dirty="0"/>
              <a:t>For me, I love events best when it feels like students can walk away with something they accomplished. Being a part of editing Wikipedia is one of those things because it’s something they can see out there in the world and </a:t>
            </a:r>
            <a:r>
              <a:rPr lang="en-US"/>
              <a:t>know that they did it. </a:t>
            </a:r>
            <a:endParaRPr lang="en-US" dirty="0"/>
          </a:p>
        </p:txBody>
      </p:sp>
    </p:spTree>
    <p:extLst>
      <p:ext uri="{BB962C8B-B14F-4D97-AF65-F5344CB8AC3E}">
        <p14:creationId xmlns:p14="http://schemas.microsoft.com/office/powerpoint/2010/main" val="20942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xfrm>
            <a:off x="381000" y="685800"/>
            <a:ext cx="6096000" cy="3429000"/>
          </a:xfrm>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lvl1pPr>
              <a:lnSpc>
                <a:spcPct val="115000"/>
              </a:lnSpc>
              <a:defRPr sz="1500">
                <a:latin typeface="Calibri"/>
                <a:ea typeface="Calibri"/>
                <a:cs typeface="Calibri"/>
                <a:sym typeface="Calibri"/>
              </a:defRPr>
            </a:lvl1pPr>
          </a:lstStyle>
          <a:p>
            <a:r>
              <a:t> This is because of how diversity itself is defined can depend on the context of its employment, such as through the direct interpretation of providing variety, which libraries have traditionally valued through the acquisition of various perspectives across various subjects. However, due to the institutional structures that uphold white supremacy within academia, publishing, and scholarship as a whole, this straightforward approach ultimately fails as it sets up knowledge curation of diverse perspectives as the same as knowledge contribution from diverse perspectives (Jimenez, Beckert, &amp; Lee and Low Books, 2020; Santamaria, 2020; Harris, 2019; Espinal, Sutherland, &amp; Roh, 2018; Hathcock, 2015)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a:spLocks noGrp="1" noRot="1" noChangeAspect="1"/>
          </p:cNvSpPr>
          <p:nvPr>
            <p:ph type="sldImg"/>
          </p:nvPr>
        </p:nvSpPr>
        <p:spPr>
          <a:xfrm>
            <a:off x="381000" y="685800"/>
            <a:ext cx="6096000" cy="3429000"/>
          </a:xfrm>
          <a:prstGeom prst="rect">
            <a:avLst/>
          </a:prstGeom>
        </p:spPr>
        <p:txBody>
          <a:bodyPr/>
          <a:lstStyle/>
          <a:p>
            <a:endParaRPr/>
          </a:p>
        </p:txBody>
      </p:sp>
      <p:sp>
        <p:nvSpPr>
          <p:cNvPr id="693" name="Shape 693"/>
          <p:cNvSpPr>
            <a:spLocks noGrp="1"/>
          </p:cNvSpPr>
          <p:nvPr>
            <p:ph type="body" sz="quarter" idx="1"/>
          </p:nvPr>
        </p:nvSpPr>
        <p:spPr>
          <a:prstGeom prst="rect">
            <a:avLst/>
          </a:prstGeom>
        </p:spPr>
        <p:txBody>
          <a:bodyPr/>
          <a:lstStyle/>
          <a:p>
            <a:pPr>
              <a:lnSpc>
                <a:spcPct val="115000"/>
              </a:lnSpc>
              <a:defRPr sz="1500">
                <a:latin typeface="Calibri"/>
                <a:ea typeface="Calibri"/>
                <a:cs typeface="Calibri"/>
                <a:sym typeface="Calibri"/>
              </a:defRPr>
            </a:pPr>
            <a:r>
              <a:rPr dirty="0"/>
              <a:t>Publications from the 1990s saw the need to “take seriously the ethnic and racial dimension of the collection” through the gathering of empirical data on the matter and via the treatment of such collection building as a specialized approach (Trujillo and Weber, 1991) </a:t>
            </a:r>
          </a:p>
          <a:p>
            <a:pPr>
              <a:lnSpc>
                <a:spcPct val="115000"/>
              </a:lnSpc>
              <a:defRPr sz="1100"/>
            </a:pPr>
            <a:endParaRPr sz="1500" dirty="0">
              <a:latin typeface="Calibri"/>
              <a:ea typeface="Calibri"/>
              <a:cs typeface="Calibri"/>
              <a:sym typeface="Calibri"/>
            </a:endParaRPr>
          </a:p>
          <a:p>
            <a:pPr>
              <a:lnSpc>
                <a:spcPct val="115000"/>
              </a:lnSpc>
              <a:defRPr sz="1500">
                <a:latin typeface="Calibri"/>
                <a:ea typeface="Calibri"/>
                <a:cs typeface="Calibri"/>
                <a:sym typeface="Calibri"/>
              </a:defRPr>
            </a:pPr>
            <a:r>
              <a:rPr dirty="0"/>
              <a:t>This field of focusing on collections diversity through identity representation has been talked about for a long time but we are still seeing slow progress.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700"/>
          <p:cNvSpPr>
            <a:spLocks noGrp="1" noRot="1" noChangeAspect="1"/>
          </p:cNvSpPr>
          <p:nvPr>
            <p:ph type="sldImg"/>
          </p:nvPr>
        </p:nvSpPr>
        <p:spPr>
          <a:xfrm>
            <a:off x="381000" y="685800"/>
            <a:ext cx="6096000" cy="3429000"/>
          </a:xfrm>
          <a:prstGeom prst="rect">
            <a:avLst/>
          </a:prstGeom>
        </p:spPr>
        <p:txBody>
          <a:bodyPr/>
          <a:lstStyle/>
          <a:p>
            <a:endParaRPr/>
          </a:p>
        </p:txBody>
      </p:sp>
      <p:sp>
        <p:nvSpPr>
          <p:cNvPr id="701" name="Shape 701"/>
          <p:cNvSpPr>
            <a:spLocks noGrp="1"/>
          </p:cNvSpPr>
          <p:nvPr>
            <p:ph type="body" sz="quarter" idx="1"/>
          </p:nvPr>
        </p:nvSpPr>
        <p:spPr>
          <a:prstGeom prst="rect">
            <a:avLst/>
          </a:prstGeom>
        </p:spPr>
        <p:txBody>
          <a:bodyPr/>
          <a:lstStyle/>
          <a:p>
            <a:pPr>
              <a:defRPr sz="1300">
                <a:latin typeface="Calibri"/>
                <a:ea typeface="Calibri"/>
                <a:cs typeface="Calibri"/>
                <a:sym typeface="Calibri"/>
              </a:defRPr>
            </a:pPr>
            <a:r>
              <a:rPr lang="en-US" sz="1800" dirty="0">
                <a:cs typeface="+mj-cs"/>
              </a:rPr>
              <a:t>I was the College of Natural Resources and Sciences Librarian under a temporary contract from 2022 to early 2023 at Cal Poly Humboldt University, where this audit took place. </a:t>
            </a:r>
          </a:p>
          <a:p>
            <a:pPr>
              <a:defRPr sz="1300">
                <a:latin typeface="Calibri"/>
                <a:ea typeface="Calibri"/>
                <a:cs typeface="Calibri"/>
                <a:sym typeface="Calibri"/>
              </a:defRPr>
            </a:pPr>
            <a:r>
              <a:rPr lang="en-US" sz="1800" dirty="0">
                <a:cs typeface="+mj-cs"/>
              </a:rPr>
              <a:t>I knew I wanted to do something with science collections and I knew I wanted to target BIPOC student needs. I started by looking for research from the sciences that addressed the call for more diverse perspectives in science and how to serve BIPOC student needs in STEM. </a:t>
            </a:r>
          </a:p>
          <a:p>
            <a:pPr>
              <a:defRPr sz="1300">
                <a:latin typeface="Calibri"/>
                <a:ea typeface="Calibri"/>
                <a:cs typeface="Calibri"/>
                <a:sym typeface="Calibri"/>
              </a:defRPr>
            </a:pPr>
            <a:endParaRPr lang="en-US" sz="1800" dirty="0">
              <a:cs typeface="+mj-cs"/>
            </a:endParaRPr>
          </a:p>
          <a:p>
            <a:pPr>
              <a:defRPr sz="1300">
                <a:latin typeface="Calibri"/>
                <a:ea typeface="Calibri"/>
                <a:cs typeface="Calibri"/>
                <a:sym typeface="Calibri"/>
              </a:defRPr>
            </a:pPr>
            <a:r>
              <a:rPr lang="en-US" sz="1800" dirty="0">
                <a:cs typeface="+mj-cs"/>
              </a:rPr>
              <a:t>Across the research I found, I saw that again and again that the lack of diverse faculty of color in STEM also correlated with a lack of diverse perspectives being valued in the sciences. This in turn can affect BIPOC students in STEM, through their sense of belonging and from not being able to tie their STEM work to personal and cultural perspectives that students in the humanities have an easier time addressing. </a:t>
            </a:r>
          </a:p>
          <a:p>
            <a:pPr>
              <a:defRPr sz="1300">
                <a:latin typeface="Calibri"/>
                <a:ea typeface="Calibri"/>
                <a:cs typeface="Calibri"/>
                <a:sym typeface="Calibri"/>
              </a:defRPr>
            </a:pPr>
            <a:endParaRPr lang="en-US" sz="1800" dirty="0">
              <a:cs typeface="+mj-cs"/>
            </a:endParaRPr>
          </a:p>
          <a:p>
            <a:pPr>
              <a:defRPr sz="1300">
                <a:latin typeface="Calibri"/>
                <a:ea typeface="Calibri"/>
                <a:cs typeface="Calibri"/>
                <a:sym typeface="Calibri"/>
              </a:defRPr>
            </a:pPr>
            <a:r>
              <a:rPr lang="en-US" sz="1800" dirty="0">
                <a:cs typeface="+mj-cs"/>
              </a:rPr>
              <a:t>This is where it started coming together to me. As a Librarian, I could address the need to provide more diverse perspectives in STEM through library collections. I could also follow it up by promoting these items to students and reach out to faculty to consider collaborating on programming around said materials. I hypothesized that because STEM collections are rarely audited for diversity, something that I was seeing corroborated in the collections diversity literature, that the findings of such an audit would show a huge disparity in author racial/ethnic representation. </a:t>
            </a:r>
          </a:p>
          <a:p>
            <a:pPr>
              <a:defRPr sz="1300">
                <a:latin typeface="Calibri"/>
                <a:ea typeface="Calibri"/>
                <a:cs typeface="Calibri"/>
                <a:sym typeface="Calibri"/>
              </a:defRPr>
            </a:pPr>
            <a:endParaRPr lang="en-US" sz="1800" dirty="0">
              <a:cs typeface="+mj-cs"/>
            </a:endParaRPr>
          </a:p>
          <a:p>
            <a:pPr>
              <a:defRPr sz="1300">
                <a:latin typeface="Calibri"/>
                <a:ea typeface="Calibri"/>
                <a:cs typeface="Calibri"/>
                <a:sym typeface="Calibri"/>
              </a:defRPr>
            </a:pPr>
            <a:r>
              <a:rPr lang="en-US" sz="1800" dirty="0">
                <a:cs typeface="+mj-cs"/>
              </a:rPr>
              <a:t>So, all of that gave me the push to begin. The next thing I was coming against are the multiple ways you can approach a diversity audit, such as whether you are looking at content or authorship for markers of diversity, I wanted to make sure that whatever methodology I chose to follow, that there was also space to make it student-centered and to able to seek suggestions through a reparative lens. </a:t>
            </a:r>
          </a:p>
          <a:p>
            <a:pPr>
              <a:defRPr sz="1300">
                <a:latin typeface="Calibri"/>
                <a:ea typeface="Calibri"/>
                <a:cs typeface="Calibri"/>
                <a:sym typeface="Calibri"/>
              </a:defRPr>
            </a:pPr>
            <a:endParaRPr lang="en-US" sz="1800" dirty="0">
              <a:cs typeface="+mj-cs"/>
            </a:endParaRPr>
          </a:p>
          <a:p>
            <a:pPr>
              <a:defRPr sz="1300">
                <a:latin typeface="Calibri"/>
                <a:ea typeface="Calibri"/>
                <a:cs typeface="Calibri"/>
                <a:sym typeface="Calibri"/>
              </a:defRPr>
            </a:pPr>
            <a:r>
              <a:rPr lang="en-US" sz="1800" dirty="0">
                <a:cs typeface="+mj-cs"/>
              </a:rPr>
              <a:t>This is where I draw your attention to the screen. To make the diversity audit student-centered, I decided to compare the representation of BIPOC authors in a specific STEM collection against the representation of BIPOC students on campus.  (read)</a:t>
            </a:r>
          </a:p>
          <a:p>
            <a:pPr>
              <a:defRPr sz="1300">
                <a:latin typeface="Calibri"/>
                <a:ea typeface="Calibri"/>
                <a:cs typeface="Calibri"/>
                <a:sym typeface="Calibri"/>
              </a:defRPr>
            </a:pPr>
            <a:r>
              <a:rPr sz="1800" dirty="0">
                <a:cs typeface="+mj-cs"/>
              </a:rPr>
              <a:t>Th</a:t>
            </a:r>
            <a:r>
              <a:rPr lang="en-US" sz="1800" dirty="0">
                <a:cs typeface="+mj-cs"/>
              </a:rPr>
              <a:t>is</a:t>
            </a:r>
            <a:r>
              <a:rPr sz="1800" dirty="0">
                <a:cs typeface="+mj-cs"/>
              </a:rPr>
              <a:t> data is pulled from institutional research, which goes back to 2014</a:t>
            </a:r>
            <a:r>
              <a:rPr lang="en-US" sz="1800" dirty="0">
                <a:cs typeface="+mj-cs"/>
              </a:rPr>
              <a:t> on the website</a:t>
            </a:r>
            <a:r>
              <a:rPr sz="1800" dirty="0">
                <a:cs typeface="+mj-cs"/>
              </a:rPr>
              <a:t>. From 2014-2021 the average was about 45%</a:t>
            </a:r>
            <a:r>
              <a:rPr lang="en-US" sz="1800" dirty="0">
                <a:cs typeface="+mj-cs"/>
              </a:rPr>
              <a:t> so more recent years shows the average improving.</a:t>
            </a:r>
          </a:p>
          <a:p>
            <a:pPr>
              <a:defRPr sz="1300">
                <a:latin typeface="Calibri"/>
                <a:ea typeface="Calibri"/>
                <a:cs typeface="Calibri"/>
                <a:sym typeface="Calibri"/>
              </a:defRPr>
            </a:pPr>
            <a:endParaRPr lang="en-US" sz="1800" dirty="0">
              <a:cs typeface="+mj-cs"/>
            </a:endParaRPr>
          </a:p>
          <a:p>
            <a:pPr>
              <a:defRPr sz="1300">
                <a:latin typeface="Calibri"/>
                <a:ea typeface="Calibri"/>
                <a:cs typeface="Calibri"/>
                <a:sym typeface="Calibri"/>
              </a:defRPr>
            </a:pPr>
            <a:r>
              <a:rPr lang="en-US" sz="1800" dirty="0">
                <a:cs typeface="+mj-cs"/>
              </a:rPr>
              <a:t>I also wanted to center a reparative approach. </a:t>
            </a:r>
          </a:p>
          <a:p>
            <a:pPr>
              <a:defRPr sz="1300">
                <a:latin typeface="Calibri"/>
                <a:ea typeface="Calibri"/>
                <a:cs typeface="Calibri"/>
                <a:sym typeface="Calibri"/>
              </a:defRPr>
            </a:pPr>
            <a:r>
              <a:rPr lang="en-US" sz="1800" b="0" i="0" u="none" strike="noStrike" dirty="0">
                <a:solidFill>
                  <a:srgbClr val="000000"/>
                </a:solidFill>
                <a:effectLst/>
                <a:latin typeface="Times New Roman" panose="02020603050405020304" pitchFamily="18" charset="0"/>
              </a:rPr>
              <a:t>The New England Board of Education’s website defines reparative justice as “...a way of thinking about justice (a mindset) that centers those who have been harmed, and focuses on repairing past harms, stopping present harm, and preventing the reproduction of harm” (2023)</a:t>
            </a:r>
          </a:p>
          <a:p>
            <a:pPr>
              <a:defRPr sz="1300">
                <a:latin typeface="Calibri"/>
                <a:ea typeface="Calibri"/>
                <a:cs typeface="Calibri"/>
                <a:sym typeface="Calibri"/>
              </a:defRPr>
            </a:pPr>
            <a:endParaRPr lang="en-US" sz="1800" b="0" i="0" u="none" strike="noStrike" dirty="0">
              <a:solidFill>
                <a:srgbClr val="000000"/>
              </a:solidFill>
              <a:effectLst/>
              <a:latin typeface="Times New Roman" panose="02020603050405020304" pitchFamily="18" charset="0"/>
              <a:cs typeface="+mj-cs"/>
            </a:endParaRPr>
          </a:p>
          <a:p>
            <a:pPr>
              <a:defRPr sz="1300">
                <a:latin typeface="Calibri"/>
                <a:ea typeface="Calibri"/>
                <a:cs typeface="Calibri"/>
                <a:sym typeface="Calibri"/>
              </a:defRPr>
            </a:pPr>
            <a:r>
              <a:rPr lang="en-US" sz="1800" b="0" i="0" u="none" strike="noStrike" dirty="0">
                <a:solidFill>
                  <a:srgbClr val="000000"/>
                </a:solidFill>
                <a:effectLst/>
                <a:latin typeface="Times New Roman" panose="02020603050405020304" pitchFamily="18" charset="0"/>
                <a:cs typeface="+mj-cs"/>
              </a:rPr>
              <a:t>Again, what I mean by centering a reparative approach here is that I wanted to keep this in mind when I looked for suggestions on how to address this issue. I didn’t just want to look at what other libraries were doing  to repair gaps that are there because of historical exclusion but to think critically on what measures libraries are taking or could take to prevent future harm. </a:t>
            </a:r>
            <a:endParaRPr lang="en-US" sz="1800" dirty="0">
              <a:cs typeface="+mj-cs"/>
            </a:endParaRPr>
          </a:p>
          <a:p>
            <a:pPr>
              <a:defRPr sz="1100"/>
            </a:pPr>
            <a:endParaRPr lang="en-US" sz="1800" dirty="0">
              <a:latin typeface="Calibri"/>
              <a:ea typeface="Calibri"/>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sz="1100"/>
            </a:pPr>
            <a:r>
              <a:rPr lang="en-US" sz="1800" dirty="0">
                <a:latin typeface="Oswald" pitchFamily="2" charset="77"/>
              </a:rPr>
              <a:t>This is important to note because it calls attention to the dominant structure in which navigating how to serve BIPOC students is situated- that using a library collection to serve BIPOC students would need to center reparative justice measures to effectively combat the patriarchal and white supremacist structures that are entrenched within the relational systems of </a:t>
            </a:r>
            <a:r>
              <a:rPr sz="1800" dirty="0">
                <a:cs typeface="+mj-cs"/>
              </a:rPr>
              <a:t>academia, </a:t>
            </a:r>
            <a:r>
              <a:rPr lang="en-US" sz="1800" dirty="0">
                <a:cs typeface="+mj-cs"/>
              </a:rPr>
              <a:t> scholarly </a:t>
            </a:r>
            <a:r>
              <a:rPr sz="1800" dirty="0">
                <a:cs typeface="+mj-cs"/>
              </a:rPr>
              <a:t>publishing, and librarianship. </a:t>
            </a:r>
            <a:endParaRPr lang="en-US" sz="1800" dirty="0">
              <a:cs typeface="+mj-cs"/>
            </a:endParaRPr>
          </a:p>
          <a:p>
            <a:pPr>
              <a:lnSpc>
                <a:spcPct val="115000"/>
              </a:lnSpc>
              <a:defRPr sz="1300">
                <a:latin typeface="Calibri"/>
                <a:ea typeface="Calibri"/>
                <a:cs typeface="Calibri"/>
                <a:sym typeface="Calibri"/>
              </a:defRPr>
            </a:pPr>
            <a:endParaRPr lang="en-US" sz="1800" dirty="0">
              <a:cs typeface="+mj-cs"/>
            </a:endParaRPr>
          </a:p>
          <a:p>
            <a:pPr>
              <a:lnSpc>
                <a:spcPct val="115000"/>
              </a:lnSpc>
              <a:defRPr sz="1300">
                <a:latin typeface="Calibri"/>
                <a:ea typeface="Calibri"/>
                <a:cs typeface="Calibri"/>
                <a:sym typeface="Calibri"/>
              </a:defRPr>
            </a:pPr>
            <a:endParaRPr lang="en-US" sz="1800" dirty="0">
              <a:cs typeface="+mj-cs"/>
            </a:endParaRPr>
          </a:p>
          <a:p>
            <a:pPr>
              <a:lnSpc>
                <a:spcPct val="115000"/>
              </a:lnSpc>
              <a:defRPr sz="1300">
                <a:latin typeface="Calibri"/>
                <a:ea typeface="Calibri"/>
                <a:cs typeface="Calibri"/>
                <a:sym typeface="Calibri"/>
              </a:defRPr>
            </a:pPr>
            <a:endParaRPr sz="1800" dirty="0">
              <a:cs typeface="+mj-cs"/>
            </a:endParaRPr>
          </a:p>
          <a:p>
            <a:pPr>
              <a:defRPr sz="1100"/>
            </a:pPr>
            <a:endParaRPr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xfrm>
            <a:off x="381000" y="685800"/>
            <a:ext cx="6096000" cy="3429000"/>
          </a:xfrm>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lvl1pPr>
              <a:lnSpc>
                <a:spcPct val="115000"/>
              </a:lnSpc>
              <a:defRPr sz="1300">
                <a:latin typeface="Calibri"/>
                <a:ea typeface="Calibri"/>
                <a:cs typeface="Calibri"/>
                <a:sym typeface="Calibri"/>
              </a:defRPr>
            </a:lvl1pPr>
          </a:lstStyle>
          <a:p>
            <a:r>
              <a:rPr lang="en-US" dirty="0"/>
              <a:t>This brings us to the methodology. Here’s the big picture approach. </a:t>
            </a:r>
          </a:p>
          <a:p>
            <a:endParaRPr lang="en-US" dirty="0"/>
          </a:p>
          <a:p>
            <a:r>
              <a:rPr lang="en-US" dirty="0"/>
              <a:t>First, refining the collection and sample size. </a:t>
            </a:r>
          </a:p>
          <a:p>
            <a:endParaRPr lang="en-US" dirty="0"/>
          </a:p>
          <a:p>
            <a:r>
              <a:rPr lang="en-US" dirty="0"/>
              <a:t>I was a librarian on a temporary contract. I put out feelers for interest in working on this project but no one else in the library took me up on it, so I went at it alone, amongst all my other duties. </a:t>
            </a:r>
          </a:p>
          <a:p>
            <a:endParaRPr lang="en-US" dirty="0"/>
          </a:p>
          <a:p>
            <a:r>
              <a:rPr lang="en-US" dirty="0"/>
              <a:t>I played around with subject headings, until I found one that met a science need and didn’t bring back too many results for me to work off of. </a:t>
            </a:r>
          </a:p>
          <a:p>
            <a:r>
              <a:rPr lang="en-US" dirty="0"/>
              <a:t>I chose physical books because I wanted to specifically bring in new books that students could actively engage with. </a:t>
            </a:r>
          </a:p>
          <a:p>
            <a:r>
              <a:rPr lang="en-US" dirty="0"/>
              <a:t>And narrowed the publication date for the same reason as the subject heading, to limit results. </a:t>
            </a:r>
          </a:p>
          <a:p>
            <a:endParaRPr lang="en-US" dirty="0"/>
          </a:p>
          <a:p>
            <a:r>
              <a:rPr lang="en-US" dirty="0"/>
              <a:t>This returned just over 500 books and over 500 individual authors. Without the limit of the publication date, this amounted to 26% percent of the overall collection of physical books under the Natural Resources book collection. </a:t>
            </a:r>
          </a:p>
          <a:p>
            <a:endParaRPr lang="en-US" dirty="0"/>
          </a:p>
          <a:p>
            <a:r>
              <a:rPr lang="en-US" dirty="0"/>
              <a:t>This gave me a good sample size to work with, and the why, again, is because of the time limit with my contract and my individual limit as a </a:t>
            </a:r>
            <a:r>
              <a:rPr lang="en-US"/>
              <a:t>solo project. </a:t>
            </a:r>
            <a:endParaRPr lang="en-US" dirty="0"/>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lvl1pPr>
              <a:lnSpc>
                <a:spcPct val="115000"/>
              </a:lnSpc>
              <a:defRPr sz="1300">
                <a:latin typeface="Calibri"/>
                <a:ea typeface="Calibri"/>
                <a:cs typeface="Calibri"/>
                <a:sym typeface="Calibri"/>
              </a:defRPr>
            </a:lvl1pPr>
          </a:lstStyle>
          <a:p>
            <a:r>
              <a:rPr lang="en-US" dirty="0"/>
              <a:t>The next part to figure out was how to assess authors for representation. </a:t>
            </a:r>
          </a:p>
          <a:p>
            <a:endParaRPr lang="en-US" dirty="0"/>
          </a:p>
          <a:p>
            <a:r>
              <a:rPr lang="en-US" dirty="0"/>
              <a:t>This I drew directly from examples of what other libraries had done.  (read)</a:t>
            </a:r>
          </a:p>
          <a:p>
            <a:endParaRPr lang="en-US" dirty="0"/>
          </a:p>
          <a:p>
            <a:r>
              <a:rPr lang="en-US" dirty="0"/>
              <a:t>The limitations of this however came through the (read). Because I wanted to match author demographics to student demographics it meant using the same categories the institution provided to students, which are limited. I’ll talk about this more when I show you the findings in just a bit.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xfrm>
            <a:off x="381000" y="685800"/>
            <a:ext cx="6096000" cy="3429000"/>
          </a:xfrm>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lvl1pPr>
              <a:lnSpc>
                <a:spcPct val="115000"/>
              </a:lnSpc>
              <a:defRPr sz="1500">
                <a:latin typeface="Calibri"/>
                <a:ea typeface="Calibri"/>
                <a:cs typeface="Calibri"/>
                <a:sym typeface="Calibri"/>
              </a:defRPr>
            </a:lvl1pPr>
          </a:lstStyle>
          <a:p>
            <a:r>
              <a:rPr dirty="0"/>
              <a:t>If the 26% of the collection pulled is seen as an accurate sample size of the collection of monographs under the subject of “natural resources” as a whole, we can assume that at the most BIPOC authors make up about 6% of the entire collection. “At the most” is stated due to the fact that the sample size was pulled from monographs published since the year 2000 and under the assumption that BIPOC authors may have an even smaller representation within the titles published from the year 1868 to 2000. This percentage for BIPOC representation is also liable to be slightly inaccurate due to the “unknown” category which makes up 2% of the authors assessed. Though even if the 2% was added to the 6% of BIPOC authors’ representation it would still ultimately delineate a poor representation when compared to BIPOC students making up about 47% of the students on campus.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noRot="1" noChangeAspect="1"/>
          </p:cNvSpPr>
          <p:nvPr>
            <p:ph type="sldImg"/>
          </p:nvPr>
        </p:nvSpPr>
        <p:spPr>
          <a:xfrm>
            <a:off x="381000" y="685800"/>
            <a:ext cx="6096000" cy="3429000"/>
          </a:xfrm>
          <a:prstGeom prst="rect">
            <a:avLst/>
          </a:prstGeom>
        </p:spPr>
        <p:txBody>
          <a:bodyPr/>
          <a:lstStyle/>
          <a:p>
            <a:endParaRPr/>
          </a:p>
        </p:txBody>
      </p:sp>
      <p:sp>
        <p:nvSpPr>
          <p:cNvPr id="748" name="Shape 748"/>
          <p:cNvSpPr>
            <a:spLocks noGrp="1"/>
          </p:cNvSpPr>
          <p:nvPr>
            <p:ph type="body" sz="quarter" idx="1"/>
          </p:nvPr>
        </p:nvSpPr>
        <p:spPr>
          <a:prstGeom prst="rect">
            <a:avLst/>
          </a:prstGeom>
        </p:spPr>
        <p:txBody>
          <a:bodyPr/>
          <a:lstStyle/>
          <a:p>
            <a:pPr>
              <a:defRPr sz="1200"/>
            </a:pPr>
            <a:r>
              <a:rPr lang="en-US" dirty="0"/>
              <a:t>Here’s the demographic breakdown</a:t>
            </a:r>
          </a:p>
          <a:p>
            <a:pPr>
              <a:defRPr sz="1200"/>
            </a:pPr>
            <a:r>
              <a:rPr lang="en-US" dirty="0"/>
              <a:t>Student demographic is in blue and the authors in purple</a:t>
            </a:r>
          </a:p>
          <a:p>
            <a:pPr>
              <a:defRPr sz="1200"/>
            </a:pPr>
            <a:endParaRPr lang="en-US" dirty="0"/>
          </a:p>
          <a:p>
            <a:pPr>
              <a:defRPr sz="1200"/>
            </a:pPr>
            <a:r>
              <a:rPr dirty="0"/>
              <a:t>Student demographic population pulled from 2019-2021 averages from Enrolled Student Demographics Report, </a:t>
            </a:r>
            <a:r>
              <a:rPr u="sng" dirty="0">
                <a:solidFill>
                  <a:srgbClr val="0000FF"/>
                </a:solidFill>
                <a:uFill>
                  <a:solidFill>
                    <a:schemeClr val="accent5"/>
                  </a:solidFill>
                </a:uFill>
                <a:hlinkClick r:id="rId3">
                  <a:extLst>
                    <a:ext uri="{A12FA001-AC4F-418D-AE19-62706E023703}">
                      <ahyp:hlinkClr xmlns:ahyp="http://schemas.microsoft.com/office/drawing/2018/hyperlinkcolor" val="tx"/>
                    </a:ext>
                  </a:extLst>
                </a:hlinkClick>
              </a:rPr>
              <a:t>https://pine.humboldt.edu/~anstud/humis/demo-AAFHEV.html</a:t>
            </a:r>
            <a:endParaRPr lang="en-US" u="sng" dirty="0">
              <a:solidFill>
                <a:srgbClr val="0000FF"/>
              </a:solidFill>
              <a:uFill>
                <a:solidFill>
                  <a:schemeClr val="accent5"/>
                </a:solidFill>
              </a:uFill>
              <a:hlinkClick r:id="rId3">
                <a:extLst>
                  <a:ext uri="{A12FA001-AC4F-418D-AE19-62706E023703}">
                    <ahyp:hlinkClr xmlns:ahyp="http://schemas.microsoft.com/office/drawing/2018/hyperlinkcolor" val="tx"/>
                  </a:ext>
                </a:extLst>
              </a:hlinkClick>
            </a:endParaRPr>
          </a:p>
          <a:p>
            <a:pPr>
              <a:defRPr sz="1200"/>
            </a:pPr>
            <a:endParaRPr lang="en-US" u="sng" dirty="0">
              <a:solidFill>
                <a:srgbClr val="0000FF"/>
              </a:solidFill>
              <a:uFill>
                <a:solidFill>
                  <a:schemeClr val="accent5"/>
                </a:solidFill>
              </a:uFill>
              <a:hlinkClick r:id="rId3">
                <a:extLst>
                  <a:ext uri="{A12FA001-AC4F-418D-AE19-62706E023703}">
                    <ahyp:hlinkClr xmlns:ahyp="http://schemas.microsoft.com/office/drawing/2018/hyperlinkcolor" val="tx"/>
                  </a:ext>
                </a:extLst>
              </a:hlinkClick>
            </a:endParaRPr>
          </a:p>
          <a:p>
            <a:pPr>
              <a:defRPr sz="1200"/>
            </a:pPr>
            <a:r>
              <a:rPr lang="en-US" sz="2400" b="0" i="0" u="none" dirty="0">
                <a:solidFill>
                  <a:schemeClr val="accent6"/>
                </a:solidFill>
                <a:uFill>
                  <a:solidFill>
                    <a:schemeClr val="accent5"/>
                  </a:solidFill>
                </a:uFill>
                <a:latin typeface="Oswald" pitchFamily="2" charset="77"/>
                <a:hlinkClick r:id="rId3">
                  <a:extLst>
                    <a:ext uri="{A12FA001-AC4F-418D-AE19-62706E023703}">
                      <ahyp:hlinkClr xmlns:ahyp="http://schemas.microsoft.com/office/drawing/2018/hyperlinkcolor" val="tx"/>
                    </a:ext>
                  </a:extLst>
                </a:hlinkClick>
              </a:rPr>
              <a:t>I put this chart up so you can see the visual but let me also read out the numbers for you</a:t>
            </a:r>
          </a:p>
          <a:p>
            <a:pPr>
              <a:defRPr sz="1200"/>
            </a:pPr>
            <a:endParaRPr lang="en-US" sz="2400" b="0" u="sng" dirty="0">
              <a:solidFill>
                <a:srgbClr val="0000FF"/>
              </a:solidFill>
              <a:uFill>
                <a:solidFill>
                  <a:schemeClr val="accent5"/>
                </a:solidFill>
              </a:uFill>
              <a:latin typeface="Oswald" pitchFamily="2" charset="77"/>
              <a:hlinkClick r:id="rId3">
                <a:extLst>
                  <a:ext uri="{A12FA001-AC4F-418D-AE19-62706E023703}">
                    <ahyp:hlinkClr xmlns:ahyp="http://schemas.microsoft.com/office/drawing/2018/hyperlinkcolor" val="tx"/>
                  </a:ext>
                </a:extLst>
              </a:hlinkClick>
            </a:endParaRPr>
          </a:p>
          <a:p>
            <a:pPr>
              <a:defRPr sz="1200"/>
            </a:pPr>
            <a:r>
              <a:rPr lang="en-US" sz="2400" b="0" dirty="0">
                <a:solidFill>
                  <a:srgbClr val="434343"/>
                </a:solidFill>
                <a:effectLst/>
                <a:latin typeface="Oswald" pitchFamily="2" charset="77"/>
                <a:ea typeface="+mj-ea"/>
              </a:rPr>
              <a:t>American Indian           1.25%      0.50%</a:t>
            </a:r>
          </a:p>
          <a:p>
            <a:pPr>
              <a:defRPr sz="1200"/>
            </a:pPr>
            <a:r>
              <a:rPr lang="en-US" sz="2400" b="0" dirty="0">
                <a:solidFill>
                  <a:srgbClr val="434343"/>
                </a:solidFill>
                <a:effectLst/>
                <a:latin typeface="Oswald" pitchFamily="2" charset="77"/>
                <a:ea typeface="+mj-ea"/>
              </a:rPr>
              <a:t>African American         3.25%      0.25%</a:t>
            </a:r>
          </a:p>
          <a:p>
            <a:pPr>
              <a:defRPr sz="1200"/>
            </a:pPr>
            <a:r>
              <a:rPr lang="en-US" sz="2400" b="0" dirty="0">
                <a:solidFill>
                  <a:srgbClr val="434343"/>
                </a:solidFill>
                <a:effectLst/>
                <a:latin typeface="Oswald" pitchFamily="2" charset="77"/>
                <a:ea typeface="+mj-ea"/>
              </a:rPr>
              <a:t>Hispanic/ Latino           33%      1%</a:t>
            </a:r>
          </a:p>
          <a:p>
            <a:pPr>
              <a:defRPr sz="1200"/>
            </a:pPr>
            <a:r>
              <a:rPr lang="en-US" sz="2400" b="0" dirty="0">
                <a:solidFill>
                  <a:srgbClr val="434343"/>
                </a:solidFill>
                <a:effectLst/>
                <a:latin typeface="Oswald" pitchFamily="2" charset="77"/>
                <a:ea typeface="+mj-ea"/>
              </a:rPr>
              <a:t>Asian American           3%      4%</a:t>
            </a:r>
          </a:p>
          <a:p>
            <a:pPr>
              <a:defRPr sz="1200"/>
            </a:pPr>
            <a:r>
              <a:rPr lang="en-US" sz="2400" b="0" dirty="0">
                <a:solidFill>
                  <a:srgbClr val="434343"/>
                </a:solidFill>
                <a:effectLst/>
                <a:latin typeface="Oswald" pitchFamily="2" charset="77"/>
                <a:ea typeface="+mj-ea"/>
              </a:rPr>
              <a:t>Pacific Islander            0.25%      0.25%</a:t>
            </a:r>
          </a:p>
          <a:p>
            <a:pPr>
              <a:defRPr sz="1200"/>
            </a:pPr>
            <a:r>
              <a:rPr lang="en-US" sz="2400" b="0" dirty="0">
                <a:solidFill>
                  <a:srgbClr val="434343"/>
                </a:solidFill>
                <a:effectLst/>
                <a:latin typeface="Oswald" pitchFamily="2" charset="77"/>
                <a:ea typeface="+mj-ea"/>
              </a:rPr>
              <a:t>Two or more races      6.50      %0%</a:t>
            </a:r>
          </a:p>
          <a:p>
            <a:pPr>
              <a:defRPr sz="1200"/>
            </a:pPr>
            <a:r>
              <a:rPr lang="en-US" sz="2400" b="0" dirty="0">
                <a:solidFill>
                  <a:srgbClr val="434343"/>
                </a:solidFill>
                <a:effectLst/>
                <a:latin typeface="Oswald" pitchFamily="2" charset="77"/>
                <a:ea typeface="+mj-ea"/>
              </a:rPr>
              <a:t>White                            45.75%      92%</a:t>
            </a:r>
          </a:p>
          <a:p>
            <a:pPr>
              <a:defRPr sz="1200"/>
            </a:pPr>
            <a:r>
              <a:rPr lang="en-US" sz="2400" b="0" dirty="0">
                <a:solidFill>
                  <a:srgbClr val="434343"/>
                </a:solidFill>
                <a:effectLst/>
                <a:latin typeface="Oswald" pitchFamily="2" charset="77"/>
                <a:ea typeface="+mj-ea"/>
              </a:rPr>
              <a:t>Unknown                     5.75%    2%</a:t>
            </a:r>
          </a:p>
          <a:p>
            <a:pPr>
              <a:defRPr sz="1200"/>
            </a:pPr>
            <a:r>
              <a:rPr lang="en-US" sz="2400" b="0" dirty="0">
                <a:solidFill>
                  <a:srgbClr val="434343"/>
                </a:solidFill>
                <a:effectLst/>
                <a:latin typeface="Oswald" pitchFamily="2" charset="77"/>
                <a:ea typeface="+mj-ea"/>
              </a:rPr>
              <a:t>Non resident Alien     1.25%   0%</a:t>
            </a:r>
          </a:p>
          <a:p>
            <a:pPr>
              <a:defRPr sz="1200"/>
            </a:pPr>
            <a:endParaRPr lang="en-US" sz="2400" b="0" u="sng" dirty="0">
              <a:solidFill>
                <a:srgbClr val="434343"/>
              </a:solidFill>
              <a:effectLst/>
              <a:uFill>
                <a:solidFill>
                  <a:schemeClr val="accent5"/>
                </a:solidFill>
              </a:uFill>
              <a:latin typeface="Oswald" pitchFamily="2" charset="77"/>
              <a:ea typeface="+mj-ea"/>
              <a:hlinkClick r:id="rId3"/>
            </a:endParaRPr>
          </a:p>
          <a:p>
            <a:pPr>
              <a:defRPr sz="1200"/>
            </a:pPr>
            <a:endParaRPr lang="en-US" sz="2400" b="0" u="sng" dirty="0">
              <a:solidFill>
                <a:srgbClr val="434343"/>
              </a:solidFill>
              <a:effectLst/>
              <a:uFill>
                <a:solidFill>
                  <a:schemeClr val="accent5"/>
                </a:solidFill>
              </a:uFill>
              <a:latin typeface="Oswald" pitchFamily="2" charset="77"/>
              <a:ea typeface="+mj-ea"/>
              <a:hlinkClick r:id="rId3"/>
            </a:endParaRPr>
          </a:p>
          <a:p>
            <a:r>
              <a:rPr lang="en-US" sz="2800" dirty="0"/>
              <a:t>So, there are some limits here as far as representation go. </a:t>
            </a:r>
          </a:p>
          <a:p>
            <a:endParaRPr lang="en-US" sz="2800" dirty="0"/>
          </a:p>
          <a:p>
            <a:r>
              <a:rPr lang="en-US" sz="2800" dirty="0"/>
              <a:t>For example, there is a category used for Asian-American but not for middle-eastern. This means that by default, any others who I came across that identified as middle-eastern would be categorized as Asian. There’s also the fact that all the institutional data added the “American” part of the demographic to the BIPOC racial categories. </a:t>
            </a:r>
          </a:p>
          <a:p>
            <a:endParaRPr lang="en-US" sz="2800" dirty="0"/>
          </a:p>
          <a:p>
            <a:r>
              <a:rPr lang="en-US" sz="2800" dirty="0"/>
              <a:t>It made me wonder if an international student for example would categorized themselves under “non resident alien” or if they were from, lets say Japan, would they categorize themselves as “Asian American” as the closest category. </a:t>
            </a:r>
          </a:p>
          <a:p>
            <a:endParaRPr lang="en-US" sz="2800" dirty="0"/>
          </a:p>
          <a:p>
            <a:r>
              <a:rPr lang="en-US" sz="2800" dirty="0"/>
              <a:t>It’s clear though, that these are limited. </a:t>
            </a:r>
          </a:p>
          <a:p>
            <a:pPr>
              <a:defRPr sz="1200"/>
            </a:pPr>
            <a:endParaRPr sz="2400" b="0" u="sng" dirty="0">
              <a:solidFill>
                <a:schemeClr val="accent5"/>
              </a:solidFill>
              <a:uFill>
                <a:solidFill>
                  <a:schemeClr val="accent5"/>
                </a:solidFill>
              </a:uFill>
              <a:latin typeface="Oswald" pitchFamily="2" charset="77"/>
              <a:ea typeface="+mj-ea"/>
              <a:hlinkClick r:id="rId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xfrm>
            <a:off x="381000" y="685800"/>
            <a:ext cx="6096000" cy="3429000"/>
          </a:xfrm>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r>
              <a:rPr lang="en-US" dirty="0"/>
              <a:t>So, that was a whole lot of background on the audit and its findings. </a:t>
            </a:r>
          </a:p>
          <a:p>
            <a:endParaRPr lang="en-US" dirty="0"/>
          </a:p>
          <a:p>
            <a:r>
              <a:rPr lang="en-US" dirty="0"/>
              <a:t>Now we want to switch gears to what comes after that- highlight the new collection through programming. </a:t>
            </a:r>
          </a:p>
          <a:p>
            <a:endParaRPr lang="en-US" dirty="0"/>
          </a:p>
          <a:p>
            <a:endParaRPr lang="en-US" dirty="0"/>
          </a:p>
          <a:p>
            <a:endParaRPr lang="en-US" dirty="0"/>
          </a:p>
          <a:p>
            <a:r>
              <a:rPr dirty="0"/>
              <a:t>Think about what your library has done, plans to do or that you would like your library to do concerning collections diversity. </a:t>
            </a:r>
          </a:p>
          <a:p>
            <a:pPr>
              <a:defRPr sz="1100"/>
            </a:pPr>
            <a:endParaRPr dirty="0"/>
          </a:p>
          <a:p>
            <a:pPr>
              <a:defRPr sz="1300"/>
            </a:pPr>
            <a:r>
              <a:rPr dirty="0"/>
              <a:t>It does not have to be for the science focused collections, but bonus points for those of you that do. </a:t>
            </a:r>
          </a:p>
          <a:p>
            <a:pPr>
              <a:defRPr sz="1100"/>
            </a:pPr>
            <a:endParaRPr sz="1300" dirty="0"/>
          </a:p>
          <a:p>
            <a:pPr>
              <a:defRPr sz="1300"/>
            </a:pPr>
            <a:r>
              <a:rPr dirty="0"/>
              <a:t>Take a minute or two to yourself, then find a partner or a small group and share your ideas with one another. </a:t>
            </a:r>
          </a:p>
          <a:p>
            <a:pPr>
              <a:defRPr sz="1300"/>
            </a:pPr>
            <a:r>
              <a:rPr dirty="0"/>
              <a:t>Especially consider sharing complications and ways around them with one another. </a:t>
            </a:r>
          </a:p>
          <a:p>
            <a:pPr>
              <a:defRPr sz="1100"/>
            </a:pPr>
            <a:endParaRPr sz="1300" dirty="0"/>
          </a:p>
          <a:p>
            <a:pPr>
              <a:defRPr sz="1300"/>
            </a:pPr>
            <a:r>
              <a:rPr dirty="0"/>
              <a:t>We will come back and share together after 8 minutes.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stories.freepik.com/" TargetMode="External"/><Relationship Id="rId4" Type="http://schemas.openxmlformats.org/officeDocument/2006/relationships/hyperlink" Target="https://slack-redir.net/link?url=https://www.freepik.com/"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Google Shape;9;p13"/>
          <p:cNvSpPr/>
          <p:nvPr/>
        </p:nvSpPr>
        <p:spPr>
          <a:xfrm>
            <a:off x="4077730" y="-1"/>
            <a:ext cx="5066204" cy="4746797"/>
          </a:xfrm>
          <a:custGeom>
            <a:avLst/>
            <a:gdLst/>
            <a:ahLst/>
            <a:cxnLst>
              <a:cxn ang="0">
                <a:pos x="wd2" y="hd2"/>
              </a:cxn>
              <a:cxn ang="5400000">
                <a:pos x="wd2" y="hd2"/>
              </a:cxn>
              <a:cxn ang="10800000">
                <a:pos x="wd2" y="hd2"/>
              </a:cxn>
              <a:cxn ang="16200000">
                <a:pos x="wd2" y="hd2"/>
              </a:cxn>
            </a:cxnLst>
            <a:rect l="0" t="0" r="r" b="b"/>
            <a:pathLst>
              <a:path w="20362" h="21600" extrusionOk="0">
                <a:moveTo>
                  <a:pt x="6510" y="0"/>
                </a:moveTo>
                <a:cubicBezTo>
                  <a:pt x="6510" y="0"/>
                  <a:pt x="8642" y="3447"/>
                  <a:pt x="3304" y="5780"/>
                </a:cubicBezTo>
                <a:cubicBezTo>
                  <a:pt x="-1238" y="7765"/>
                  <a:pt x="-585" y="12277"/>
                  <a:pt x="2187" y="13494"/>
                </a:cubicBezTo>
                <a:cubicBezTo>
                  <a:pt x="2174" y="13570"/>
                  <a:pt x="2161" y="13646"/>
                  <a:pt x="2150" y="13722"/>
                </a:cubicBezTo>
                <a:cubicBezTo>
                  <a:pt x="1662" y="17286"/>
                  <a:pt x="4597" y="17366"/>
                  <a:pt x="5985" y="18094"/>
                </a:cubicBezTo>
                <a:cubicBezTo>
                  <a:pt x="6208" y="18211"/>
                  <a:pt x="6410" y="18355"/>
                  <a:pt x="6602" y="18512"/>
                </a:cubicBezTo>
                <a:cubicBezTo>
                  <a:pt x="6846" y="19521"/>
                  <a:pt x="7435" y="20489"/>
                  <a:pt x="8319" y="21050"/>
                </a:cubicBezTo>
                <a:cubicBezTo>
                  <a:pt x="8771" y="21339"/>
                  <a:pt x="9307" y="21496"/>
                  <a:pt x="9785" y="21547"/>
                </a:cubicBezTo>
                <a:cubicBezTo>
                  <a:pt x="10130" y="21583"/>
                  <a:pt x="10460" y="21600"/>
                  <a:pt x="10775" y="21600"/>
                </a:cubicBezTo>
                <a:cubicBezTo>
                  <a:pt x="14028" y="21600"/>
                  <a:pt x="15752" y="19827"/>
                  <a:pt x="17754" y="19663"/>
                </a:cubicBezTo>
                <a:cubicBezTo>
                  <a:pt x="17851" y="19655"/>
                  <a:pt x="17948" y="19651"/>
                  <a:pt x="18047" y="19651"/>
                </a:cubicBezTo>
                <a:cubicBezTo>
                  <a:pt x="18750" y="19651"/>
                  <a:pt x="19498" y="19862"/>
                  <a:pt x="20362" y="20426"/>
                </a:cubicBezTo>
                <a:lnTo>
                  <a:pt x="20362" y="0"/>
                </a:ln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12" name="Google Shape;10;p13"/>
          <p:cNvSpPr/>
          <p:nvPr/>
        </p:nvSpPr>
        <p:spPr>
          <a:xfrm rot="10800000">
            <a:off x="-10704" y="2348878"/>
            <a:ext cx="2985607" cy="2797617"/>
          </a:xfrm>
          <a:custGeom>
            <a:avLst/>
            <a:gdLst/>
            <a:ahLst/>
            <a:cxnLst>
              <a:cxn ang="0">
                <a:pos x="wd2" y="hd2"/>
              </a:cxn>
              <a:cxn ang="5400000">
                <a:pos x="wd2" y="hd2"/>
              </a:cxn>
              <a:cxn ang="10800000">
                <a:pos x="wd2" y="hd2"/>
              </a:cxn>
              <a:cxn ang="16200000">
                <a:pos x="wd2" y="hd2"/>
              </a:cxn>
            </a:cxnLst>
            <a:rect l="0" t="0" r="r" b="b"/>
            <a:pathLst>
              <a:path w="19693" h="21600" extrusionOk="0">
                <a:moveTo>
                  <a:pt x="6297" y="0"/>
                </a:moveTo>
                <a:cubicBezTo>
                  <a:pt x="6297" y="0"/>
                  <a:pt x="8358" y="3447"/>
                  <a:pt x="3195" y="5781"/>
                </a:cubicBezTo>
                <a:cubicBezTo>
                  <a:pt x="-1907" y="8087"/>
                  <a:pt x="-231" y="13801"/>
                  <a:pt x="3561" y="13801"/>
                </a:cubicBezTo>
                <a:cubicBezTo>
                  <a:pt x="3880" y="13801"/>
                  <a:pt x="4213" y="13761"/>
                  <a:pt x="4558" y="13675"/>
                </a:cubicBezTo>
                <a:cubicBezTo>
                  <a:pt x="4969" y="13573"/>
                  <a:pt x="5318" y="13525"/>
                  <a:pt x="5610" y="13525"/>
                </a:cubicBezTo>
                <a:cubicBezTo>
                  <a:pt x="7039" y="13525"/>
                  <a:pt x="7115" y="14666"/>
                  <a:pt x="6498" y="16179"/>
                </a:cubicBezTo>
                <a:cubicBezTo>
                  <a:pt x="5884" y="17685"/>
                  <a:pt x="6498" y="20033"/>
                  <a:pt x="8046" y="21051"/>
                </a:cubicBezTo>
                <a:cubicBezTo>
                  <a:pt x="8484" y="21339"/>
                  <a:pt x="9002" y="21497"/>
                  <a:pt x="9465" y="21547"/>
                </a:cubicBezTo>
                <a:cubicBezTo>
                  <a:pt x="9799" y="21583"/>
                  <a:pt x="10118" y="21600"/>
                  <a:pt x="10423" y="21600"/>
                </a:cubicBezTo>
                <a:cubicBezTo>
                  <a:pt x="13569" y="21600"/>
                  <a:pt x="15236" y="19828"/>
                  <a:pt x="17172" y="19663"/>
                </a:cubicBezTo>
                <a:cubicBezTo>
                  <a:pt x="17266" y="19655"/>
                  <a:pt x="17362" y="19651"/>
                  <a:pt x="17458" y="19651"/>
                </a:cubicBezTo>
                <a:cubicBezTo>
                  <a:pt x="18137" y="19651"/>
                  <a:pt x="18858" y="19862"/>
                  <a:pt x="19693" y="20426"/>
                </a:cubicBezTo>
                <a:lnTo>
                  <a:pt x="19693" y="0"/>
                </a:ln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13" name="Title Text"/>
          <p:cNvSpPr txBox="1">
            <a:spLocks noGrp="1"/>
          </p:cNvSpPr>
          <p:nvPr>
            <p:ph type="title"/>
          </p:nvPr>
        </p:nvSpPr>
        <p:spPr>
          <a:xfrm>
            <a:off x="717529" y="1686424"/>
            <a:ext cx="4584301" cy="2052601"/>
          </a:xfrm>
          <a:prstGeom prst="rect">
            <a:avLst/>
          </a:prstGeom>
        </p:spPr>
        <p:txBody>
          <a:bodyPr anchor="b"/>
          <a:lstStyle>
            <a:lvl1pPr algn="l">
              <a:defRPr sz="6000">
                <a:solidFill>
                  <a:srgbClr val="053B5C"/>
                </a:solidFill>
              </a:defRPr>
            </a:lvl1pPr>
          </a:lstStyle>
          <a:p>
            <a:r>
              <a:t>Title Text</a:t>
            </a:r>
          </a:p>
        </p:txBody>
      </p:sp>
      <p:sp>
        <p:nvSpPr>
          <p:cNvPr id="14" name="Body Level One…"/>
          <p:cNvSpPr txBox="1">
            <a:spLocks noGrp="1"/>
          </p:cNvSpPr>
          <p:nvPr>
            <p:ph type="body" sz="quarter" idx="1"/>
          </p:nvPr>
        </p:nvSpPr>
        <p:spPr>
          <a:xfrm>
            <a:off x="686813" y="3304725"/>
            <a:ext cx="4074602" cy="446101"/>
          </a:xfrm>
          <a:prstGeom prst="rect">
            <a:avLst/>
          </a:prstGeom>
        </p:spPr>
        <p:txBody>
          <a:bodyPr>
            <a:normAutofit/>
          </a:bodyPr>
          <a:lstStyle>
            <a:lvl1pPr marL="317500" indent="-177800">
              <a:lnSpc>
                <a:spcPct val="100000"/>
              </a:lnSpc>
              <a:buClrTx/>
              <a:buSzTx/>
              <a:buFontTx/>
              <a:buNone/>
              <a:defRPr sz="1600">
                <a:solidFill>
                  <a:srgbClr val="053B5C"/>
                </a:solidFill>
              </a:defRPr>
            </a:lvl1pPr>
            <a:lvl2pPr marL="317500" indent="279400">
              <a:lnSpc>
                <a:spcPct val="100000"/>
              </a:lnSpc>
              <a:buClrTx/>
              <a:buSzTx/>
              <a:buFontTx/>
              <a:buNone/>
              <a:defRPr sz="1600">
                <a:solidFill>
                  <a:srgbClr val="053B5C"/>
                </a:solidFill>
              </a:defRPr>
            </a:lvl2pPr>
            <a:lvl3pPr marL="317500" indent="736600">
              <a:lnSpc>
                <a:spcPct val="100000"/>
              </a:lnSpc>
              <a:buClrTx/>
              <a:buSzTx/>
              <a:buFontTx/>
              <a:buNone/>
              <a:defRPr sz="1600">
                <a:solidFill>
                  <a:srgbClr val="053B5C"/>
                </a:solidFill>
              </a:defRPr>
            </a:lvl3pPr>
            <a:lvl4pPr marL="317500" indent="1193800">
              <a:lnSpc>
                <a:spcPct val="100000"/>
              </a:lnSpc>
              <a:buClrTx/>
              <a:buSzTx/>
              <a:buFontTx/>
              <a:buNone/>
              <a:defRPr sz="1600">
                <a:solidFill>
                  <a:srgbClr val="053B5C"/>
                </a:solidFill>
              </a:defRPr>
            </a:lvl4pPr>
            <a:lvl5pPr marL="317500" indent="1651000">
              <a:lnSpc>
                <a:spcPct val="100000"/>
              </a:lnSpc>
              <a:buClrTx/>
              <a:buSzTx/>
              <a:buFontTx/>
              <a:buNone/>
              <a:defRPr sz="1600">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USTOM_2">
    <p:spTree>
      <p:nvGrpSpPr>
        <p:cNvPr id="1" name=""/>
        <p:cNvGrpSpPr/>
        <p:nvPr/>
      </p:nvGrpSpPr>
      <p:grpSpPr>
        <a:xfrm>
          <a:off x="0" y="0"/>
          <a:ext cx="0" cy="0"/>
          <a:chOff x="0" y="0"/>
          <a:chExt cx="0" cy="0"/>
        </a:xfrm>
      </p:grpSpPr>
      <p:grpSp>
        <p:nvGrpSpPr>
          <p:cNvPr id="161" name="Google Shape;126;p22"/>
          <p:cNvGrpSpPr/>
          <p:nvPr/>
        </p:nvGrpSpPr>
        <p:grpSpPr>
          <a:xfrm>
            <a:off x="624641" y="3808251"/>
            <a:ext cx="1181810" cy="935464"/>
            <a:chOff x="0" y="0"/>
            <a:chExt cx="1181808" cy="935462"/>
          </a:xfrm>
        </p:grpSpPr>
        <p:sp>
          <p:nvSpPr>
            <p:cNvPr id="157" name="Google Shape;127;p22"/>
            <p:cNvSpPr/>
            <p:nvPr/>
          </p:nvSpPr>
          <p:spPr>
            <a:xfrm rot="244922">
              <a:off x="235431" y="31513"/>
              <a:ext cx="916488" cy="872436"/>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58" name="Google Shape;128;p22"/>
            <p:cNvSpPr/>
            <p:nvPr/>
          </p:nvSpPr>
          <p:spPr>
            <a:xfrm rot="244922">
              <a:off x="20207" y="220998"/>
              <a:ext cx="871162" cy="598785"/>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5"/>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59" name="Google Shape;129;p22"/>
            <p:cNvSpPr/>
            <p:nvPr/>
          </p:nvSpPr>
          <p:spPr>
            <a:xfrm rot="244922">
              <a:off x="468681" y="601589"/>
              <a:ext cx="218185" cy="29963"/>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60" name="Google Shape;130;p22"/>
            <p:cNvSpPr/>
            <p:nvPr/>
          </p:nvSpPr>
          <p:spPr>
            <a:xfrm rot="244922">
              <a:off x="660641" y="266263"/>
              <a:ext cx="82611" cy="183419"/>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164" name="Google Shape;131;p22"/>
          <p:cNvGrpSpPr/>
          <p:nvPr/>
        </p:nvGrpSpPr>
        <p:grpSpPr>
          <a:xfrm>
            <a:off x="462410" y="3702229"/>
            <a:ext cx="750049" cy="886913"/>
            <a:chOff x="0" y="0"/>
            <a:chExt cx="750048" cy="886911"/>
          </a:xfrm>
        </p:grpSpPr>
        <p:sp>
          <p:nvSpPr>
            <p:cNvPr id="162" name="Google Shape;132;p22"/>
            <p:cNvSpPr/>
            <p:nvPr/>
          </p:nvSpPr>
          <p:spPr>
            <a:xfrm rot="20062454">
              <a:off x="137861" y="65911"/>
              <a:ext cx="474327" cy="745399"/>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63" name="Google Shape;133;p22"/>
            <p:cNvSpPr/>
            <p:nvPr/>
          </p:nvSpPr>
          <p:spPr>
            <a:xfrm rot="20062454">
              <a:off x="212858" y="199529"/>
              <a:ext cx="366008" cy="639696"/>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165" name="Google Shape;134;p22"/>
          <p:cNvSpPr/>
          <p:nvPr/>
        </p:nvSpPr>
        <p:spPr>
          <a:xfrm>
            <a:off x="1" y="3986244"/>
            <a:ext cx="1396761" cy="1157337"/>
          </a:xfrm>
          <a:custGeom>
            <a:avLst/>
            <a:gdLst/>
            <a:ahLst/>
            <a:cxnLst>
              <a:cxn ang="0">
                <a:pos x="wd2" y="hd2"/>
              </a:cxn>
              <a:cxn ang="5400000">
                <a:pos x="wd2" y="hd2"/>
              </a:cxn>
              <a:cxn ang="10800000">
                <a:pos x="wd2" y="hd2"/>
              </a:cxn>
              <a:cxn ang="16200000">
                <a:pos x="wd2" y="hd2"/>
              </a:cxn>
            </a:cxnLst>
            <a:rect l="0" t="0" r="r" b="b"/>
            <a:pathLst>
              <a:path w="19642" h="17862" extrusionOk="0">
                <a:moveTo>
                  <a:pt x="63" y="2150"/>
                </a:moveTo>
                <a:cubicBezTo>
                  <a:pt x="320" y="2150"/>
                  <a:pt x="5622" y="-3738"/>
                  <a:pt x="9329" y="3974"/>
                </a:cubicBezTo>
                <a:cubicBezTo>
                  <a:pt x="13037" y="11692"/>
                  <a:pt x="21600" y="7905"/>
                  <a:pt x="19235" y="17862"/>
                </a:cubicBezTo>
                <a:lnTo>
                  <a:pt x="0" y="17862"/>
                </a:lnTo>
                <a:close/>
              </a:path>
            </a:pathLst>
          </a:custGeom>
          <a:solidFill>
            <a:srgbClr val="3FB3E4"/>
          </a:solidFill>
          <a:ln w="12700">
            <a:miter lim="400000"/>
          </a:ln>
        </p:spPr>
        <p:txBody>
          <a:bodyPr lIns="0" tIns="0" rIns="0" bIns="0" anchor="ctr"/>
          <a:lstStyle/>
          <a:p>
            <a:pPr>
              <a:defRPr>
                <a:solidFill>
                  <a:srgbClr val="000000"/>
                </a:solidFill>
              </a:defRPr>
            </a:pPr>
            <a:endParaRPr/>
          </a:p>
        </p:txBody>
      </p:sp>
      <p:sp>
        <p:nvSpPr>
          <p:cNvPr id="166" name="Google Shape;135;p22"/>
          <p:cNvSpPr/>
          <p:nvPr/>
        </p:nvSpPr>
        <p:spPr>
          <a:xfrm>
            <a:off x="3217550" y="729823"/>
            <a:ext cx="5926459" cy="4413755"/>
          </a:xfrm>
          <a:custGeom>
            <a:avLst/>
            <a:gdLst/>
            <a:ahLst/>
            <a:cxnLst>
              <a:cxn ang="0">
                <a:pos x="wd2" y="hd2"/>
              </a:cxn>
              <a:cxn ang="5400000">
                <a:pos x="wd2" y="hd2"/>
              </a:cxn>
              <a:cxn ang="10800000">
                <a:pos x="wd2" y="hd2"/>
              </a:cxn>
              <a:cxn ang="16200000">
                <a:pos x="wd2" y="hd2"/>
              </a:cxn>
            </a:cxnLst>
            <a:rect l="0" t="0" r="r" b="b"/>
            <a:pathLst>
              <a:path w="18685" h="21525" extrusionOk="0">
                <a:moveTo>
                  <a:pt x="16026" y="2718"/>
                </a:moveTo>
                <a:cubicBezTo>
                  <a:pt x="15789" y="1496"/>
                  <a:pt x="15100" y="-75"/>
                  <a:pt x="13119" y="3"/>
                </a:cubicBezTo>
                <a:cubicBezTo>
                  <a:pt x="11094" y="83"/>
                  <a:pt x="9435" y="4557"/>
                  <a:pt x="6121" y="6753"/>
                </a:cubicBezTo>
                <a:cubicBezTo>
                  <a:pt x="4380" y="7907"/>
                  <a:pt x="-2915" y="9778"/>
                  <a:pt x="1284" y="21525"/>
                </a:cubicBezTo>
                <a:lnTo>
                  <a:pt x="18685" y="21525"/>
                </a:lnTo>
                <a:lnTo>
                  <a:pt x="18685" y="5170"/>
                </a:lnTo>
                <a:cubicBezTo>
                  <a:pt x="18412" y="4040"/>
                  <a:pt x="17727" y="2742"/>
                  <a:pt x="16026" y="2718"/>
                </a:cubicBez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167" name="Google Shape;136;p22"/>
          <p:cNvSpPr/>
          <p:nvPr/>
        </p:nvSpPr>
        <p:spPr>
          <a:xfrm>
            <a:off x="2838848" y="1324464"/>
            <a:ext cx="4536759" cy="2368402"/>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cubicBezTo>
                  <a:pt x="9276" y="0"/>
                  <a:pt x="7858" y="1275"/>
                  <a:pt x="6865" y="3319"/>
                </a:cubicBezTo>
                <a:cubicBezTo>
                  <a:pt x="6195" y="4689"/>
                  <a:pt x="5265" y="5447"/>
                  <a:pt x="4288" y="5447"/>
                </a:cubicBezTo>
                <a:cubicBezTo>
                  <a:pt x="4246" y="5447"/>
                  <a:pt x="4205" y="5445"/>
                  <a:pt x="4163" y="5443"/>
                </a:cubicBezTo>
                <a:cubicBezTo>
                  <a:pt x="4116" y="5436"/>
                  <a:pt x="4071" y="5436"/>
                  <a:pt x="4023" y="5436"/>
                </a:cubicBezTo>
                <a:cubicBezTo>
                  <a:pt x="1800" y="5436"/>
                  <a:pt x="0" y="8878"/>
                  <a:pt x="0" y="13131"/>
                </a:cubicBezTo>
                <a:cubicBezTo>
                  <a:pt x="0" y="17378"/>
                  <a:pt x="1800" y="20819"/>
                  <a:pt x="4023" y="20819"/>
                </a:cubicBezTo>
                <a:cubicBezTo>
                  <a:pt x="5272" y="20819"/>
                  <a:pt x="6387" y="19733"/>
                  <a:pt x="7123" y="18031"/>
                </a:cubicBezTo>
                <a:cubicBezTo>
                  <a:pt x="8101" y="19776"/>
                  <a:pt x="9410" y="20849"/>
                  <a:pt x="10853" y="20849"/>
                </a:cubicBezTo>
                <a:cubicBezTo>
                  <a:pt x="11646" y="20849"/>
                  <a:pt x="12401" y="20526"/>
                  <a:pt x="13079" y="19940"/>
                </a:cubicBezTo>
                <a:cubicBezTo>
                  <a:pt x="13707" y="20971"/>
                  <a:pt x="14525" y="21600"/>
                  <a:pt x="15420" y="21600"/>
                </a:cubicBezTo>
                <a:cubicBezTo>
                  <a:pt x="16583" y="21600"/>
                  <a:pt x="17618" y="20538"/>
                  <a:pt x="18274" y="18897"/>
                </a:cubicBezTo>
                <a:cubicBezTo>
                  <a:pt x="18628" y="19537"/>
                  <a:pt x="19106" y="19934"/>
                  <a:pt x="19631" y="19934"/>
                </a:cubicBezTo>
                <a:cubicBezTo>
                  <a:pt x="20718" y="19934"/>
                  <a:pt x="21600" y="18244"/>
                  <a:pt x="21600" y="16163"/>
                </a:cubicBezTo>
                <a:cubicBezTo>
                  <a:pt x="21600" y="14082"/>
                  <a:pt x="20718" y="12398"/>
                  <a:pt x="19631" y="12398"/>
                </a:cubicBezTo>
                <a:lnTo>
                  <a:pt x="19622" y="12398"/>
                </a:lnTo>
                <a:cubicBezTo>
                  <a:pt x="19619" y="12398"/>
                  <a:pt x="19615" y="12398"/>
                  <a:pt x="19612" y="12398"/>
                </a:cubicBezTo>
                <a:cubicBezTo>
                  <a:pt x="19167" y="12398"/>
                  <a:pt x="18744" y="11984"/>
                  <a:pt x="18517" y="11245"/>
                </a:cubicBezTo>
                <a:cubicBezTo>
                  <a:pt x="18173" y="10135"/>
                  <a:pt x="17669" y="9220"/>
                  <a:pt x="17064" y="8621"/>
                </a:cubicBezTo>
                <a:cubicBezTo>
                  <a:pt x="16516" y="8078"/>
                  <a:pt x="16077" y="7218"/>
                  <a:pt x="15822" y="6138"/>
                </a:cubicBezTo>
                <a:cubicBezTo>
                  <a:pt x="14968" y="2520"/>
                  <a:pt x="13067" y="0"/>
                  <a:pt x="10853" y="0"/>
                </a:cubicBez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sp>
        <p:nvSpPr>
          <p:cNvPr id="168" name="Title Text"/>
          <p:cNvSpPr txBox="1">
            <a:spLocks noGrp="1"/>
          </p:cNvSpPr>
          <p:nvPr>
            <p:ph type="title"/>
          </p:nvPr>
        </p:nvSpPr>
        <p:spPr>
          <a:xfrm>
            <a:off x="717525" y="552989"/>
            <a:ext cx="7708801" cy="572702"/>
          </a:xfrm>
          <a:prstGeom prst="rect">
            <a:avLst/>
          </a:prstGeom>
        </p:spPr>
        <p:txBody>
          <a:bodyPr/>
          <a:lstStyle>
            <a:lvl1pPr algn="l">
              <a:defRPr>
                <a:solidFill>
                  <a:srgbClr val="053B5C"/>
                </a:solidFill>
              </a:defRPr>
            </a:lvl1pPr>
          </a:lstStyle>
          <a:p>
            <a:r>
              <a:t>Title Text</a:t>
            </a:r>
          </a:p>
        </p:txBody>
      </p:sp>
      <p:sp>
        <p:nvSpPr>
          <p:cNvPr id="169" name="Body Level One…"/>
          <p:cNvSpPr txBox="1">
            <a:spLocks noGrp="1"/>
          </p:cNvSpPr>
          <p:nvPr>
            <p:ph type="body" sz="quarter" idx="1"/>
          </p:nvPr>
        </p:nvSpPr>
        <p:spPr>
          <a:xfrm>
            <a:off x="1528650" y="1342099"/>
            <a:ext cx="2607300" cy="992701"/>
          </a:xfrm>
          <a:prstGeom prst="rect">
            <a:avLst/>
          </a:prstGeom>
        </p:spPr>
        <p:txBody>
          <a:bodyPr lIns="0" tIns="0" rIns="0" bIns="0" anchor="b">
            <a:normAutofit/>
          </a:bodyPr>
          <a:lstStyle>
            <a:lvl1pPr marL="317500" indent="-177800" algn="ctr">
              <a:lnSpc>
                <a:spcPct val="100000"/>
              </a:lnSpc>
              <a:buClrTx/>
              <a:buSzTx/>
              <a:buFontTx/>
              <a:buNone/>
              <a:defRPr>
                <a:solidFill>
                  <a:srgbClr val="053B5C"/>
                </a:solidFill>
              </a:defRPr>
            </a:lvl1pPr>
            <a:lvl2pPr marL="317500" indent="279400" algn="ctr">
              <a:lnSpc>
                <a:spcPct val="100000"/>
              </a:lnSpc>
              <a:buClrTx/>
              <a:buSzTx/>
              <a:buFontTx/>
              <a:buNone/>
              <a:defRPr>
                <a:solidFill>
                  <a:srgbClr val="053B5C"/>
                </a:solidFill>
              </a:defRPr>
            </a:lvl2pPr>
            <a:lvl3pPr marL="317500" indent="736600" algn="ctr">
              <a:lnSpc>
                <a:spcPct val="100000"/>
              </a:lnSpc>
              <a:buClrTx/>
              <a:buSzTx/>
              <a:buFontTx/>
              <a:buNone/>
              <a:defRPr>
                <a:solidFill>
                  <a:srgbClr val="053B5C"/>
                </a:solidFill>
              </a:defRPr>
            </a:lvl3pPr>
            <a:lvl4pPr marL="317500" indent="1193800" algn="ctr">
              <a:lnSpc>
                <a:spcPct val="100000"/>
              </a:lnSpc>
              <a:buClrTx/>
              <a:buSzTx/>
              <a:buFontTx/>
              <a:buNone/>
              <a:defRPr>
                <a:solidFill>
                  <a:srgbClr val="053B5C"/>
                </a:solidFill>
              </a:defRPr>
            </a:lvl4pPr>
            <a:lvl5pPr marL="317500" indent="1651000" algn="ctr">
              <a:lnSpc>
                <a:spcPct val="100000"/>
              </a:lnSpc>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USTOM_14">
    <p:spTree>
      <p:nvGrpSpPr>
        <p:cNvPr id="1" name=""/>
        <p:cNvGrpSpPr/>
        <p:nvPr/>
      </p:nvGrpSpPr>
      <p:grpSpPr>
        <a:xfrm>
          <a:off x="0" y="0"/>
          <a:ext cx="0" cy="0"/>
          <a:chOff x="0" y="0"/>
          <a:chExt cx="0" cy="0"/>
        </a:xfrm>
      </p:grpSpPr>
      <p:sp>
        <p:nvSpPr>
          <p:cNvPr id="177" name="Title Text"/>
          <p:cNvSpPr txBox="1">
            <a:spLocks noGrp="1"/>
          </p:cNvSpPr>
          <p:nvPr>
            <p:ph type="title"/>
          </p:nvPr>
        </p:nvSpPr>
        <p:spPr>
          <a:xfrm>
            <a:off x="5649574" y="631441"/>
            <a:ext cx="2776802" cy="921300"/>
          </a:xfrm>
          <a:prstGeom prst="rect">
            <a:avLst/>
          </a:prstGeom>
        </p:spPr>
        <p:txBody>
          <a:bodyPr anchor="ctr"/>
          <a:lstStyle>
            <a:lvl1pPr algn="r">
              <a:defRPr sz="7000">
                <a:solidFill>
                  <a:srgbClr val="053B5C"/>
                </a:solidFill>
              </a:defRPr>
            </a:lvl1pPr>
          </a:lstStyle>
          <a:p>
            <a:r>
              <a:t>Title Text</a:t>
            </a:r>
          </a:p>
        </p:txBody>
      </p:sp>
      <p:sp>
        <p:nvSpPr>
          <p:cNvPr id="178" name="Body Level One…"/>
          <p:cNvSpPr txBox="1">
            <a:spLocks noGrp="1"/>
          </p:cNvSpPr>
          <p:nvPr>
            <p:ph type="body" sz="quarter" idx="1"/>
          </p:nvPr>
        </p:nvSpPr>
        <p:spPr>
          <a:xfrm>
            <a:off x="6041399" y="2125149"/>
            <a:ext cx="2385001" cy="830701"/>
          </a:xfrm>
          <a:prstGeom prst="rect">
            <a:avLst/>
          </a:prstGeom>
        </p:spPr>
        <p:txBody>
          <a:bodyPr>
            <a:normAutofit/>
          </a:bodyPr>
          <a:lstStyle>
            <a:lvl1pPr marL="317500" indent="-177800" algn="r">
              <a:lnSpc>
                <a:spcPct val="100000"/>
              </a:lnSpc>
              <a:buClrTx/>
              <a:buSzTx/>
              <a:buFontTx/>
              <a:buNone/>
              <a:defRPr>
                <a:solidFill>
                  <a:srgbClr val="053B5C"/>
                </a:solidFill>
              </a:defRPr>
            </a:lvl1pPr>
            <a:lvl2pPr marL="317500" indent="279400" algn="r">
              <a:lnSpc>
                <a:spcPct val="100000"/>
              </a:lnSpc>
              <a:buClrTx/>
              <a:buSzTx/>
              <a:buFontTx/>
              <a:buNone/>
              <a:defRPr>
                <a:solidFill>
                  <a:srgbClr val="053B5C"/>
                </a:solidFill>
              </a:defRPr>
            </a:lvl2pPr>
            <a:lvl3pPr marL="317500" indent="736600" algn="r">
              <a:lnSpc>
                <a:spcPct val="100000"/>
              </a:lnSpc>
              <a:buClrTx/>
              <a:buSzTx/>
              <a:buFontTx/>
              <a:buNone/>
              <a:defRPr>
                <a:solidFill>
                  <a:srgbClr val="053B5C"/>
                </a:solidFill>
              </a:defRPr>
            </a:lvl3pPr>
            <a:lvl4pPr marL="317500" indent="1193800" algn="r">
              <a:lnSpc>
                <a:spcPct val="100000"/>
              </a:lnSpc>
              <a:buClrTx/>
              <a:buSzTx/>
              <a:buFontTx/>
              <a:buNone/>
              <a:defRPr>
                <a:solidFill>
                  <a:srgbClr val="053B5C"/>
                </a:solidFill>
              </a:defRPr>
            </a:lvl4pPr>
            <a:lvl5pPr marL="317500" indent="1651000" algn="r">
              <a:lnSpc>
                <a:spcPct val="100000"/>
              </a:lnSpc>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79" name="Google Shape;150;p23"/>
          <p:cNvSpPr txBox="1"/>
          <p:nvPr/>
        </p:nvSpPr>
        <p:spPr>
          <a:xfrm>
            <a:off x="717525" y="542750"/>
            <a:ext cx="2826300" cy="792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spcBef>
                <a:spcPts val="300"/>
              </a:spcBef>
              <a:defRPr sz="1000">
                <a:solidFill>
                  <a:srgbClr val="053B5C"/>
                </a:solidFill>
                <a:latin typeface="Open Sans"/>
                <a:ea typeface="Open Sans"/>
                <a:cs typeface="Open Sans"/>
                <a:sym typeface="Open Sans"/>
              </a:defRPr>
            </a:pPr>
            <a:r>
              <a:t>CREDITS: This presentation template was created by </a:t>
            </a:r>
            <a:r>
              <a:rPr b="1" u="sng">
                <a:solidFill>
                  <a:schemeClr val="accent5"/>
                </a:solidFill>
                <a:uFill>
                  <a:solidFill>
                    <a:schemeClr val="accent5"/>
                  </a:solidFill>
                </a:uFill>
                <a:hlinkClick r:id="rId2"/>
              </a:rPr>
              <a:t>Slidesgo</a:t>
            </a:r>
            <a:r>
              <a:t>, including icons by </a:t>
            </a:r>
            <a:r>
              <a:rPr b="1" u="sng">
                <a:solidFill>
                  <a:schemeClr val="accent5"/>
                </a:solidFill>
                <a:uFill>
                  <a:solidFill>
                    <a:schemeClr val="accent5"/>
                  </a:solidFill>
                </a:uFill>
                <a:hlinkClick r:id="rId3"/>
              </a:rPr>
              <a:t>Flaticon</a:t>
            </a:r>
            <a:r>
              <a:t>, infographics &amp; images by </a:t>
            </a:r>
            <a:r>
              <a:rPr b="1" u="sng">
                <a:solidFill>
                  <a:schemeClr val="accent5"/>
                </a:solidFill>
                <a:uFill>
                  <a:solidFill>
                    <a:schemeClr val="accent5"/>
                  </a:solidFill>
                </a:uFill>
                <a:hlinkClick r:id="rId4"/>
              </a:rPr>
              <a:t>Freepik</a:t>
            </a:r>
            <a:r>
              <a:t> and illustrations by </a:t>
            </a:r>
            <a:r>
              <a:rPr b="1" u="sng">
                <a:solidFill>
                  <a:schemeClr val="accent5"/>
                </a:solidFill>
                <a:uFill>
                  <a:solidFill>
                    <a:schemeClr val="accent5"/>
                  </a:solidFill>
                </a:uFill>
                <a:hlinkClick r:id="rId5"/>
              </a:rPr>
              <a:t>Stories</a:t>
            </a: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_HEADER">
    <p:bg>
      <p:bgPr>
        <a:solidFill>
          <a:srgbClr val="9FEAFF"/>
        </a:solidFill>
        <a:effectLst/>
      </p:bgPr>
    </p:bg>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1489925" y="2573725"/>
            <a:ext cx="2288401" cy="779401"/>
          </a:xfrm>
          <a:prstGeom prst="rect">
            <a:avLst/>
          </a:prstGeom>
        </p:spPr>
        <p:txBody>
          <a:bodyPr anchor="b"/>
          <a:lstStyle>
            <a:lvl1pPr algn="l">
              <a:defRPr sz="4000"/>
            </a:lvl1pPr>
          </a:lstStyle>
          <a:p>
            <a:r>
              <a:t>Title Text</a:t>
            </a:r>
          </a:p>
        </p:txBody>
      </p:sp>
      <p:sp>
        <p:nvSpPr>
          <p:cNvPr id="188" name="Body Level One…"/>
          <p:cNvSpPr txBox="1">
            <a:spLocks noGrp="1"/>
          </p:cNvSpPr>
          <p:nvPr>
            <p:ph type="body" sz="quarter" idx="1"/>
          </p:nvPr>
        </p:nvSpPr>
        <p:spPr>
          <a:xfrm>
            <a:off x="1489925" y="3205500"/>
            <a:ext cx="2452200" cy="622801"/>
          </a:xfrm>
          <a:prstGeom prst="rect">
            <a:avLst/>
          </a:prstGeom>
        </p:spPr>
        <p:txBody>
          <a:bodyPr>
            <a:normAutofit/>
          </a:bodyPr>
          <a:lstStyle>
            <a:lvl1pPr marL="317500" indent="-177800">
              <a:buClrTx/>
              <a:buSzTx/>
              <a:buFontTx/>
              <a:buNone/>
              <a:defRPr>
                <a:solidFill>
                  <a:srgbClr val="053B5C"/>
                </a:solidFill>
              </a:defRPr>
            </a:lvl1pPr>
            <a:lvl2pPr marL="317500" indent="279400">
              <a:buClrTx/>
              <a:buSzTx/>
              <a:buFontTx/>
              <a:buNone/>
              <a:defRPr>
                <a:solidFill>
                  <a:srgbClr val="053B5C"/>
                </a:solidFill>
              </a:defRPr>
            </a:lvl2pPr>
            <a:lvl3pPr marL="317500" indent="736600">
              <a:buClrTx/>
              <a:buSzTx/>
              <a:buFontTx/>
              <a:buNone/>
              <a:defRPr>
                <a:solidFill>
                  <a:srgbClr val="053B5C"/>
                </a:solidFill>
              </a:defRPr>
            </a:lvl3pPr>
            <a:lvl4pPr marL="317500" indent="1193800">
              <a:buClrTx/>
              <a:buSzTx/>
              <a:buFontTx/>
              <a:buNone/>
              <a:defRPr>
                <a:solidFill>
                  <a:srgbClr val="053B5C"/>
                </a:solidFill>
              </a:defRPr>
            </a:lvl4pPr>
            <a:lvl5pPr marL="317500" indent="1651000">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grpSp>
        <p:nvGrpSpPr>
          <p:cNvPr id="198" name="Google Shape;156;p25"/>
          <p:cNvGrpSpPr/>
          <p:nvPr/>
        </p:nvGrpSpPr>
        <p:grpSpPr>
          <a:xfrm>
            <a:off x="6742562" y="3344316"/>
            <a:ext cx="615089" cy="950214"/>
            <a:chOff x="0" y="0"/>
            <a:chExt cx="615088" cy="950212"/>
          </a:xfrm>
        </p:grpSpPr>
        <p:sp>
          <p:nvSpPr>
            <p:cNvPr id="196" name="Google Shape;157;p25"/>
            <p:cNvSpPr/>
            <p:nvPr/>
          </p:nvSpPr>
          <p:spPr>
            <a:xfrm rot="21400151">
              <a:off x="25293" y="15649"/>
              <a:ext cx="564502" cy="887108"/>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97" name="Google Shape;158;p25"/>
            <p:cNvSpPr/>
            <p:nvPr/>
          </p:nvSpPr>
          <p:spPr>
            <a:xfrm rot="21400151">
              <a:off x="76229" y="176892"/>
              <a:ext cx="435589" cy="761310"/>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201" name="Google Shape;159;p25"/>
          <p:cNvGrpSpPr/>
          <p:nvPr/>
        </p:nvGrpSpPr>
        <p:grpSpPr>
          <a:xfrm>
            <a:off x="6061642" y="3440533"/>
            <a:ext cx="845763" cy="863379"/>
            <a:chOff x="0" y="0"/>
            <a:chExt cx="845761" cy="863378"/>
          </a:xfrm>
        </p:grpSpPr>
        <p:sp>
          <p:nvSpPr>
            <p:cNvPr id="199" name="Google Shape;160;p25"/>
            <p:cNvSpPr/>
            <p:nvPr/>
          </p:nvSpPr>
          <p:spPr>
            <a:xfrm>
              <a:off x="0" y="0"/>
              <a:ext cx="828179" cy="863098"/>
            </a:xfrm>
            <a:custGeom>
              <a:avLst/>
              <a:gdLst/>
              <a:ahLst/>
              <a:cxnLst>
                <a:cxn ang="0">
                  <a:pos x="wd2" y="hd2"/>
                </a:cxn>
                <a:cxn ang="5400000">
                  <a:pos x="wd2" y="hd2"/>
                </a:cxn>
                <a:cxn ang="10800000">
                  <a:pos x="wd2" y="hd2"/>
                </a:cxn>
                <a:cxn ang="16200000">
                  <a:pos x="wd2" y="hd2"/>
                </a:cxn>
              </a:cxnLst>
              <a:rect l="0" t="0" r="r" b="b"/>
              <a:pathLst>
                <a:path w="20364" h="21600" extrusionOk="0">
                  <a:moveTo>
                    <a:pt x="325" y="0"/>
                  </a:moveTo>
                  <a:cubicBezTo>
                    <a:pt x="205" y="0"/>
                    <a:pt x="158" y="130"/>
                    <a:pt x="192" y="233"/>
                  </a:cubicBezTo>
                  <a:cubicBezTo>
                    <a:pt x="109" y="233"/>
                    <a:pt x="27" y="285"/>
                    <a:pt x="22" y="390"/>
                  </a:cubicBezTo>
                  <a:cubicBezTo>
                    <a:pt x="-133" y="3396"/>
                    <a:pt x="558" y="6318"/>
                    <a:pt x="1511" y="9140"/>
                  </a:cubicBezTo>
                  <a:cubicBezTo>
                    <a:pt x="2408" y="11794"/>
                    <a:pt x="3418" y="14474"/>
                    <a:pt x="5403" y="16499"/>
                  </a:cubicBezTo>
                  <a:cubicBezTo>
                    <a:pt x="7294" y="18424"/>
                    <a:pt x="9732" y="19688"/>
                    <a:pt x="12236" y="20565"/>
                  </a:cubicBezTo>
                  <a:cubicBezTo>
                    <a:pt x="13766" y="21100"/>
                    <a:pt x="15418" y="21600"/>
                    <a:pt x="17049" y="21600"/>
                  </a:cubicBezTo>
                  <a:cubicBezTo>
                    <a:pt x="17891" y="21600"/>
                    <a:pt x="18729" y="21467"/>
                    <a:pt x="19539" y="21136"/>
                  </a:cubicBezTo>
                  <a:cubicBezTo>
                    <a:pt x="19601" y="21110"/>
                    <a:pt x="19627" y="21068"/>
                    <a:pt x="19632" y="21026"/>
                  </a:cubicBezTo>
                  <a:cubicBezTo>
                    <a:pt x="19669" y="21057"/>
                    <a:pt x="19717" y="21075"/>
                    <a:pt x="19765" y="21075"/>
                  </a:cubicBezTo>
                  <a:cubicBezTo>
                    <a:pt x="19830" y="21075"/>
                    <a:pt x="19894" y="21040"/>
                    <a:pt x="19921" y="20958"/>
                  </a:cubicBezTo>
                  <a:cubicBezTo>
                    <a:pt x="21467" y="16116"/>
                    <a:pt x="18725" y="10546"/>
                    <a:pt x="15473" y="7105"/>
                  </a:cubicBezTo>
                  <a:cubicBezTo>
                    <a:pt x="11500" y="2903"/>
                    <a:pt x="5933" y="789"/>
                    <a:pt x="351" y="2"/>
                  </a:cubicBezTo>
                  <a:cubicBezTo>
                    <a:pt x="342" y="1"/>
                    <a:pt x="333" y="0"/>
                    <a:pt x="325"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00" name="Google Shape;161;p25"/>
            <p:cNvSpPr/>
            <p:nvPr/>
          </p:nvSpPr>
          <p:spPr>
            <a:xfrm>
              <a:off x="117535" y="132858"/>
              <a:ext cx="728227" cy="730521"/>
            </a:xfrm>
            <a:custGeom>
              <a:avLst/>
              <a:gdLst/>
              <a:ahLst/>
              <a:cxnLst>
                <a:cxn ang="0">
                  <a:pos x="wd2" y="hd2"/>
                </a:cxn>
                <a:cxn ang="5400000">
                  <a:pos x="wd2" y="hd2"/>
                </a:cxn>
                <a:cxn ang="10800000">
                  <a:pos x="wd2" y="hd2"/>
                </a:cxn>
                <a:cxn ang="16200000">
                  <a:pos x="wd2" y="hd2"/>
                </a:cxn>
              </a:cxnLst>
              <a:rect l="0" t="0" r="r" b="b"/>
              <a:pathLst>
                <a:path w="21425" h="21600" extrusionOk="0">
                  <a:moveTo>
                    <a:pt x="1684" y="0"/>
                  </a:moveTo>
                  <a:cubicBezTo>
                    <a:pt x="1530" y="0"/>
                    <a:pt x="1385" y="196"/>
                    <a:pt x="1520" y="350"/>
                  </a:cubicBezTo>
                  <a:cubicBezTo>
                    <a:pt x="3006" y="2104"/>
                    <a:pt x="4486" y="3864"/>
                    <a:pt x="5972" y="5618"/>
                  </a:cubicBezTo>
                  <a:cubicBezTo>
                    <a:pt x="4030" y="4992"/>
                    <a:pt x="2124" y="4261"/>
                    <a:pt x="262" y="3418"/>
                  </a:cubicBezTo>
                  <a:cubicBezTo>
                    <a:pt x="232" y="3405"/>
                    <a:pt x="204" y="3398"/>
                    <a:pt x="178" y="3398"/>
                  </a:cubicBezTo>
                  <a:cubicBezTo>
                    <a:pt x="-10" y="3398"/>
                    <a:pt x="-84" y="3717"/>
                    <a:pt x="132" y="3815"/>
                  </a:cubicBezTo>
                  <a:cubicBezTo>
                    <a:pt x="2069" y="4695"/>
                    <a:pt x="6423" y="6250"/>
                    <a:pt x="6509" y="6250"/>
                  </a:cubicBezTo>
                  <a:cubicBezTo>
                    <a:pt x="8112" y="8147"/>
                    <a:pt x="9716" y="10037"/>
                    <a:pt x="11325" y="11927"/>
                  </a:cubicBezTo>
                  <a:cubicBezTo>
                    <a:pt x="11467" y="12089"/>
                    <a:pt x="11609" y="12249"/>
                    <a:pt x="11751" y="12417"/>
                  </a:cubicBezTo>
                  <a:cubicBezTo>
                    <a:pt x="11311" y="12450"/>
                    <a:pt x="10874" y="12466"/>
                    <a:pt x="10439" y="12466"/>
                  </a:cubicBezTo>
                  <a:cubicBezTo>
                    <a:pt x="8495" y="12466"/>
                    <a:pt x="6588" y="12137"/>
                    <a:pt x="4739" y="11469"/>
                  </a:cubicBezTo>
                  <a:cubicBezTo>
                    <a:pt x="4715" y="11460"/>
                    <a:pt x="4691" y="11457"/>
                    <a:pt x="4669" y="11457"/>
                  </a:cubicBezTo>
                  <a:cubicBezTo>
                    <a:pt x="4464" y="11457"/>
                    <a:pt x="4382" y="11788"/>
                    <a:pt x="4609" y="11871"/>
                  </a:cubicBezTo>
                  <a:cubicBezTo>
                    <a:pt x="6487" y="12546"/>
                    <a:pt x="8420" y="12885"/>
                    <a:pt x="10390" y="12885"/>
                  </a:cubicBezTo>
                  <a:cubicBezTo>
                    <a:pt x="10866" y="12885"/>
                    <a:pt x="11345" y="12866"/>
                    <a:pt x="11824" y="12826"/>
                  </a:cubicBezTo>
                  <a:cubicBezTo>
                    <a:pt x="11911" y="12820"/>
                    <a:pt x="11966" y="12770"/>
                    <a:pt x="12003" y="12708"/>
                  </a:cubicBezTo>
                  <a:cubicBezTo>
                    <a:pt x="13977" y="15001"/>
                    <a:pt x="16018" y="17232"/>
                    <a:pt x="18262" y="19240"/>
                  </a:cubicBezTo>
                  <a:cubicBezTo>
                    <a:pt x="17621" y="19345"/>
                    <a:pt x="16981" y="19397"/>
                    <a:pt x="16343" y="19397"/>
                  </a:cubicBezTo>
                  <a:cubicBezTo>
                    <a:pt x="14757" y="19397"/>
                    <a:pt x="13193" y="19072"/>
                    <a:pt x="11701" y="18422"/>
                  </a:cubicBezTo>
                  <a:cubicBezTo>
                    <a:pt x="11673" y="18410"/>
                    <a:pt x="11646" y="18405"/>
                    <a:pt x="11622" y="18405"/>
                  </a:cubicBezTo>
                  <a:cubicBezTo>
                    <a:pt x="11430" y="18405"/>
                    <a:pt x="11353" y="18732"/>
                    <a:pt x="11571" y="18825"/>
                  </a:cubicBezTo>
                  <a:cubicBezTo>
                    <a:pt x="13107" y="19488"/>
                    <a:pt x="14719" y="19820"/>
                    <a:pt x="16353" y="19820"/>
                  </a:cubicBezTo>
                  <a:cubicBezTo>
                    <a:pt x="17087" y="19820"/>
                    <a:pt x="17826" y="19753"/>
                    <a:pt x="18564" y="19618"/>
                  </a:cubicBezTo>
                  <a:cubicBezTo>
                    <a:pt x="18601" y="19612"/>
                    <a:pt x="18626" y="19600"/>
                    <a:pt x="18651" y="19587"/>
                  </a:cubicBezTo>
                  <a:cubicBezTo>
                    <a:pt x="19440" y="20275"/>
                    <a:pt x="20254" y="20938"/>
                    <a:pt x="21105" y="21558"/>
                  </a:cubicBezTo>
                  <a:cubicBezTo>
                    <a:pt x="21144" y="21588"/>
                    <a:pt x="21183" y="21600"/>
                    <a:pt x="21221" y="21600"/>
                  </a:cubicBezTo>
                  <a:cubicBezTo>
                    <a:pt x="21391" y="21600"/>
                    <a:pt x="21516" y="21343"/>
                    <a:pt x="21339" y="21211"/>
                  </a:cubicBezTo>
                  <a:cubicBezTo>
                    <a:pt x="19465" y="19835"/>
                    <a:pt x="17756" y="18286"/>
                    <a:pt x="16141" y="16631"/>
                  </a:cubicBezTo>
                  <a:cubicBezTo>
                    <a:pt x="16190" y="16631"/>
                    <a:pt x="16246" y="16600"/>
                    <a:pt x="16277" y="16538"/>
                  </a:cubicBezTo>
                  <a:cubicBezTo>
                    <a:pt x="17393" y="14431"/>
                    <a:pt x="17603" y="12039"/>
                    <a:pt x="16819" y="9783"/>
                  </a:cubicBezTo>
                  <a:cubicBezTo>
                    <a:pt x="16783" y="9677"/>
                    <a:pt x="16691" y="9630"/>
                    <a:pt x="16601" y="9630"/>
                  </a:cubicBezTo>
                  <a:cubicBezTo>
                    <a:pt x="16476" y="9630"/>
                    <a:pt x="16359" y="9722"/>
                    <a:pt x="16412" y="9870"/>
                  </a:cubicBezTo>
                  <a:cubicBezTo>
                    <a:pt x="17152" y="12014"/>
                    <a:pt x="16992" y="14301"/>
                    <a:pt x="15931" y="16303"/>
                  </a:cubicBezTo>
                  <a:cubicBezTo>
                    <a:pt x="15913" y="16334"/>
                    <a:pt x="15906" y="16365"/>
                    <a:pt x="15906" y="16390"/>
                  </a:cubicBezTo>
                  <a:cubicBezTo>
                    <a:pt x="14340" y="14778"/>
                    <a:pt x="12854" y="13074"/>
                    <a:pt x="11399" y="11363"/>
                  </a:cubicBezTo>
                  <a:cubicBezTo>
                    <a:pt x="10794" y="10651"/>
                    <a:pt x="10190" y="9938"/>
                    <a:pt x="9592" y="9231"/>
                  </a:cubicBezTo>
                  <a:cubicBezTo>
                    <a:pt x="9610" y="9206"/>
                    <a:pt x="9623" y="9182"/>
                    <a:pt x="9635" y="9144"/>
                  </a:cubicBezTo>
                  <a:cubicBezTo>
                    <a:pt x="10159" y="7112"/>
                    <a:pt x="10394" y="5048"/>
                    <a:pt x="10320" y="2947"/>
                  </a:cubicBezTo>
                  <a:cubicBezTo>
                    <a:pt x="10313" y="2806"/>
                    <a:pt x="10198" y="2732"/>
                    <a:pt x="10091" y="2732"/>
                  </a:cubicBezTo>
                  <a:cubicBezTo>
                    <a:pt x="9991" y="2732"/>
                    <a:pt x="9897" y="2795"/>
                    <a:pt x="9901" y="2923"/>
                  </a:cubicBezTo>
                  <a:cubicBezTo>
                    <a:pt x="9975" y="4937"/>
                    <a:pt x="9765" y="6907"/>
                    <a:pt x="9271" y="8860"/>
                  </a:cubicBezTo>
                  <a:cubicBezTo>
                    <a:pt x="6792" y="5934"/>
                    <a:pt x="4314" y="3003"/>
                    <a:pt x="1828" y="72"/>
                  </a:cubicBezTo>
                  <a:cubicBezTo>
                    <a:pt x="1786" y="21"/>
                    <a:pt x="1734" y="0"/>
                    <a:pt x="1684"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204" name="Google Shape;162;p25"/>
          <p:cNvGrpSpPr/>
          <p:nvPr/>
        </p:nvGrpSpPr>
        <p:grpSpPr>
          <a:xfrm>
            <a:off x="6972606" y="3424834"/>
            <a:ext cx="1048661" cy="1057903"/>
            <a:chOff x="0" y="0"/>
            <a:chExt cx="1048660" cy="1057901"/>
          </a:xfrm>
        </p:grpSpPr>
        <p:sp>
          <p:nvSpPr>
            <p:cNvPr id="202" name="Google Shape;163;p25"/>
            <p:cNvSpPr/>
            <p:nvPr/>
          </p:nvSpPr>
          <p:spPr>
            <a:xfrm rot="20336219">
              <a:off x="120923" y="117490"/>
              <a:ext cx="806815" cy="822921"/>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03" name="Google Shape;164;p25"/>
            <p:cNvSpPr/>
            <p:nvPr/>
          </p:nvSpPr>
          <p:spPr>
            <a:xfrm rot="20336219">
              <a:off x="154281" y="208501"/>
              <a:ext cx="644560" cy="672553"/>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205" name="Google Shape;165;p25"/>
          <p:cNvSpPr/>
          <p:nvPr/>
        </p:nvSpPr>
        <p:spPr>
          <a:xfrm>
            <a:off x="74" y="2753773"/>
            <a:ext cx="9143832" cy="2389673"/>
          </a:xfrm>
          <a:custGeom>
            <a:avLst/>
            <a:gdLst/>
            <a:ahLst/>
            <a:cxnLst>
              <a:cxn ang="0">
                <a:pos x="wd2" y="hd2"/>
              </a:cxn>
              <a:cxn ang="5400000">
                <a:pos x="wd2" y="hd2"/>
              </a:cxn>
              <a:cxn ang="10800000">
                <a:pos x="wd2" y="hd2"/>
              </a:cxn>
              <a:cxn ang="16200000">
                <a:pos x="wd2" y="hd2"/>
              </a:cxn>
            </a:cxnLst>
            <a:rect l="0" t="0" r="r" b="b"/>
            <a:pathLst>
              <a:path w="21600" h="21600" extrusionOk="0">
                <a:moveTo>
                  <a:pt x="2049" y="0"/>
                </a:moveTo>
                <a:cubicBezTo>
                  <a:pt x="1315" y="0"/>
                  <a:pt x="627" y="381"/>
                  <a:pt x="0" y="1275"/>
                </a:cubicBezTo>
                <a:lnTo>
                  <a:pt x="0" y="21600"/>
                </a:lnTo>
                <a:lnTo>
                  <a:pt x="12712" y="21600"/>
                </a:lnTo>
                <a:cubicBezTo>
                  <a:pt x="12635" y="21560"/>
                  <a:pt x="12551" y="21494"/>
                  <a:pt x="12461" y="21401"/>
                </a:cubicBezTo>
                <a:lnTo>
                  <a:pt x="12712" y="21600"/>
                </a:lnTo>
                <a:lnTo>
                  <a:pt x="21600" y="21600"/>
                </a:lnTo>
                <a:lnTo>
                  <a:pt x="21600" y="6237"/>
                </a:lnTo>
                <a:cubicBezTo>
                  <a:pt x="20206" y="10810"/>
                  <a:pt x="18568" y="12484"/>
                  <a:pt x="16805" y="12484"/>
                </a:cubicBezTo>
                <a:cubicBezTo>
                  <a:pt x="11991" y="12484"/>
                  <a:pt x="6252" y="0"/>
                  <a:pt x="2049" y="0"/>
                </a:cubicBezTo>
                <a:close/>
              </a:path>
            </a:pathLst>
          </a:custGeom>
          <a:solidFill>
            <a:srgbClr val="9FEAFF"/>
          </a:solidFill>
          <a:ln w="12700">
            <a:miter lim="400000"/>
          </a:ln>
        </p:spPr>
        <p:txBody>
          <a:bodyPr lIns="0" tIns="0" rIns="0" bIns="0" anchor="ctr"/>
          <a:lstStyle/>
          <a:p>
            <a:pPr>
              <a:defRPr>
                <a:solidFill>
                  <a:srgbClr val="000000"/>
                </a:solidFill>
              </a:defRPr>
            </a:pPr>
            <a:endParaRPr/>
          </a:p>
        </p:txBody>
      </p:sp>
      <p:sp>
        <p:nvSpPr>
          <p:cNvPr id="206" name="Title Text"/>
          <p:cNvSpPr txBox="1">
            <a:spLocks noGrp="1"/>
          </p:cNvSpPr>
          <p:nvPr>
            <p:ph type="title"/>
          </p:nvPr>
        </p:nvSpPr>
        <p:spPr>
          <a:xfrm>
            <a:off x="311699" y="445025"/>
            <a:ext cx="8520602" cy="572701"/>
          </a:xfrm>
          <a:prstGeom prst="rect">
            <a:avLst/>
          </a:prstGeom>
        </p:spPr>
        <p:txBody>
          <a:bodyPr/>
          <a:lstStyle>
            <a:lvl1pPr algn="l">
              <a:defRPr sz="2800"/>
            </a:lvl1pPr>
          </a:lstStyle>
          <a:p>
            <a:r>
              <a:t>Title Text</a:t>
            </a:r>
          </a:p>
        </p:txBody>
      </p:sp>
      <p:sp>
        <p:nvSpPr>
          <p:cNvPr id="207" name="Body Level One…"/>
          <p:cNvSpPr txBox="1">
            <a:spLocks noGrp="1"/>
          </p:cNvSpPr>
          <p:nvPr>
            <p:ph type="body" sz="half" idx="1"/>
          </p:nvPr>
        </p:nvSpPr>
        <p:spPr>
          <a:xfrm>
            <a:off x="311699" y="1152475"/>
            <a:ext cx="3999902" cy="3416400"/>
          </a:xfrm>
          <a:prstGeom prst="rect">
            <a:avLst/>
          </a:prstGeom>
        </p:spPr>
        <p:txBody>
          <a:bodyPr>
            <a:normAutofit/>
          </a:bodyPr>
          <a:lstStyle>
            <a:lvl2pPr marL="965200" indent="-355600"/>
            <a:lvl3pPr marL="1422400" indent="-355600"/>
            <a:lvl4pPr marL="1879600" indent="-355600"/>
            <a:lvl5pPr marL="2336800" indent="-355600"/>
          </a:lstStyle>
          <a:p>
            <a:r>
              <a:t>Body Level One</a:t>
            </a:r>
          </a:p>
          <a:p>
            <a:pPr lvl="1"/>
            <a:r>
              <a:t>Body Level Two</a:t>
            </a:r>
          </a:p>
          <a:p>
            <a:pPr lvl="2"/>
            <a:r>
              <a:t>Body Level Three</a:t>
            </a:r>
          </a:p>
          <a:p>
            <a:pPr lvl="3"/>
            <a:r>
              <a:t>Body Level Four</a:t>
            </a:r>
          </a:p>
          <a:p>
            <a:pPr lvl="4"/>
            <a:r>
              <a:t>Body Level Five</a:t>
            </a:r>
          </a:p>
        </p:txBody>
      </p:sp>
      <p:sp>
        <p:nvSpPr>
          <p:cNvPr id="208" name="Google Shape;168;p25"/>
          <p:cNvSpPr txBox="1">
            <a:spLocks noGrp="1"/>
          </p:cNvSpPr>
          <p:nvPr>
            <p:ph type="body" sz="half" idx="21"/>
          </p:nvPr>
        </p:nvSpPr>
        <p:spPr>
          <a:xfrm>
            <a:off x="4832399" y="1152475"/>
            <a:ext cx="3999902" cy="3416400"/>
          </a:xfrm>
          <a:prstGeom prst="rect">
            <a:avLst/>
          </a:prstGeom>
        </p:spPr>
        <p:txBody>
          <a:bodyPr>
            <a:normAutofit/>
          </a:bodyPr>
          <a:lstStyle/>
          <a:p>
            <a:endParaRP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MAIN_POINT">
    <p:bg>
      <p:bgPr>
        <a:solidFill>
          <a:srgbClr val="9FEAFF"/>
        </a:solidFill>
        <a:effectLst/>
      </p:bgPr>
    </p:bg>
    <p:spTree>
      <p:nvGrpSpPr>
        <p:cNvPr id="1" name=""/>
        <p:cNvGrpSpPr/>
        <p:nvPr/>
      </p:nvGrpSpPr>
      <p:grpSpPr>
        <a:xfrm>
          <a:off x="0" y="0"/>
          <a:ext cx="0" cy="0"/>
          <a:chOff x="0" y="0"/>
          <a:chExt cx="0" cy="0"/>
        </a:xfrm>
      </p:grpSpPr>
      <p:sp>
        <p:nvSpPr>
          <p:cNvPr id="216" name="Title Text"/>
          <p:cNvSpPr txBox="1">
            <a:spLocks noGrp="1"/>
          </p:cNvSpPr>
          <p:nvPr>
            <p:ph type="title"/>
          </p:nvPr>
        </p:nvSpPr>
        <p:spPr>
          <a:xfrm>
            <a:off x="3773925" y="507469"/>
            <a:ext cx="4666801" cy="1431302"/>
          </a:xfrm>
          <a:prstGeom prst="rect">
            <a:avLst/>
          </a:prstGeom>
        </p:spPr>
        <p:txBody>
          <a:bodyPr anchor="ctr"/>
          <a:lstStyle>
            <a:lvl1pPr algn="r">
              <a:defRPr sz="4000"/>
            </a:lvl1pPr>
          </a:lstStyle>
          <a:p>
            <a:r>
              <a:t>Title Text</a:t>
            </a: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224" name="Body Level One…"/>
          <p:cNvSpPr txBox="1">
            <a:spLocks noGrp="1"/>
          </p:cNvSpPr>
          <p:nvPr>
            <p:ph type="body" sz="quarter" idx="1"/>
          </p:nvPr>
        </p:nvSpPr>
        <p:spPr>
          <a:xfrm>
            <a:off x="725693" y="2952300"/>
            <a:ext cx="2861401" cy="1132500"/>
          </a:xfrm>
          <a:prstGeom prst="rect">
            <a:avLst/>
          </a:prstGeom>
        </p:spPr>
        <p:txBody>
          <a:bodyPr>
            <a:normAutofit/>
          </a:bodyPr>
          <a:lstStyle>
            <a:lvl1pPr marL="317500" indent="-177800">
              <a:buClrTx/>
              <a:buSzTx/>
              <a:buFontTx/>
              <a:buNone/>
              <a:defRPr>
                <a:solidFill>
                  <a:srgbClr val="053B5C"/>
                </a:solidFill>
              </a:defRPr>
            </a:lvl1pPr>
            <a:lvl2pPr marL="317500" indent="279400">
              <a:buClrTx/>
              <a:buSzTx/>
              <a:buFontTx/>
              <a:buNone/>
              <a:defRPr>
                <a:solidFill>
                  <a:srgbClr val="053B5C"/>
                </a:solidFill>
              </a:defRPr>
            </a:lvl2pPr>
            <a:lvl3pPr marL="317500" indent="736600">
              <a:buClrTx/>
              <a:buSzTx/>
              <a:buFontTx/>
              <a:buNone/>
              <a:defRPr>
                <a:solidFill>
                  <a:srgbClr val="053B5C"/>
                </a:solidFill>
              </a:defRPr>
            </a:lvl3pPr>
            <a:lvl4pPr marL="317500" indent="1193800">
              <a:buClrTx/>
              <a:buSzTx/>
              <a:buFontTx/>
              <a:buNone/>
              <a:defRPr>
                <a:solidFill>
                  <a:srgbClr val="053B5C"/>
                </a:solidFill>
              </a:defRPr>
            </a:lvl4pPr>
            <a:lvl5pPr marL="317500" indent="1651000">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225" name="Title Text"/>
          <p:cNvSpPr txBox="1">
            <a:spLocks noGrp="1"/>
          </p:cNvSpPr>
          <p:nvPr>
            <p:ph type="title"/>
          </p:nvPr>
        </p:nvSpPr>
        <p:spPr>
          <a:xfrm>
            <a:off x="694980" y="1715724"/>
            <a:ext cx="1952701" cy="693601"/>
          </a:xfrm>
          <a:prstGeom prst="rect">
            <a:avLst/>
          </a:prstGeom>
        </p:spPr>
        <p:txBody>
          <a:bodyPr anchor="b"/>
          <a:lstStyle>
            <a:lvl1pPr algn="l">
              <a:defRPr sz="3400">
                <a:solidFill>
                  <a:srgbClr val="053B5C"/>
                </a:solidFill>
              </a:defRPr>
            </a:lvl1pPr>
          </a:lstStyle>
          <a:p>
            <a:r>
              <a:t>Title Text</a:t>
            </a:r>
          </a:p>
        </p:txBody>
      </p:sp>
      <p:sp>
        <p:nvSpPr>
          <p:cNvPr id="2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233" name="Body Level One…"/>
          <p:cNvSpPr txBox="1">
            <a:spLocks noGrp="1"/>
          </p:cNvSpPr>
          <p:nvPr>
            <p:ph type="body" sz="quarter" idx="1"/>
          </p:nvPr>
        </p:nvSpPr>
        <p:spPr>
          <a:xfrm>
            <a:off x="311699" y="4230575"/>
            <a:ext cx="5998802" cy="605101"/>
          </a:xfrm>
          <a:prstGeom prst="rect">
            <a:avLst/>
          </a:prstGeom>
        </p:spPr>
        <p:txBody>
          <a:bodyPr anchor="ctr">
            <a:normAutofit/>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USTOM_1">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717525" y="1535950"/>
            <a:ext cx="3163200" cy="2071500"/>
          </a:xfrm>
          <a:prstGeom prst="rect">
            <a:avLst/>
          </a:prstGeom>
        </p:spPr>
        <p:txBody>
          <a:bodyPr anchor="ctr"/>
          <a:lstStyle>
            <a:lvl1pPr algn="l">
              <a:defRPr sz="6000"/>
            </a:lvl1pPr>
          </a:lstStyle>
          <a:p>
            <a:r>
              <a:t>Title Text</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USTOM_1_1">
    <p:bg>
      <p:bgPr>
        <a:solidFill>
          <a:srgbClr val="9FEAFF"/>
        </a:solidFill>
        <a:effectLst/>
      </p:bgPr>
    </p:bg>
    <p:spTree>
      <p:nvGrpSpPr>
        <p:cNvPr id="1" name=""/>
        <p:cNvGrpSpPr/>
        <p:nvPr/>
      </p:nvGrpSpPr>
      <p:grpSpPr>
        <a:xfrm>
          <a:off x="0" y="0"/>
          <a:ext cx="0" cy="0"/>
          <a:chOff x="0" y="0"/>
          <a:chExt cx="0" cy="0"/>
        </a:xfrm>
      </p:grpSpPr>
      <p:sp>
        <p:nvSpPr>
          <p:cNvPr id="256" name="Title Text"/>
          <p:cNvSpPr txBox="1">
            <a:spLocks noGrp="1"/>
          </p:cNvSpPr>
          <p:nvPr>
            <p:ph type="title"/>
          </p:nvPr>
        </p:nvSpPr>
        <p:spPr>
          <a:xfrm>
            <a:off x="717525" y="1610449"/>
            <a:ext cx="3316800" cy="1436701"/>
          </a:xfrm>
          <a:prstGeom prst="rect">
            <a:avLst/>
          </a:prstGeom>
        </p:spPr>
        <p:txBody>
          <a:bodyPr anchor="ctr"/>
          <a:lstStyle>
            <a:lvl1pPr algn="l">
              <a:defRPr sz="3000"/>
            </a:lvl1pPr>
          </a:lstStyle>
          <a:p>
            <a:r>
              <a:t>Title Text</a:t>
            </a:r>
          </a:p>
        </p:txBody>
      </p:sp>
      <p:grpSp>
        <p:nvGrpSpPr>
          <p:cNvPr id="274" name="Google Shape;181;p31"/>
          <p:cNvGrpSpPr/>
          <p:nvPr/>
        </p:nvGrpSpPr>
        <p:grpSpPr>
          <a:xfrm>
            <a:off x="440444" y="3789793"/>
            <a:ext cx="3748905" cy="1468072"/>
            <a:chOff x="0" y="0"/>
            <a:chExt cx="3748904" cy="1468070"/>
          </a:xfrm>
        </p:grpSpPr>
        <p:sp>
          <p:nvSpPr>
            <p:cNvPr id="257" name="Google Shape;182;p31"/>
            <p:cNvSpPr/>
            <p:nvPr/>
          </p:nvSpPr>
          <p:spPr>
            <a:xfrm flipH="1">
              <a:off x="0" y="630890"/>
              <a:ext cx="2817045" cy="719072"/>
            </a:xfrm>
            <a:custGeom>
              <a:avLst/>
              <a:gdLst/>
              <a:ahLst/>
              <a:cxnLst>
                <a:cxn ang="0">
                  <a:pos x="wd2" y="hd2"/>
                </a:cxn>
                <a:cxn ang="5400000">
                  <a:pos x="wd2" y="hd2"/>
                </a:cxn>
                <a:cxn ang="10800000">
                  <a:pos x="wd2" y="hd2"/>
                </a:cxn>
                <a:cxn ang="16200000">
                  <a:pos x="wd2" y="hd2"/>
                </a:cxn>
              </a:cxnLst>
              <a:rect l="0" t="0" r="r" b="b"/>
              <a:pathLst>
                <a:path w="21600" h="21600" extrusionOk="0">
                  <a:moveTo>
                    <a:pt x="10993" y="0"/>
                  </a:moveTo>
                  <a:cubicBezTo>
                    <a:pt x="9584" y="0"/>
                    <a:pt x="8385" y="4096"/>
                    <a:pt x="7902" y="9871"/>
                  </a:cubicBezTo>
                  <a:cubicBezTo>
                    <a:pt x="7310" y="7610"/>
                    <a:pt x="6502" y="6211"/>
                    <a:pt x="5608" y="6211"/>
                  </a:cubicBezTo>
                  <a:cubicBezTo>
                    <a:pt x="3991" y="6211"/>
                    <a:pt x="2648" y="10800"/>
                    <a:pt x="2377" y="16844"/>
                  </a:cubicBezTo>
                  <a:cubicBezTo>
                    <a:pt x="2157" y="16418"/>
                    <a:pt x="1911" y="16160"/>
                    <a:pt x="1648" y="16160"/>
                  </a:cubicBezTo>
                  <a:cubicBezTo>
                    <a:pt x="823" y="16160"/>
                    <a:pt x="140" y="18511"/>
                    <a:pt x="0" y="21600"/>
                  </a:cubicBezTo>
                  <a:lnTo>
                    <a:pt x="21597" y="21600"/>
                  </a:lnTo>
                  <a:cubicBezTo>
                    <a:pt x="21597" y="21589"/>
                    <a:pt x="21600" y="21577"/>
                    <a:pt x="21600" y="21577"/>
                  </a:cubicBezTo>
                  <a:cubicBezTo>
                    <a:pt x="21600" y="16518"/>
                    <a:pt x="20552" y="12412"/>
                    <a:pt x="19260" y="12412"/>
                  </a:cubicBezTo>
                  <a:cubicBezTo>
                    <a:pt x="18935" y="12412"/>
                    <a:pt x="18623" y="12680"/>
                    <a:pt x="18340" y="13161"/>
                  </a:cubicBezTo>
                  <a:cubicBezTo>
                    <a:pt x="17966" y="7902"/>
                    <a:pt x="16741" y="4040"/>
                    <a:pt x="15281" y="4040"/>
                  </a:cubicBezTo>
                  <a:cubicBezTo>
                    <a:pt x="14664" y="4040"/>
                    <a:pt x="14090" y="4745"/>
                    <a:pt x="13604" y="5931"/>
                  </a:cubicBezTo>
                  <a:cubicBezTo>
                    <a:pt x="12996" y="2327"/>
                    <a:pt x="12053" y="0"/>
                    <a:pt x="10993"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58" name="Google Shape;183;p31"/>
            <p:cNvSpPr/>
            <p:nvPr/>
          </p:nvSpPr>
          <p:spPr>
            <a:xfrm flipH="1">
              <a:off x="2639427" y="1066733"/>
              <a:ext cx="1109478" cy="283187"/>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272" name="Google Shape;184;p31"/>
            <p:cNvGrpSpPr/>
            <p:nvPr/>
          </p:nvGrpSpPr>
          <p:grpSpPr>
            <a:xfrm>
              <a:off x="625904" y="0"/>
              <a:ext cx="1724984" cy="1468071"/>
              <a:chOff x="0" y="0"/>
              <a:chExt cx="1724983" cy="1468070"/>
            </a:xfrm>
          </p:grpSpPr>
          <p:grpSp>
            <p:nvGrpSpPr>
              <p:cNvPr id="264" name="Google Shape;185;p31"/>
              <p:cNvGrpSpPr/>
              <p:nvPr/>
            </p:nvGrpSpPr>
            <p:grpSpPr>
              <a:xfrm>
                <a:off x="-1" y="0"/>
                <a:ext cx="1234906" cy="1303002"/>
                <a:chOff x="0" y="0"/>
                <a:chExt cx="1234904" cy="1303001"/>
              </a:xfrm>
            </p:grpSpPr>
            <p:sp>
              <p:nvSpPr>
                <p:cNvPr id="259" name="Google Shape;186;p31"/>
                <p:cNvSpPr/>
                <p:nvPr/>
              </p:nvSpPr>
              <p:spPr>
                <a:xfrm rot="2530133" flipH="1">
                  <a:off x="167732" y="187455"/>
                  <a:ext cx="882294" cy="839886"/>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263" name="Google Shape;187;p31"/>
                <p:cNvGrpSpPr/>
                <p:nvPr/>
              </p:nvGrpSpPr>
              <p:grpSpPr>
                <a:xfrm>
                  <a:off x="226340" y="312753"/>
                  <a:ext cx="1008565" cy="990250"/>
                  <a:chOff x="0" y="0"/>
                  <a:chExt cx="1008564" cy="990248"/>
                </a:xfrm>
              </p:grpSpPr>
              <p:sp>
                <p:nvSpPr>
                  <p:cNvPr id="260" name="Google Shape;188;p31"/>
                  <p:cNvSpPr/>
                  <p:nvPr/>
                </p:nvSpPr>
                <p:spPr>
                  <a:xfrm rot="2530133" flipH="1">
                    <a:off x="84953" y="206902"/>
                    <a:ext cx="838659" cy="576445"/>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5"/>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61" name="Google Shape;189;p31"/>
                  <p:cNvSpPr/>
                  <p:nvPr/>
                </p:nvSpPr>
                <p:spPr>
                  <a:xfrm rot="2530133" flipH="1">
                    <a:off x="251185" y="459903"/>
                    <a:ext cx="210045" cy="28845"/>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62" name="Google Shape;190;p31"/>
                  <p:cNvSpPr/>
                  <p:nvPr/>
                </p:nvSpPr>
                <p:spPr>
                  <a:xfrm rot="2530133" flipH="1">
                    <a:off x="413611" y="127545"/>
                    <a:ext cx="79529" cy="176576"/>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nvGrpSpPr>
              <p:cNvPr id="271" name="Google Shape;191;p31"/>
              <p:cNvGrpSpPr/>
              <p:nvPr/>
            </p:nvGrpSpPr>
            <p:grpSpPr>
              <a:xfrm>
                <a:off x="534344" y="119109"/>
                <a:ext cx="1190640" cy="1348962"/>
                <a:chOff x="0" y="0"/>
                <a:chExt cx="1190638" cy="1348961"/>
              </a:xfrm>
            </p:grpSpPr>
            <p:sp>
              <p:nvSpPr>
                <p:cNvPr id="265" name="Google Shape;192;p31"/>
                <p:cNvSpPr/>
                <p:nvPr/>
              </p:nvSpPr>
              <p:spPr>
                <a:xfrm rot="1398550" flipH="1">
                  <a:off x="278302" y="108236"/>
                  <a:ext cx="749114" cy="979514"/>
                </a:xfrm>
                <a:custGeom>
                  <a:avLst/>
                  <a:gdLst/>
                  <a:ahLst/>
                  <a:cxnLst>
                    <a:cxn ang="0">
                      <a:pos x="wd2" y="hd2"/>
                    </a:cxn>
                    <a:cxn ang="5400000">
                      <a:pos x="wd2" y="hd2"/>
                    </a:cxn>
                    <a:cxn ang="10800000">
                      <a:pos x="wd2" y="hd2"/>
                    </a:cxn>
                    <a:cxn ang="16200000">
                      <a:pos x="wd2" y="hd2"/>
                    </a:cxn>
                  </a:cxnLst>
                  <a:rect l="0" t="0" r="r" b="b"/>
                  <a:pathLst>
                    <a:path w="21413" h="21600" extrusionOk="0">
                      <a:moveTo>
                        <a:pt x="5574" y="0"/>
                      </a:moveTo>
                      <a:cubicBezTo>
                        <a:pt x="4946" y="0"/>
                        <a:pt x="4323" y="51"/>
                        <a:pt x="3718" y="162"/>
                      </a:cubicBezTo>
                      <a:cubicBezTo>
                        <a:pt x="2331" y="418"/>
                        <a:pt x="853" y="1013"/>
                        <a:pt x="264" y="2026"/>
                      </a:cubicBezTo>
                      <a:cubicBezTo>
                        <a:pt x="246" y="2040"/>
                        <a:pt x="231" y="2052"/>
                        <a:pt x="212" y="2066"/>
                      </a:cubicBezTo>
                      <a:cubicBezTo>
                        <a:pt x="87" y="2143"/>
                        <a:pt x="73" y="2253"/>
                        <a:pt x="117" y="2344"/>
                      </a:cubicBezTo>
                      <a:cubicBezTo>
                        <a:pt x="69" y="2475"/>
                        <a:pt x="36" y="2608"/>
                        <a:pt x="18" y="2753"/>
                      </a:cubicBezTo>
                      <a:cubicBezTo>
                        <a:pt x="-148" y="4044"/>
                        <a:pt x="860" y="5315"/>
                        <a:pt x="1801" y="6316"/>
                      </a:cubicBezTo>
                      <a:cubicBezTo>
                        <a:pt x="4019" y="8674"/>
                        <a:pt x="7112" y="10391"/>
                        <a:pt x="10003" y="12215"/>
                      </a:cubicBezTo>
                      <a:cubicBezTo>
                        <a:pt x="13019" y="14125"/>
                        <a:pt x="15273" y="16131"/>
                        <a:pt x="17211" y="18735"/>
                      </a:cubicBezTo>
                      <a:cubicBezTo>
                        <a:pt x="17558" y="19202"/>
                        <a:pt x="19069" y="21600"/>
                        <a:pt x="20201" y="21600"/>
                      </a:cubicBezTo>
                      <a:cubicBezTo>
                        <a:pt x="20294" y="21600"/>
                        <a:pt x="20384" y="21584"/>
                        <a:pt x="20470" y="21550"/>
                      </a:cubicBezTo>
                      <a:cubicBezTo>
                        <a:pt x="21452" y="21164"/>
                        <a:pt x="21400" y="18625"/>
                        <a:pt x="21412" y="17861"/>
                      </a:cubicBezTo>
                      <a:cubicBezTo>
                        <a:pt x="21426" y="16681"/>
                        <a:pt x="21242" y="15489"/>
                        <a:pt x="20963" y="14323"/>
                      </a:cubicBezTo>
                      <a:cubicBezTo>
                        <a:pt x="20882" y="13983"/>
                        <a:pt x="20793" y="13648"/>
                        <a:pt x="20702" y="13313"/>
                      </a:cubicBezTo>
                      <a:cubicBezTo>
                        <a:pt x="19988" y="10796"/>
                        <a:pt x="18822" y="8203"/>
                        <a:pt x="17152" y="5965"/>
                      </a:cubicBezTo>
                      <a:cubicBezTo>
                        <a:pt x="15608" y="3896"/>
                        <a:pt x="13438" y="1916"/>
                        <a:pt x="10566" y="911"/>
                      </a:cubicBezTo>
                      <a:cubicBezTo>
                        <a:pt x="9041" y="377"/>
                        <a:pt x="7290" y="0"/>
                        <a:pt x="5574"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270" name="Google Shape;193;p31"/>
                <p:cNvGrpSpPr/>
                <p:nvPr/>
              </p:nvGrpSpPr>
              <p:grpSpPr>
                <a:xfrm>
                  <a:off x="-1" y="135566"/>
                  <a:ext cx="900598" cy="1213396"/>
                  <a:chOff x="0" y="0"/>
                  <a:chExt cx="900596" cy="1213394"/>
                </a:xfrm>
              </p:grpSpPr>
              <p:sp>
                <p:nvSpPr>
                  <p:cNvPr id="266" name="Google Shape;194;p31"/>
                  <p:cNvSpPr/>
                  <p:nvPr/>
                </p:nvSpPr>
                <p:spPr>
                  <a:xfrm rot="1398550" flipH="1">
                    <a:off x="197725" y="54905"/>
                    <a:ext cx="505146" cy="1103585"/>
                  </a:xfrm>
                  <a:custGeom>
                    <a:avLst/>
                    <a:gdLst/>
                    <a:ahLst/>
                    <a:cxnLst>
                      <a:cxn ang="0">
                        <a:pos x="wd2" y="hd2"/>
                      </a:cxn>
                      <a:cxn ang="5400000">
                        <a:pos x="wd2" y="hd2"/>
                      </a:cxn>
                      <a:cxn ang="10800000">
                        <a:pos x="wd2" y="hd2"/>
                      </a:cxn>
                      <a:cxn ang="16200000">
                        <a:pos x="wd2" y="hd2"/>
                      </a:cxn>
                    </a:cxnLst>
                    <a:rect l="0" t="0" r="r" b="b"/>
                    <a:pathLst>
                      <a:path w="21539" h="21600" extrusionOk="0">
                        <a:moveTo>
                          <a:pt x="63" y="0"/>
                        </a:moveTo>
                        <a:cubicBezTo>
                          <a:pt x="-52" y="0"/>
                          <a:pt x="-20" y="70"/>
                          <a:pt x="245" y="173"/>
                        </a:cubicBezTo>
                        <a:cubicBezTo>
                          <a:pt x="245" y="173"/>
                          <a:pt x="431" y="246"/>
                          <a:pt x="777" y="382"/>
                        </a:cubicBezTo>
                        <a:cubicBezTo>
                          <a:pt x="953" y="447"/>
                          <a:pt x="1161" y="533"/>
                          <a:pt x="1403" y="631"/>
                        </a:cubicBezTo>
                        <a:cubicBezTo>
                          <a:pt x="1523" y="681"/>
                          <a:pt x="1655" y="734"/>
                          <a:pt x="1792" y="792"/>
                        </a:cubicBezTo>
                        <a:cubicBezTo>
                          <a:pt x="1929" y="848"/>
                          <a:pt x="2072" y="911"/>
                          <a:pt x="2226" y="974"/>
                        </a:cubicBezTo>
                        <a:cubicBezTo>
                          <a:pt x="2834" y="1228"/>
                          <a:pt x="3537" y="1548"/>
                          <a:pt x="4310" y="1910"/>
                        </a:cubicBezTo>
                        <a:cubicBezTo>
                          <a:pt x="5078" y="2278"/>
                          <a:pt x="5907" y="2696"/>
                          <a:pt x="6751" y="3157"/>
                        </a:cubicBezTo>
                        <a:cubicBezTo>
                          <a:pt x="8431" y="4081"/>
                          <a:pt x="10131" y="5187"/>
                          <a:pt x="11574" y="6353"/>
                        </a:cubicBezTo>
                        <a:cubicBezTo>
                          <a:pt x="12293" y="6934"/>
                          <a:pt x="12951" y="7534"/>
                          <a:pt x="13554" y="8118"/>
                        </a:cubicBezTo>
                        <a:cubicBezTo>
                          <a:pt x="13631" y="8191"/>
                          <a:pt x="13708" y="8264"/>
                          <a:pt x="13785" y="8335"/>
                        </a:cubicBezTo>
                        <a:cubicBezTo>
                          <a:pt x="13856" y="8408"/>
                          <a:pt x="13928" y="8481"/>
                          <a:pt x="14004" y="8554"/>
                        </a:cubicBezTo>
                        <a:cubicBezTo>
                          <a:pt x="14147" y="8700"/>
                          <a:pt x="14289" y="8841"/>
                          <a:pt x="14427" y="8984"/>
                        </a:cubicBezTo>
                        <a:cubicBezTo>
                          <a:pt x="14564" y="9125"/>
                          <a:pt x="14696" y="9266"/>
                          <a:pt x="14827" y="9405"/>
                        </a:cubicBezTo>
                        <a:cubicBezTo>
                          <a:pt x="14860" y="9440"/>
                          <a:pt x="14893" y="9475"/>
                          <a:pt x="14926" y="9508"/>
                        </a:cubicBezTo>
                        <a:cubicBezTo>
                          <a:pt x="14959" y="9544"/>
                          <a:pt x="14986" y="9579"/>
                          <a:pt x="15019" y="9614"/>
                        </a:cubicBezTo>
                        <a:cubicBezTo>
                          <a:pt x="15080" y="9682"/>
                          <a:pt x="15140" y="9750"/>
                          <a:pt x="15206" y="9818"/>
                        </a:cubicBezTo>
                        <a:cubicBezTo>
                          <a:pt x="15453" y="10087"/>
                          <a:pt x="15689" y="10369"/>
                          <a:pt x="15941" y="10659"/>
                        </a:cubicBezTo>
                        <a:cubicBezTo>
                          <a:pt x="16061" y="10805"/>
                          <a:pt x="16182" y="10954"/>
                          <a:pt x="16303" y="11102"/>
                        </a:cubicBezTo>
                        <a:cubicBezTo>
                          <a:pt x="16363" y="11175"/>
                          <a:pt x="16429" y="11251"/>
                          <a:pt x="16490" y="11326"/>
                        </a:cubicBezTo>
                        <a:cubicBezTo>
                          <a:pt x="16544" y="11402"/>
                          <a:pt x="16605" y="11478"/>
                          <a:pt x="16665" y="11553"/>
                        </a:cubicBezTo>
                        <a:cubicBezTo>
                          <a:pt x="16725" y="11631"/>
                          <a:pt x="16786" y="11707"/>
                          <a:pt x="16841" y="11785"/>
                        </a:cubicBezTo>
                        <a:cubicBezTo>
                          <a:pt x="16873" y="11823"/>
                          <a:pt x="16901" y="11860"/>
                          <a:pt x="16934" y="11898"/>
                        </a:cubicBezTo>
                        <a:cubicBezTo>
                          <a:pt x="16961" y="11938"/>
                          <a:pt x="16989" y="11976"/>
                          <a:pt x="17022" y="12017"/>
                        </a:cubicBezTo>
                        <a:cubicBezTo>
                          <a:pt x="17137" y="12173"/>
                          <a:pt x="17252" y="12329"/>
                          <a:pt x="17367" y="12485"/>
                        </a:cubicBezTo>
                        <a:cubicBezTo>
                          <a:pt x="17587" y="12802"/>
                          <a:pt x="17817" y="13120"/>
                          <a:pt x="18026" y="13442"/>
                        </a:cubicBezTo>
                        <a:cubicBezTo>
                          <a:pt x="18240" y="13764"/>
                          <a:pt x="18437" y="14087"/>
                          <a:pt x="18634" y="14409"/>
                        </a:cubicBezTo>
                        <a:cubicBezTo>
                          <a:pt x="18734" y="14570"/>
                          <a:pt x="18827" y="14731"/>
                          <a:pt x="18920" y="14892"/>
                        </a:cubicBezTo>
                        <a:cubicBezTo>
                          <a:pt x="19013" y="15051"/>
                          <a:pt x="19101" y="15212"/>
                          <a:pt x="19189" y="15371"/>
                        </a:cubicBezTo>
                        <a:cubicBezTo>
                          <a:pt x="19233" y="15452"/>
                          <a:pt x="19276" y="15530"/>
                          <a:pt x="19321" y="15610"/>
                        </a:cubicBezTo>
                        <a:cubicBezTo>
                          <a:pt x="19359" y="15688"/>
                          <a:pt x="19403" y="15766"/>
                          <a:pt x="19441" y="15847"/>
                        </a:cubicBezTo>
                        <a:cubicBezTo>
                          <a:pt x="19480" y="15925"/>
                          <a:pt x="19523" y="16003"/>
                          <a:pt x="19562" y="16081"/>
                        </a:cubicBezTo>
                        <a:cubicBezTo>
                          <a:pt x="19600" y="16159"/>
                          <a:pt x="19644" y="16237"/>
                          <a:pt x="19677" y="16313"/>
                        </a:cubicBezTo>
                        <a:cubicBezTo>
                          <a:pt x="19820" y="16622"/>
                          <a:pt x="19962" y="16927"/>
                          <a:pt x="20078" y="17222"/>
                        </a:cubicBezTo>
                        <a:cubicBezTo>
                          <a:pt x="20560" y="18406"/>
                          <a:pt x="20840" y="19458"/>
                          <a:pt x="21016" y="20211"/>
                        </a:cubicBezTo>
                        <a:cubicBezTo>
                          <a:pt x="21060" y="20400"/>
                          <a:pt x="21098" y="20571"/>
                          <a:pt x="21131" y="20720"/>
                        </a:cubicBezTo>
                        <a:cubicBezTo>
                          <a:pt x="21169" y="20866"/>
                          <a:pt x="21196" y="20994"/>
                          <a:pt x="21213" y="21097"/>
                        </a:cubicBezTo>
                        <a:cubicBezTo>
                          <a:pt x="21257" y="21307"/>
                          <a:pt x="21284" y="21420"/>
                          <a:pt x="21284" y="21420"/>
                        </a:cubicBezTo>
                        <a:cubicBezTo>
                          <a:pt x="21314" y="21540"/>
                          <a:pt x="21381" y="21600"/>
                          <a:pt x="21439" y="21600"/>
                        </a:cubicBezTo>
                        <a:cubicBezTo>
                          <a:pt x="21498" y="21600"/>
                          <a:pt x="21548" y="21536"/>
                          <a:pt x="21537" y="21410"/>
                        </a:cubicBezTo>
                        <a:cubicBezTo>
                          <a:pt x="21537" y="21410"/>
                          <a:pt x="21515" y="21296"/>
                          <a:pt x="21482" y="21088"/>
                        </a:cubicBezTo>
                        <a:cubicBezTo>
                          <a:pt x="21460" y="20984"/>
                          <a:pt x="21438" y="20856"/>
                          <a:pt x="21411" y="20707"/>
                        </a:cubicBezTo>
                        <a:cubicBezTo>
                          <a:pt x="21378" y="20559"/>
                          <a:pt x="21345" y="20387"/>
                          <a:pt x="21307" y="20199"/>
                        </a:cubicBezTo>
                        <a:cubicBezTo>
                          <a:pt x="21147" y="19443"/>
                          <a:pt x="20901" y="18385"/>
                          <a:pt x="20445" y="17192"/>
                        </a:cubicBezTo>
                        <a:cubicBezTo>
                          <a:pt x="20335" y="16894"/>
                          <a:pt x="20198" y="16587"/>
                          <a:pt x="20061" y="16275"/>
                        </a:cubicBezTo>
                        <a:cubicBezTo>
                          <a:pt x="20033" y="16197"/>
                          <a:pt x="19990" y="16119"/>
                          <a:pt x="19951" y="16041"/>
                        </a:cubicBezTo>
                        <a:cubicBezTo>
                          <a:pt x="19913" y="15963"/>
                          <a:pt x="19874" y="15882"/>
                          <a:pt x="19836" y="15804"/>
                        </a:cubicBezTo>
                        <a:cubicBezTo>
                          <a:pt x="19797" y="15724"/>
                          <a:pt x="19759" y="15645"/>
                          <a:pt x="19721" y="15565"/>
                        </a:cubicBezTo>
                        <a:cubicBezTo>
                          <a:pt x="19677" y="15487"/>
                          <a:pt x="19633" y="15406"/>
                          <a:pt x="19589" y="15325"/>
                        </a:cubicBezTo>
                        <a:cubicBezTo>
                          <a:pt x="19507" y="15164"/>
                          <a:pt x="19425" y="15003"/>
                          <a:pt x="19331" y="14842"/>
                        </a:cubicBezTo>
                        <a:cubicBezTo>
                          <a:pt x="19244" y="14681"/>
                          <a:pt x="19150" y="14520"/>
                          <a:pt x="19057" y="14356"/>
                        </a:cubicBezTo>
                        <a:cubicBezTo>
                          <a:pt x="18865" y="14031"/>
                          <a:pt x="18673" y="13706"/>
                          <a:pt x="18459" y="13381"/>
                        </a:cubicBezTo>
                        <a:cubicBezTo>
                          <a:pt x="18256" y="13059"/>
                          <a:pt x="18031" y="12737"/>
                          <a:pt x="17812" y="12419"/>
                        </a:cubicBezTo>
                        <a:cubicBezTo>
                          <a:pt x="17696" y="12261"/>
                          <a:pt x="17581" y="12102"/>
                          <a:pt x="17471" y="11946"/>
                        </a:cubicBezTo>
                        <a:cubicBezTo>
                          <a:pt x="17444" y="11906"/>
                          <a:pt x="17411" y="11868"/>
                          <a:pt x="17384" y="11828"/>
                        </a:cubicBezTo>
                        <a:cubicBezTo>
                          <a:pt x="17356" y="11790"/>
                          <a:pt x="17324" y="11750"/>
                          <a:pt x="17296" y="11712"/>
                        </a:cubicBezTo>
                        <a:cubicBezTo>
                          <a:pt x="17236" y="11634"/>
                          <a:pt x="17175" y="11556"/>
                          <a:pt x="17120" y="11480"/>
                        </a:cubicBezTo>
                        <a:cubicBezTo>
                          <a:pt x="17060" y="11402"/>
                          <a:pt x="17000" y="11326"/>
                          <a:pt x="16945" y="11251"/>
                        </a:cubicBezTo>
                        <a:cubicBezTo>
                          <a:pt x="16884" y="11173"/>
                          <a:pt x="16819" y="11100"/>
                          <a:pt x="16758" y="11024"/>
                        </a:cubicBezTo>
                        <a:cubicBezTo>
                          <a:pt x="16637" y="10873"/>
                          <a:pt x="16522" y="10725"/>
                          <a:pt x="16396" y="10578"/>
                        </a:cubicBezTo>
                        <a:cubicBezTo>
                          <a:pt x="16149" y="10289"/>
                          <a:pt x="15908" y="10002"/>
                          <a:pt x="15661" y="9732"/>
                        </a:cubicBezTo>
                        <a:cubicBezTo>
                          <a:pt x="15595" y="9662"/>
                          <a:pt x="15535" y="9594"/>
                          <a:pt x="15474" y="9526"/>
                        </a:cubicBezTo>
                        <a:cubicBezTo>
                          <a:pt x="15442" y="9491"/>
                          <a:pt x="15409" y="9455"/>
                          <a:pt x="15376" y="9420"/>
                        </a:cubicBezTo>
                        <a:cubicBezTo>
                          <a:pt x="15343" y="9387"/>
                          <a:pt x="15310" y="9352"/>
                          <a:pt x="15277" y="9317"/>
                        </a:cubicBezTo>
                        <a:cubicBezTo>
                          <a:pt x="15145" y="9178"/>
                          <a:pt x="15014" y="9035"/>
                          <a:pt x="14876" y="8891"/>
                        </a:cubicBezTo>
                        <a:cubicBezTo>
                          <a:pt x="14734" y="8750"/>
                          <a:pt x="14591" y="8607"/>
                          <a:pt x="14443" y="8461"/>
                        </a:cubicBezTo>
                        <a:cubicBezTo>
                          <a:pt x="14372" y="8388"/>
                          <a:pt x="14295" y="8314"/>
                          <a:pt x="14224" y="8241"/>
                        </a:cubicBezTo>
                        <a:cubicBezTo>
                          <a:pt x="14147" y="8168"/>
                          <a:pt x="14070" y="8095"/>
                          <a:pt x="13994" y="8022"/>
                        </a:cubicBezTo>
                        <a:cubicBezTo>
                          <a:pt x="13373" y="7433"/>
                          <a:pt x="12704" y="6834"/>
                          <a:pt x="11969" y="6249"/>
                        </a:cubicBezTo>
                        <a:cubicBezTo>
                          <a:pt x="10493" y="5076"/>
                          <a:pt x="8754" y="3968"/>
                          <a:pt x="7037" y="3049"/>
                        </a:cubicBezTo>
                        <a:cubicBezTo>
                          <a:pt x="6175" y="2588"/>
                          <a:pt x="5331" y="2170"/>
                          <a:pt x="4546" y="1805"/>
                        </a:cubicBezTo>
                        <a:cubicBezTo>
                          <a:pt x="3756" y="1444"/>
                          <a:pt x="3038" y="1127"/>
                          <a:pt x="2417" y="875"/>
                        </a:cubicBezTo>
                        <a:cubicBezTo>
                          <a:pt x="2264" y="812"/>
                          <a:pt x="2121" y="752"/>
                          <a:pt x="1984" y="694"/>
                        </a:cubicBezTo>
                        <a:cubicBezTo>
                          <a:pt x="1841" y="639"/>
                          <a:pt x="1710" y="586"/>
                          <a:pt x="1584" y="538"/>
                        </a:cubicBezTo>
                        <a:cubicBezTo>
                          <a:pt x="1337" y="440"/>
                          <a:pt x="1128" y="354"/>
                          <a:pt x="953" y="289"/>
                        </a:cubicBezTo>
                        <a:cubicBezTo>
                          <a:pt x="596" y="155"/>
                          <a:pt x="404" y="82"/>
                          <a:pt x="404" y="82"/>
                        </a:cubicBezTo>
                        <a:cubicBezTo>
                          <a:pt x="251" y="25"/>
                          <a:pt x="131" y="0"/>
                          <a:pt x="63"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67" name="Google Shape;195;p31"/>
                  <p:cNvSpPr/>
                  <p:nvPr/>
                </p:nvSpPr>
                <p:spPr>
                  <a:xfrm rot="1398550" flipH="1">
                    <a:off x="356776" y="307992"/>
                    <a:ext cx="25610" cy="289738"/>
                  </a:xfrm>
                  <a:custGeom>
                    <a:avLst/>
                    <a:gdLst/>
                    <a:ahLst/>
                    <a:cxnLst>
                      <a:cxn ang="0">
                        <a:pos x="wd2" y="hd2"/>
                      </a:cxn>
                      <a:cxn ang="5400000">
                        <a:pos x="wd2" y="hd2"/>
                      </a:cxn>
                      <a:cxn ang="10800000">
                        <a:pos x="wd2" y="hd2"/>
                      </a:cxn>
                      <a:cxn ang="16200000">
                        <a:pos x="wd2" y="hd2"/>
                      </a:cxn>
                    </a:cxnLst>
                    <a:rect l="0" t="0" r="r" b="b"/>
                    <a:pathLst>
                      <a:path w="21489" h="21600" extrusionOk="0">
                        <a:moveTo>
                          <a:pt x="2612" y="0"/>
                        </a:moveTo>
                        <a:cubicBezTo>
                          <a:pt x="1424" y="0"/>
                          <a:pt x="218" y="58"/>
                          <a:pt x="0" y="171"/>
                        </a:cubicBezTo>
                        <a:cubicBezTo>
                          <a:pt x="0" y="171"/>
                          <a:pt x="0" y="583"/>
                          <a:pt x="109" y="1254"/>
                        </a:cubicBezTo>
                        <a:cubicBezTo>
                          <a:pt x="109" y="1925"/>
                          <a:pt x="209" y="2866"/>
                          <a:pt x="426" y="3940"/>
                        </a:cubicBezTo>
                        <a:cubicBezTo>
                          <a:pt x="753" y="6089"/>
                          <a:pt x="1614" y="8756"/>
                          <a:pt x="2911" y="10846"/>
                        </a:cubicBezTo>
                        <a:cubicBezTo>
                          <a:pt x="4534" y="12928"/>
                          <a:pt x="7227" y="15595"/>
                          <a:pt x="10474" y="17724"/>
                        </a:cubicBezTo>
                        <a:cubicBezTo>
                          <a:pt x="11226" y="18261"/>
                          <a:pt x="11870" y="18760"/>
                          <a:pt x="12632" y="19210"/>
                        </a:cubicBezTo>
                        <a:cubicBezTo>
                          <a:pt x="13384" y="19662"/>
                          <a:pt x="14137" y="20055"/>
                          <a:pt x="14681" y="20391"/>
                        </a:cubicBezTo>
                        <a:cubicBezTo>
                          <a:pt x="15869" y="21062"/>
                          <a:pt x="16513" y="21465"/>
                          <a:pt x="16513" y="21465"/>
                        </a:cubicBezTo>
                        <a:cubicBezTo>
                          <a:pt x="16749" y="21556"/>
                          <a:pt x="17764" y="21600"/>
                          <a:pt x="18816" y="21600"/>
                        </a:cubicBezTo>
                        <a:cubicBezTo>
                          <a:pt x="20176" y="21600"/>
                          <a:pt x="21600" y="21527"/>
                          <a:pt x="21482" y="21398"/>
                        </a:cubicBezTo>
                        <a:cubicBezTo>
                          <a:pt x="21482" y="21398"/>
                          <a:pt x="21047" y="20995"/>
                          <a:pt x="20403" y="20333"/>
                        </a:cubicBezTo>
                        <a:cubicBezTo>
                          <a:pt x="19968" y="19998"/>
                          <a:pt x="19542" y="19595"/>
                          <a:pt x="19106" y="19144"/>
                        </a:cubicBezTo>
                        <a:cubicBezTo>
                          <a:pt x="18562" y="18692"/>
                          <a:pt x="18245" y="18194"/>
                          <a:pt x="17701" y="17657"/>
                        </a:cubicBezTo>
                        <a:cubicBezTo>
                          <a:pt x="15651" y="15527"/>
                          <a:pt x="14137" y="12870"/>
                          <a:pt x="12632" y="10789"/>
                        </a:cubicBezTo>
                        <a:cubicBezTo>
                          <a:pt x="9712" y="6626"/>
                          <a:pt x="5069" y="161"/>
                          <a:pt x="5069" y="161"/>
                        </a:cubicBezTo>
                        <a:cubicBezTo>
                          <a:pt x="4860" y="53"/>
                          <a:pt x="3745" y="0"/>
                          <a:pt x="261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68" name="Google Shape;196;p31"/>
                  <p:cNvSpPr/>
                  <p:nvPr/>
                </p:nvSpPr>
                <p:spPr>
                  <a:xfrm rot="1398550" flipH="1">
                    <a:off x="468171" y="385164"/>
                    <a:ext cx="227940" cy="102059"/>
                  </a:xfrm>
                  <a:custGeom>
                    <a:avLst/>
                    <a:gdLst/>
                    <a:ahLst/>
                    <a:cxnLst>
                      <a:cxn ang="0">
                        <a:pos x="wd2" y="hd2"/>
                      </a:cxn>
                      <a:cxn ang="5400000">
                        <a:pos x="wd2" y="hd2"/>
                      </a:cxn>
                      <a:cxn ang="10800000">
                        <a:pos x="wd2" y="hd2"/>
                      </a:cxn>
                      <a:cxn ang="16200000">
                        <a:pos x="wd2" y="hd2"/>
                      </a:cxn>
                    </a:cxnLst>
                    <a:rect l="0" t="0" r="r" b="b"/>
                    <a:pathLst>
                      <a:path w="21413" h="21600" extrusionOk="0">
                        <a:moveTo>
                          <a:pt x="1510" y="0"/>
                        </a:moveTo>
                        <a:cubicBezTo>
                          <a:pt x="1461" y="0"/>
                          <a:pt x="1414" y="2"/>
                          <a:pt x="1368" y="2"/>
                        </a:cubicBezTo>
                        <a:cubicBezTo>
                          <a:pt x="1175" y="2"/>
                          <a:pt x="1005" y="30"/>
                          <a:pt x="860" y="57"/>
                        </a:cubicBezTo>
                        <a:cubicBezTo>
                          <a:pt x="715" y="57"/>
                          <a:pt x="582" y="85"/>
                          <a:pt x="486" y="112"/>
                        </a:cubicBezTo>
                        <a:cubicBezTo>
                          <a:pt x="280" y="140"/>
                          <a:pt x="160" y="167"/>
                          <a:pt x="160" y="167"/>
                        </a:cubicBezTo>
                        <a:cubicBezTo>
                          <a:pt x="-83" y="302"/>
                          <a:pt x="-34" y="1338"/>
                          <a:pt x="207" y="1445"/>
                        </a:cubicBezTo>
                        <a:cubicBezTo>
                          <a:pt x="207" y="1445"/>
                          <a:pt x="316" y="1418"/>
                          <a:pt x="510" y="1418"/>
                        </a:cubicBezTo>
                        <a:cubicBezTo>
                          <a:pt x="542" y="1409"/>
                          <a:pt x="577" y="1407"/>
                          <a:pt x="614" y="1407"/>
                        </a:cubicBezTo>
                        <a:cubicBezTo>
                          <a:pt x="690" y="1407"/>
                          <a:pt x="776" y="1418"/>
                          <a:pt x="872" y="1418"/>
                        </a:cubicBezTo>
                        <a:cubicBezTo>
                          <a:pt x="1017" y="1418"/>
                          <a:pt x="1175" y="1418"/>
                          <a:pt x="1356" y="1445"/>
                        </a:cubicBezTo>
                        <a:cubicBezTo>
                          <a:pt x="2069" y="1528"/>
                          <a:pt x="3060" y="1855"/>
                          <a:pt x="4172" y="2482"/>
                        </a:cubicBezTo>
                        <a:cubicBezTo>
                          <a:pt x="5284" y="3081"/>
                          <a:pt x="6505" y="4005"/>
                          <a:pt x="7701" y="5068"/>
                        </a:cubicBezTo>
                        <a:cubicBezTo>
                          <a:pt x="8898" y="6130"/>
                          <a:pt x="10059" y="7356"/>
                          <a:pt x="11074" y="8444"/>
                        </a:cubicBezTo>
                        <a:cubicBezTo>
                          <a:pt x="13092" y="10651"/>
                          <a:pt x="15631" y="13755"/>
                          <a:pt x="17600" y="16532"/>
                        </a:cubicBezTo>
                        <a:cubicBezTo>
                          <a:pt x="19583" y="19256"/>
                          <a:pt x="21022" y="21543"/>
                          <a:pt x="21022" y="21543"/>
                        </a:cubicBezTo>
                        <a:cubicBezTo>
                          <a:pt x="21047" y="21582"/>
                          <a:pt x="21074" y="21600"/>
                          <a:pt x="21104" y="21600"/>
                        </a:cubicBezTo>
                        <a:cubicBezTo>
                          <a:pt x="21293" y="21600"/>
                          <a:pt x="21517" y="20843"/>
                          <a:pt x="21360" y="20536"/>
                        </a:cubicBezTo>
                        <a:cubicBezTo>
                          <a:pt x="21360" y="20536"/>
                          <a:pt x="19982" y="17975"/>
                          <a:pt x="18048" y="14981"/>
                        </a:cubicBezTo>
                        <a:cubicBezTo>
                          <a:pt x="17081" y="13455"/>
                          <a:pt x="15981" y="11822"/>
                          <a:pt x="14857" y="10324"/>
                        </a:cubicBezTo>
                        <a:cubicBezTo>
                          <a:pt x="13720" y="8799"/>
                          <a:pt x="12572" y="7383"/>
                          <a:pt x="11545" y="6239"/>
                        </a:cubicBezTo>
                        <a:cubicBezTo>
                          <a:pt x="10505" y="5123"/>
                          <a:pt x="9297" y="3952"/>
                          <a:pt x="8052" y="2971"/>
                        </a:cubicBezTo>
                        <a:cubicBezTo>
                          <a:pt x="6807" y="1965"/>
                          <a:pt x="5514" y="1173"/>
                          <a:pt x="4341" y="656"/>
                        </a:cubicBezTo>
                        <a:cubicBezTo>
                          <a:pt x="3242" y="197"/>
                          <a:pt x="2248" y="0"/>
                          <a:pt x="151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69" name="Google Shape;197;p31"/>
                  <p:cNvSpPr/>
                  <p:nvPr/>
                </p:nvSpPr>
                <p:spPr>
                  <a:xfrm rot="1398550" flipH="1">
                    <a:off x="696232" y="169848"/>
                    <a:ext cx="24972" cy="125639"/>
                  </a:xfrm>
                  <a:custGeom>
                    <a:avLst/>
                    <a:gdLst/>
                    <a:ahLst/>
                    <a:cxnLst>
                      <a:cxn ang="0">
                        <a:pos x="wd2" y="hd2"/>
                      </a:cxn>
                      <a:cxn ang="5400000">
                        <a:pos x="wd2" y="hd2"/>
                      </a:cxn>
                      <a:cxn ang="10800000">
                        <a:pos x="wd2" y="hd2"/>
                      </a:cxn>
                      <a:cxn ang="16200000">
                        <a:pos x="wd2" y="hd2"/>
                      </a:cxn>
                    </a:cxnLst>
                    <a:rect l="0" t="0" r="r" b="b"/>
                    <a:pathLst>
                      <a:path w="21440" h="21600" extrusionOk="0">
                        <a:moveTo>
                          <a:pt x="3442" y="0"/>
                        </a:moveTo>
                        <a:cubicBezTo>
                          <a:pt x="2032" y="0"/>
                          <a:pt x="213" y="97"/>
                          <a:pt x="0" y="238"/>
                        </a:cubicBezTo>
                        <a:cubicBezTo>
                          <a:pt x="0" y="238"/>
                          <a:pt x="111" y="658"/>
                          <a:pt x="334" y="1321"/>
                        </a:cubicBezTo>
                        <a:cubicBezTo>
                          <a:pt x="436" y="2007"/>
                          <a:pt x="659" y="2935"/>
                          <a:pt x="881" y="4021"/>
                        </a:cubicBezTo>
                        <a:cubicBezTo>
                          <a:pt x="1327" y="6165"/>
                          <a:pt x="1652" y="8864"/>
                          <a:pt x="2867" y="10988"/>
                        </a:cubicBezTo>
                        <a:cubicBezTo>
                          <a:pt x="3971" y="13089"/>
                          <a:pt x="6513" y="15811"/>
                          <a:pt x="9826" y="17912"/>
                        </a:cubicBezTo>
                        <a:cubicBezTo>
                          <a:pt x="10716" y="18442"/>
                          <a:pt x="11375" y="18928"/>
                          <a:pt x="12257" y="19371"/>
                        </a:cubicBezTo>
                        <a:cubicBezTo>
                          <a:pt x="13036" y="19815"/>
                          <a:pt x="13695" y="20212"/>
                          <a:pt x="14363" y="20522"/>
                        </a:cubicBezTo>
                        <a:cubicBezTo>
                          <a:pt x="15792" y="21163"/>
                          <a:pt x="16571" y="21539"/>
                          <a:pt x="16571" y="21539"/>
                        </a:cubicBezTo>
                        <a:cubicBezTo>
                          <a:pt x="16692" y="21581"/>
                          <a:pt x="16989" y="21600"/>
                          <a:pt x="17397" y="21600"/>
                        </a:cubicBezTo>
                        <a:cubicBezTo>
                          <a:pt x="18854" y="21600"/>
                          <a:pt x="21600" y="21358"/>
                          <a:pt x="21433" y="21186"/>
                        </a:cubicBezTo>
                        <a:cubicBezTo>
                          <a:pt x="21433" y="21186"/>
                          <a:pt x="20876" y="20786"/>
                          <a:pt x="19995" y="20145"/>
                        </a:cubicBezTo>
                        <a:cubicBezTo>
                          <a:pt x="19549" y="19837"/>
                          <a:pt x="19113" y="19437"/>
                          <a:pt x="18557" y="18995"/>
                        </a:cubicBezTo>
                        <a:cubicBezTo>
                          <a:pt x="18009" y="18575"/>
                          <a:pt x="17675" y="18066"/>
                          <a:pt x="17119" y="17557"/>
                        </a:cubicBezTo>
                        <a:cubicBezTo>
                          <a:pt x="15133" y="15478"/>
                          <a:pt x="13806" y="12846"/>
                          <a:pt x="12702" y="10767"/>
                        </a:cubicBezTo>
                        <a:cubicBezTo>
                          <a:pt x="11598" y="8710"/>
                          <a:pt x="9937" y="6033"/>
                          <a:pt x="8397" y="3887"/>
                        </a:cubicBezTo>
                        <a:cubicBezTo>
                          <a:pt x="7618" y="2804"/>
                          <a:pt x="6736" y="1852"/>
                          <a:pt x="6189" y="1189"/>
                        </a:cubicBezTo>
                        <a:cubicBezTo>
                          <a:pt x="5521" y="524"/>
                          <a:pt x="5085" y="104"/>
                          <a:pt x="5085" y="104"/>
                        </a:cubicBezTo>
                        <a:cubicBezTo>
                          <a:pt x="4918" y="32"/>
                          <a:pt x="4249" y="0"/>
                          <a:pt x="344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sp>
          <p:nvSpPr>
            <p:cNvPr id="273" name="Google Shape;198;p31"/>
            <p:cNvSpPr/>
            <p:nvPr/>
          </p:nvSpPr>
          <p:spPr>
            <a:xfrm flipH="1">
              <a:off x="734913" y="915637"/>
              <a:ext cx="1701456" cy="434286"/>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717525" y="548746"/>
            <a:ext cx="4604100" cy="572701"/>
          </a:xfrm>
          <a:prstGeom prst="rect">
            <a:avLst/>
          </a:prstGeom>
        </p:spPr>
        <p:txBody>
          <a:bodyPr/>
          <a:lstStyle>
            <a:lvl1pPr algn="l"/>
          </a:lstStyle>
          <a:p>
            <a:r>
              <a:t>Title Text</a:t>
            </a:r>
          </a:p>
        </p:txBody>
      </p:sp>
      <p:sp>
        <p:nvSpPr>
          <p:cNvPr id="23" name="Body Level One…"/>
          <p:cNvSpPr txBox="1">
            <a:spLocks noGrp="1"/>
          </p:cNvSpPr>
          <p:nvPr>
            <p:ph type="body" idx="1"/>
          </p:nvPr>
        </p:nvSpPr>
        <p:spPr>
          <a:xfrm>
            <a:off x="717525" y="1273654"/>
            <a:ext cx="7709100" cy="3121201"/>
          </a:xfrm>
          <a:prstGeom prst="rect">
            <a:avLst/>
          </a:prstGeom>
        </p:spPr>
        <p:txBody>
          <a:bodyPr>
            <a:normAutofit/>
          </a:bodyPr>
          <a:lstStyle>
            <a:lvl1pPr indent="-298450">
              <a:lnSpc>
                <a:spcPct val="100000"/>
              </a:lnSpc>
              <a:buSzPts val="1100"/>
              <a:defRPr sz="1100"/>
            </a:lvl1pPr>
            <a:lvl2pPr indent="-298450">
              <a:lnSpc>
                <a:spcPct val="100000"/>
              </a:lnSpc>
              <a:buSzPts val="1100"/>
              <a:defRPr sz="1100"/>
            </a:lvl2pPr>
            <a:lvl3pPr indent="-298450">
              <a:lnSpc>
                <a:spcPct val="100000"/>
              </a:lnSpc>
              <a:buSzPts val="1100"/>
              <a:defRPr sz="1100"/>
            </a:lvl3pPr>
            <a:lvl4pPr indent="-298450">
              <a:lnSpc>
                <a:spcPct val="100000"/>
              </a:lnSpc>
              <a:buSzPts val="1100"/>
              <a:defRPr sz="1100"/>
            </a:lvl4pPr>
            <a:lvl5pPr indent="-298450">
              <a:lnSpc>
                <a:spcPct val="100000"/>
              </a:lnSpc>
              <a:buSzPts val="1100"/>
              <a:defRPr sz="1100"/>
            </a:lvl5pPr>
          </a:lstStyle>
          <a:p>
            <a:r>
              <a:t>Body Level One</a:t>
            </a:r>
          </a:p>
          <a:p>
            <a:pPr lvl="1"/>
            <a:r>
              <a:t>Body Level Two</a:t>
            </a:r>
          </a:p>
          <a:p>
            <a:pPr lvl="2"/>
            <a:r>
              <a:t>Body Level Three</a:t>
            </a:r>
          </a:p>
          <a:p>
            <a:pPr lvl="3"/>
            <a:r>
              <a:t>Body Level Four</a:t>
            </a:r>
          </a:p>
          <a:p>
            <a:pPr lvl="4"/>
            <a:r>
              <a:t>Body Level Five</a:t>
            </a:r>
          </a:p>
        </p:txBody>
      </p:sp>
      <p:sp>
        <p:nvSpPr>
          <p:cNvPr id="24" name="Google Shape;16;p14"/>
          <p:cNvSpPr/>
          <p:nvPr/>
        </p:nvSpPr>
        <p:spPr>
          <a:xfrm>
            <a:off x="6744609" y="-399345"/>
            <a:ext cx="2758238" cy="2584564"/>
          </a:xfrm>
          <a:custGeom>
            <a:avLst/>
            <a:gdLst/>
            <a:ahLst/>
            <a:cxnLst>
              <a:cxn ang="0">
                <a:pos x="wd2" y="hd2"/>
              </a:cxn>
              <a:cxn ang="5400000">
                <a:pos x="wd2" y="hd2"/>
              </a:cxn>
              <a:cxn ang="10800000">
                <a:pos x="wd2" y="hd2"/>
              </a:cxn>
              <a:cxn ang="16200000">
                <a:pos x="wd2" y="hd2"/>
              </a:cxn>
            </a:cxnLst>
            <a:rect l="0" t="0" r="r" b="b"/>
            <a:pathLst>
              <a:path w="19693" h="21600" extrusionOk="0">
                <a:moveTo>
                  <a:pt x="6297" y="0"/>
                </a:moveTo>
                <a:cubicBezTo>
                  <a:pt x="6297" y="0"/>
                  <a:pt x="8358" y="3447"/>
                  <a:pt x="3195" y="5781"/>
                </a:cubicBezTo>
                <a:cubicBezTo>
                  <a:pt x="-1907" y="8087"/>
                  <a:pt x="-231" y="13801"/>
                  <a:pt x="3561" y="13801"/>
                </a:cubicBezTo>
                <a:cubicBezTo>
                  <a:pt x="3880" y="13801"/>
                  <a:pt x="4213" y="13761"/>
                  <a:pt x="4558" y="13675"/>
                </a:cubicBezTo>
                <a:cubicBezTo>
                  <a:pt x="4969" y="13573"/>
                  <a:pt x="5318" y="13525"/>
                  <a:pt x="5610" y="13525"/>
                </a:cubicBezTo>
                <a:cubicBezTo>
                  <a:pt x="7039" y="13525"/>
                  <a:pt x="7115" y="14666"/>
                  <a:pt x="6498" y="16179"/>
                </a:cubicBezTo>
                <a:cubicBezTo>
                  <a:pt x="5884" y="17685"/>
                  <a:pt x="6498" y="20033"/>
                  <a:pt x="8046" y="21051"/>
                </a:cubicBezTo>
                <a:cubicBezTo>
                  <a:pt x="8484" y="21339"/>
                  <a:pt x="9002" y="21497"/>
                  <a:pt x="9465" y="21547"/>
                </a:cubicBezTo>
                <a:cubicBezTo>
                  <a:pt x="9799" y="21583"/>
                  <a:pt x="10118" y="21600"/>
                  <a:pt x="10423" y="21600"/>
                </a:cubicBezTo>
                <a:cubicBezTo>
                  <a:pt x="13569" y="21600"/>
                  <a:pt x="15236" y="19828"/>
                  <a:pt x="17172" y="19663"/>
                </a:cubicBezTo>
                <a:cubicBezTo>
                  <a:pt x="17266" y="19655"/>
                  <a:pt x="17362" y="19651"/>
                  <a:pt x="17458" y="19651"/>
                </a:cubicBezTo>
                <a:cubicBezTo>
                  <a:pt x="18137" y="19651"/>
                  <a:pt x="18858" y="19862"/>
                  <a:pt x="19693" y="20426"/>
                </a:cubicBezTo>
                <a:lnTo>
                  <a:pt x="19693" y="0"/>
                </a:ln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USTOM_12">
    <p:spTree>
      <p:nvGrpSpPr>
        <p:cNvPr id="1" name=""/>
        <p:cNvGrpSpPr/>
        <p:nvPr/>
      </p:nvGrpSpPr>
      <p:grpSpPr>
        <a:xfrm>
          <a:off x="0" y="0"/>
          <a:ext cx="0" cy="0"/>
          <a:chOff x="0" y="0"/>
          <a:chExt cx="0" cy="0"/>
        </a:xfrm>
      </p:grpSpPr>
      <p:sp>
        <p:nvSpPr>
          <p:cNvPr id="282" name="Title Text"/>
          <p:cNvSpPr txBox="1">
            <a:spLocks noGrp="1"/>
          </p:cNvSpPr>
          <p:nvPr>
            <p:ph type="title"/>
          </p:nvPr>
        </p:nvSpPr>
        <p:spPr>
          <a:xfrm>
            <a:off x="717525" y="552989"/>
            <a:ext cx="7708801" cy="572702"/>
          </a:xfrm>
          <a:prstGeom prst="rect">
            <a:avLst/>
          </a:prstGeom>
        </p:spPr>
        <p:txBody>
          <a:bodyPr/>
          <a:lstStyle/>
          <a:p>
            <a:r>
              <a:t>Title Text</a:t>
            </a:r>
          </a:p>
        </p:txBody>
      </p:sp>
      <p:sp>
        <p:nvSpPr>
          <p:cNvPr id="283" name="Body Level One…"/>
          <p:cNvSpPr txBox="1">
            <a:spLocks noGrp="1"/>
          </p:cNvSpPr>
          <p:nvPr>
            <p:ph type="body" sz="quarter" idx="1"/>
          </p:nvPr>
        </p:nvSpPr>
        <p:spPr>
          <a:xfrm>
            <a:off x="717512" y="2011675"/>
            <a:ext cx="1984801" cy="939601"/>
          </a:xfrm>
          <a:prstGeom prst="rect">
            <a:avLst/>
          </a:prstGeom>
        </p:spPr>
        <p:txBody>
          <a:bodyPr>
            <a:normAutofit/>
          </a:bodyPr>
          <a:lstStyle>
            <a:lvl1pPr marL="317500" indent="-177800" algn="r">
              <a:buClrTx/>
              <a:buSzTx/>
              <a:buFontTx/>
              <a:buNone/>
              <a:defRPr>
                <a:solidFill>
                  <a:srgbClr val="053B5C"/>
                </a:solidFill>
              </a:defRPr>
            </a:lvl1pPr>
            <a:lvl2pPr marL="317500" indent="279400" algn="r">
              <a:buClrTx/>
              <a:buSzTx/>
              <a:buFontTx/>
              <a:buNone/>
              <a:defRPr>
                <a:solidFill>
                  <a:srgbClr val="053B5C"/>
                </a:solidFill>
              </a:defRPr>
            </a:lvl2pPr>
            <a:lvl3pPr marL="317500" indent="736600" algn="r">
              <a:buClrTx/>
              <a:buSzTx/>
              <a:buFontTx/>
              <a:buNone/>
              <a:defRPr>
                <a:solidFill>
                  <a:srgbClr val="053B5C"/>
                </a:solidFill>
              </a:defRPr>
            </a:lvl3pPr>
            <a:lvl4pPr marL="317500" indent="1193800" algn="r">
              <a:buClrTx/>
              <a:buSzTx/>
              <a:buFontTx/>
              <a:buNone/>
              <a:defRPr>
                <a:solidFill>
                  <a:srgbClr val="053B5C"/>
                </a:solidFill>
              </a:defRPr>
            </a:lvl4pPr>
            <a:lvl5pPr marL="317500" indent="1651000" algn="r">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grpSp>
        <p:nvGrpSpPr>
          <p:cNvPr id="293" name="Google Shape;209;p32"/>
          <p:cNvGrpSpPr/>
          <p:nvPr/>
        </p:nvGrpSpPr>
        <p:grpSpPr>
          <a:xfrm>
            <a:off x="7676532" y="27"/>
            <a:ext cx="1430652" cy="1052819"/>
            <a:chOff x="0" y="0"/>
            <a:chExt cx="1430650" cy="1052818"/>
          </a:xfrm>
        </p:grpSpPr>
        <p:grpSp>
          <p:nvGrpSpPr>
            <p:cNvPr id="288" name="Google Shape;210;p32"/>
            <p:cNvGrpSpPr/>
            <p:nvPr/>
          </p:nvGrpSpPr>
          <p:grpSpPr>
            <a:xfrm>
              <a:off x="16136" y="68402"/>
              <a:ext cx="1154880" cy="906635"/>
              <a:chOff x="0" y="0"/>
              <a:chExt cx="1154879" cy="906633"/>
            </a:xfrm>
          </p:grpSpPr>
          <p:sp>
            <p:nvSpPr>
              <p:cNvPr id="284" name="Google Shape;211;p32"/>
              <p:cNvSpPr/>
              <p:nvPr/>
            </p:nvSpPr>
            <p:spPr>
              <a:xfrm rot="10690018">
                <a:off x="13799" y="14519"/>
                <a:ext cx="921907" cy="877595"/>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85" name="Google Shape;212;p32"/>
              <p:cNvSpPr/>
              <p:nvPr/>
            </p:nvSpPr>
            <p:spPr>
              <a:xfrm rot="10690018">
                <a:off x="269158" y="74805"/>
                <a:ext cx="876312" cy="602326"/>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5"/>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86" name="Google Shape;213;p32"/>
              <p:cNvSpPr/>
              <p:nvPr/>
            </p:nvSpPr>
            <p:spPr>
              <a:xfrm rot="10690018">
                <a:off x="465553" y="277310"/>
                <a:ext cx="219475" cy="30140"/>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87" name="Google Shape;214;p32"/>
              <p:cNvSpPr/>
              <p:nvPr/>
            </p:nvSpPr>
            <p:spPr>
              <a:xfrm rot="10690018">
                <a:off x="436305" y="471742"/>
                <a:ext cx="83100" cy="184504"/>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291" name="Google Shape;215;p32"/>
            <p:cNvGrpSpPr/>
            <p:nvPr/>
          </p:nvGrpSpPr>
          <p:grpSpPr>
            <a:xfrm>
              <a:off x="585331" y="159537"/>
              <a:ext cx="798907" cy="893282"/>
              <a:chOff x="0" y="0"/>
              <a:chExt cx="798905" cy="893280"/>
            </a:xfrm>
          </p:grpSpPr>
          <p:sp>
            <p:nvSpPr>
              <p:cNvPr id="289" name="Google Shape;216;p32"/>
              <p:cNvSpPr/>
              <p:nvPr/>
            </p:nvSpPr>
            <p:spPr>
              <a:xfrm rot="8905895">
                <a:off x="160933" y="74218"/>
                <a:ext cx="477040" cy="749663"/>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290" name="Google Shape;217;p32"/>
              <p:cNvSpPr/>
              <p:nvPr/>
            </p:nvSpPr>
            <p:spPr>
              <a:xfrm rot="8905895">
                <a:off x="186148" y="48750"/>
                <a:ext cx="368101" cy="643355"/>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292" name="Google Shape;218;p32"/>
            <p:cNvSpPr/>
            <p:nvPr/>
          </p:nvSpPr>
          <p:spPr>
            <a:xfrm rot="10800000" flipH="1">
              <a:off x="0" y="-1"/>
              <a:ext cx="1430651" cy="365166"/>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USTOM_3">
    <p:spTree>
      <p:nvGrpSpPr>
        <p:cNvPr id="1" name=""/>
        <p:cNvGrpSpPr/>
        <p:nvPr/>
      </p:nvGrpSpPr>
      <p:grpSpPr>
        <a:xfrm>
          <a:off x="0" y="0"/>
          <a:ext cx="0" cy="0"/>
          <a:chOff x="0" y="0"/>
          <a:chExt cx="0" cy="0"/>
        </a:xfrm>
      </p:grpSpPr>
      <p:grpSp>
        <p:nvGrpSpPr>
          <p:cNvPr id="303" name="Google Shape;220;p33"/>
          <p:cNvGrpSpPr/>
          <p:nvPr/>
        </p:nvGrpSpPr>
        <p:grpSpPr>
          <a:xfrm>
            <a:off x="1138052" y="3837932"/>
            <a:ext cx="615089" cy="950214"/>
            <a:chOff x="0" y="0"/>
            <a:chExt cx="615088" cy="950212"/>
          </a:xfrm>
        </p:grpSpPr>
        <p:sp>
          <p:nvSpPr>
            <p:cNvPr id="301" name="Google Shape;221;p33"/>
            <p:cNvSpPr/>
            <p:nvPr/>
          </p:nvSpPr>
          <p:spPr>
            <a:xfrm rot="199849" flipH="1">
              <a:off x="25294" y="15649"/>
              <a:ext cx="564501" cy="887108"/>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02" name="Google Shape;222;p33"/>
            <p:cNvSpPr/>
            <p:nvPr/>
          </p:nvSpPr>
          <p:spPr>
            <a:xfrm rot="199849" flipH="1">
              <a:off x="103270" y="176892"/>
              <a:ext cx="435590" cy="761310"/>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306" name="Google Shape;223;p33"/>
          <p:cNvGrpSpPr/>
          <p:nvPr/>
        </p:nvGrpSpPr>
        <p:grpSpPr>
          <a:xfrm>
            <a:off x="1588297" y="3934149"/>
            <a:ext cx="845762" cy="863379"/>
            <a:chOff x="0" y="0"/>
            <a:chExt cx="845761" cy="863378"/>
          </a:xfrm>
        </p:grpSpPr>
        <p:sp>
          <p:nvSpPr>
            <p:cNvPr id="304" name="Google Shape;224;p33"/>
            <p:cNvSpPr/>
            <p:nvPr/>
          </p:nvSpPr>
          <p:spPr>
            <a:xfrm flipH="1">
              <a:off x="17582" y="0"/>
              <a:ext cx="828180" cy="863098"/>
            </a:xfrm>
            <a:custGeom>
              <a:avLst/>
              <a:gdLst/>
              <a:ahLst/>
              <a:cxnLst>
                <a:cxn ang="0">
                  <a:pos x="wd2" y="hd2"/>
                </a:cxn>
                <a:cxn ang="5400000">
                  <a:pos x="wd2" y="hd2"/>
                </a:cxn>
                <a:cxn ang="10800000">
                  <a:pos x="wd2" y="hd2"/>
                </a:cxn>
                <a:cxn ang="16200000">
                  <a:pos x="wd2" y="hd2"/>
                </a:cxn>
              </a:cxnLst>
              <a:rect l="0" t="0" r="r" b="b"/>
              <a:pathLst>
                <a:path w="20364" h="21600" extrusionOk="0">
                  <a:moveTo>
                    <a:pt x="325" y="0"/>
                  </a:moveTo>
                  <a:cubicBezTo>
                    <a:pt x="205" y="0"/>
                    <a:pt x="158" y="130"/>
                    <a:pt x="192" y="233"/>
                  </a:cubicBezTo>
                  <a:cubicBezTo>
                    <a:pt x="109" y="233"/>
                    <a:pt x="27" y="285"/>
                    <a:pt x="22" y="390"/>
                  </a:cubicBezTo>
                  <a:cubicBezTo>
                    <a:pt x="-133" y="3396"/>
                    <a:pt x="558" y="6318"/>
                    <a:pt x="1511" y="9140"/>
                  </a:cubicBezTo>
                  <a:cubicBezTo>
                    <a:pt x="2408" y="11794"/>
                    <a:pt x="3418" y="14474"/>
                    <a:pt x="5403" y="16499"/>
                  </a:cubicBezTo>
                  <a:cubicBezTo>
                    <a:pt x="7294" y="18424"/>
                    <a:pt x="9732" y="19688"/>
                    <a:pt x="12236" y="20565"/>
                  </a:cubicBezTo>
                  <a:cubicBezTo>
                    <a:pt x="13766" y="21100"/>
                    <a:pt x="15418" y="21600"/>
                    <a:pt x="17049" y="21600"/>
                  </a:cubicBezTo>
                  <a:cubicBezTo>
                    <a:pt x="17891" y="21600"/>
                    <a:pt x="18729" y="21467"/>
                    <a:pt x="19539" y="21136"/>
                  </a:cubicBezTo>
                  <a:cubicBezTo>
                    <a:pt x="19601" y="21110"/>
                    <a:pt x="19627" y="21068"/>
                    <a:pt x="19632" y="21026"/>
                  </a:cubicBezTo>
                  <a:cubicBezTo>
                    <a:pt x="19669" y="21057"/>
                    <a:pt x="19717" y="21075"/>
                    <a:pt x="19765" y="21075"/>
                  </a:cubicBezTo>
                  <a:cubicBezTo>
                    <a:pt x="19830" y="21075"/>
                    <a:pt x="19894" y="21040"/>
                    <a:pt x="19921" y="20958"/>
                  </a:cubicBezTo>
                  <a:cubicBezTo>
                    <a:pt x="21467" y="16116"/>
                    <a:pt x="18725" y="10546"/>
                    <a:pt x="15473" y="7105"/>
                  </a:cubicBezTo>
                  <a:cubicBezTo>
                    <a:pt x="11500" y="2903"/>
                    <a:pt x="5933" y="789"/>
                    <a:pt x="351" y="2"/>
                  </a:cubicBezTo>
                  <a:cubicBezTo>
                    <a:pt x="342" y="1"/>
                    <a:pt x="333" y="0"/>
                    <a:pt x="325"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05" name="Google Shape;225;p33"/>
            <p:cNvSpPr/>
            <p:nvPr/>
          </p:nvSpPr>
          <p:spPr>
            <a:xfrm flipH="1">
              <a:off x="0" y="132858"/>
              <a:ext cx="728226" cy="730521"/>
            </a:xfrm>
            <a:custGeom>
              <a:avLst/>
              <a:gdLst/>
              <a:ahLst/>
              <a:cxnLst>
                <a:cxn ang="0">
                  <a:pos x="wd2" y="hd2"/>
                </a:cxn>
                <a:cxn ang="5400000">
                  <a:pos x="wd2" y="hd2"/>
                </a:cxn>
                <a:cxn ang="10800000">
                  <a:pos x="wd2" y="hd2"/>
                </a:cxn>
                <a:cxn ang="16200000">
                  <a:pos x="wd2" y="hd2"/>
                </a:cxn>
              </a:cxnLst>
              <a:rect l="0" t="0" r="r" b="b"/>
              <a:pathLst>
                <a:path w="21425" h="21600" extrusionOk="0">
                  <a:moveTo>
                    <a:pt x="1684" y="0"/>
                  </a:moveTo>
                  <a:cubicBezTo>
                    <a:pt x="1530" y="0"/>
                    <a:pt x="1385" y="196"/>
                    <a:pt x="1520" y="350"/>
                  </a:cubicBezTo>
                  <a:cubicBezTo>
                    <a:pt x="3006" y="2104"/>
                    <a:pt x="4486" y="3864"/>
                    <a:pt x="5972" y="5618"/>
                  </a:cubicBezTo>
                  <a:cubicBezTo>
                    <a:pt x="4030" y="4992"/>
                    <a:pt x="2124" y="4261"/>
                    <a:pt x="262" y="3418"/>
                  </a:cubicBezTo>
                  <a:cubicBezTo>
                    <a:pt x="232" y="3405"/>
                    <a:pt x="204" y="3398"/>
                    <a:pt x="178" y="3398"/>
                  </a:cubicBezTo>
                  <a:cubicBezTo>
                    <a:pt x="-10" y="3398"/>
                    <a:pt x="-84" y="3717"/>
                    <a:pt x="132" y="3815"/>
                  </a:cubicBezTo>
                  <a:cubicBezTo>
                    <a:pt x="2069" y="4695"/>
                    <a:pt x="6423" y="6250"/>
                    <a:pt x="6509" y="6250"/>
                  </a:cubicBezTo>
                  <a:cubicBezTo>
                    <a:pt x="8112" y="8147"/>
                    <a:pt x="9716" y="10037"/>
                    <a:pt x="11325" y="11927"/>
                  </a:cubicBezTo>
                  <a:cubicBezTo>
                    <a:pt x="11467" y="12089"/>
                    <a:pt x="11609" y="12249"/>
                    <a:pt x="11751" y="12417"/>
                  </a:cubicBezTo>
                  <a:cubicBezTo>
                    <a:pt x="11311" y="12450"/>
                    <a:pt x="10874" y="12466"/>
                    <a:pt x="10439" y="12466"/>
                  </a:cubicBezTo>
                  <a:cubicBezTo>
                    <a:pt x="8495" y="12466"/>
                    <a:pt x="6588" y="12137"/>
                    <a:pt x="4739" y="11469"/>
                  </a:cubicBezTo>
                  <a:cubicBezTo>
                    <a:pt x="4715" y="11460"/>
                    <a:pt x="4691" y="11457"/>
                    <a:pt x="4669" y="11457"/>
                  </a:cubicBezTo>
                  <a:cubicBezTo>
                    <a:pt x="4464" y="11457"/>
                    <a:pt x="4382" y="11788"/>
                    <a:pt x="4609" y="11871"/>
                  </a:cubicBezTo>
                  <a:cubicBezTo>
                    <a:pt x="6487" y="12546"/>
                    <a:pt x="8420" y="12885"/>
                    <a:pt x="10390" y="12885"/>
                  </a:cubicBezTo>
                  <a:cubicBezTo>
                    <a:pt x="10866" y="12885"/>
                    <a:pt x="11345" y="12866"/>
                    <a:pt x="11824" y="12826"/>
                  </a:cubicBezTo>
                  <a:cubicBezTo>
                    <a:pt x="11911" y="12820"/>
                    <a:pt x="11966" y="12770"/>
                    <a:pt x="12003" y="12708"/>
                  </a:cubicBezTo>
                  <a:cubicBezTo>
                    <a:pt x="13977" y="15001"/>
                    <a:pt x="16018" y="17232"/>
                    <a:pt x="18262" y="19240"/>
                  </a:cubicBezTo>
                  <a:cubicBezTo>
                    <a:pt x="17621" y="19345"/>
                    <a:pt x="16981" y="19397"/>
                    <a:pt x="16343" y="19397"/>
                  </a:cubicBezTo>
                  <a:cubicBezTo>
                    <a:pt x="14757" y="19397"/>
                    <a:pt x="13193" y="19072"/>
                    <a:pt x="11701" y="18422"/>
                  </a:cubicBezTo>
                  <a:cubicBezTo>
                    <a:pt x="11673" y="18410"/>
                    <a:pt x="11646" y="18405"/>
                    <a:pt x="11622" y="18405"/>
                  </a:cubicBezTo>
                  <a:cubicBezTo>
                    <a:pt x="11430" y="18405"/>
                    <a:pt x="11353" y="18732"/>
                    <a:pt x="11571" y="18825"/>
                  </a:cubicBezTo>
                  <a:cubicBezTo>
                    <a:pt x="13107" y="19488"/>
                    <a:pt x="14719" y="19820"/>
                    <a:pt x="16353" y="19820"/>
                  </a:cubicBezTo>
                  <a:cubicBezTo>
                    <a:pt x="17087" y="19820"/>
                    <a:pt x="17826" y="19753"/>
                    <a:pt x="18564" y="19618"/>
                  </a:cubicBezTo>
                  <a:cubicBezTo>
                    <a:pt x="18601" y="19612"/>
                    <a:pt x="18626" y="19600"/>
                    <a:pt x="18651" y="19587"/>
                  </a:cubicBezTo>
                  <a:cubicBezTo>
                    <a:pt x="19440" y="20275"/>
                    <a:pt x="20254" y="20938"/>
                    <a:pt x="21105" y="21558"/>
                  </a:cubicBezTo>
                  <a:cubicBezTo>
                    <a:pt x="21144" y="21588"/>
                    <a:pt x="21183" y="21600"/>
                    <a:pt x="21221" y="21600"/>
                  </a:cubicBezTo>
                  <a:cubicBezTo>
                    <a:pt x="21391" y="21600"/>
                    <a:pt x="21516" y="21343"/>
                    <a:pt x="21339" y="21211"/>
                  </a:cubicBezTo>
                  <a:cubicBezTo>
                    <a:pt x="19465" y="19835"/>
                    <a:pt x="17756" y="18286"/>
                    <a:pt x="16141" y="16631"/>
                  </a:cubicBezTo>
                  <a:cubicBezTo>
                    <a:pt x="16190" y="16631"/>
                    <a:pt x="16246" y="16600"/>
                    <a:pt x="16277" y="16538"/>
                  </a:cubicBezTo>
                  <a:cubicBezTo>
                    <a:pt x="17393" y="14431"/>
                    <a:pt x="17603" y="12039"/>
                    <a:pt x="16819" y="9783"/>
                  </a:cubicBezTo>
                  <a:cubicBezTo>
                    <a:pt x="16783" y="9677"/>
                    <a:pt x="16691" y="9630"/>
                    <a:pt x="16601" y="9630"/>
                  </a:cubicBezTo>
                  <a:cubicBezTo>
                    <a:pt x="16476" y="9630"/>
                    <a:pt x="16359" y="9722"/>
                    <a:pt x="16412" y="9870"/>
                  </a:cubicBezTo>
                  <a:cubicBezTo>
                    <a:pt x="17152" y="12014"/>
                    <a:pt x="16992" y="14301"/>
                    <a:pt x="15931" y="16303"/>
                  </a:cubicBezTo>
                  <a:cubicBezTo>
                    <a:pt x="15913" y="16334"/>
                    <a:pt x="15906" y="16365"/>
                    <a:pt x="15906" y="16390"/>
                  </a:cubicBezTo>
                  <a:cubicBezTo>
                    <a:pt x="14340" y="14778"/>
                    <a:pt x="12854" y="13074"/>
                    <a:pt x="11399" y="11363"/>
                  </a:cubicBezTo>
                  <a:cubicBezTo>
                    <a:pt x="10794" y="10651"/>
                    <a:pt x="10190" y="9938"/>
                    <a:pt x="9592" y="9231"/>
                  </a:cubicBezTo>
                  <a:cubicBezTo>
                    <a:pt x="9610" y="9206"/>
                    <a:pt x="9623" y="9182"/>
                    <a:pt x="9635" y="9144"/>
                  </a:cubicBezTo>
                  <a:cubicBezTo>
                    <a:pt x="10159" y="7112"/>
                    <a:pt x="10394" y="5048"/>
                    <a:pt x="10320" y="2947"/>
                  </a:cubicBezTo>
                  <a:cubicBezTo>
                    <a:pt x="10313" y="2806"/>
                    <a:pt x="10198" y="2732"/>
                    <a:pt x="10091" y="2732"/>
                  </a:cubicBezTo>
                  <a:cubicBezTo>
                    <a:pt x="9991" y="2732"/>
                    <a:pt x="9897" y="2795"/>
                    <a:pt x="9901" y="2923"/>
                  </a:cubicBezTo>
                  <a:cubicBezTo>
                    <a:pt x="9975" y="4937"/>
                    <a:pt x="9765" y="6907"/>
                    <a:pt x="9271" y="8860"/>
                  </a:cubicBezTo>
                  <a:cubicBezTo>
                    <a:pt x="6792" y="5934"/>
                    <a:pt x="4314" y="3003"/>
                    <a:pt x="1828" y="72"/>
                  </a:cubicBezTo>
                  <a:cubicBezTo>
                    <a:pt x="1786" y="21"/>
                    <a:pt x="1734" y="0"/>
                    <a:pt x="1684"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309" name="Google Shape;226;p33"/>
          <p:cNvGrpSpPr/>
          <p:nvPr/>
        </p:nvGrpSpPr>
        <p:grpSpPr>
          <a:xfrm>
            <a:off x="474436" y="3918451"/>
            <a:ext cx="1048661" cy="1057903"/>
            <a:chOff x="0" y="0"/>
            <a:chExt cx="1048660" cy="1057901"/>
          </a:xfrm>
        </p:grpSpPr>
        <p:sp>
          <p:nvSpPr>
            <p:cNvPr id="307" name="Google Shape;227;p33"/>
            <p:cNvSpPr/>
            <p:nvPr/>
          </p:nvSpPr>
          <p:spPr>
            <a:xfrm rot="1263781" flipH="1">
              <a:off x="120923" y="117490"/>
              <a:ext cx="806815" cy="822921"/>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08" name="Google Shape;228;p33"/>
            <p:cNvSpPr/>
            <p:nvPr/>
          </p:nvSpPr>
          <p:spPr>
            <a:xfrm rot="1263781" flipH="1">
              <a:off x="249819" y="208501"/>
              <a:ext cx="644561" cy="672553"/>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313" name="Google Shape;229;p33"/>
          <p:cNvGrpSpPr/>
          <p:nvPr/>
        </p:nvGrpSpPr>
        <p:grpSpPr>
          <a:xfrm>
            <a:off x="34" y="2854079"/>
            <a:ext cx="9143968" cy="2289424"/>
            <a:chOff x="0" y="0"/>
            <a:chExt cx="9143967" cy="2289423"/>
          </a:xfrm>
        </p:grpSpPr>
        <p:sp>
          <p:nvSpPr>
            <p:cNvPr id="310" name="Google Shape;230;p33"/>
            <p:cNvSpPr/>
            <p:nvPr/>
          </p:nvSpPr>
          <p:spPr>
            <a:xfrm flipH="1">
              <a:off x="0" y="0"/>
              <a:ext cx="9136248" cy="2289424"/>
            </a:xfrm>
            <a:custGeom>
              <a:avLst/>
              <a:gdLst/>
              <a:ahLst/>
              <a:cxnLst>
                <a:cxn ang="0">
                  <a:pos x="wd2" y="hd2"/>
                </a:cxn>
                <a:cxn ang="5400000">
                  <a:pos x="wd2" y="hd2"/>
                </a:cxn>
                <a:cxn ang="10800000">
                  <a:pos x="wd2" y="hd2"/>
                </a:cxn>
                <a:cxn ang="16200000">
                  <a:pos x="wd2" y="hd2"/>
                </a:cxn>
              </a:cxnLst>
              <a:rect l="0" t="0" r="r" b="b"/>
              <a:pathLst>
                <a:path w="21600" h="21600" extrusionOk="0">
                  <a:moveTo>
                    <a:pt x="4393" y="0"/>
                  </a:moveTo>
                  <a:cubicBezTo>
                    <a:pt x="2834" y="0"/>
                    <a:pt x="1364" y="1927"/>
                    <a:pt x="0" y="4884"/>
                  </a:cubicBezTo>
                  <a:lnTo>
                    <a:pt x="0" y="21600"/>
                  </a:lnTo>
                  <a:lnTo>
                    <a:pt x="21600" y="21600"/>
                  </a:lnTo>
                  <a:lnTo>
                    <a:pt x="21600" y="16404"/>
                  </a:lnTo>
                  <a:cubicBezTo>
                    <a:pt x="21090" y="16438"/>
                    <a:pt x="20581" y="16465"/>
                    <a:pt x="20072" y="16465"/>
                  </a:cubicBezTo>
                  <a:cubicBezTo>
                    <a:pt x="17601" y="16465"/>
                    <a:pt x="15152" y="15825"/>
                    <a:pt x="12809" y="12163"/>
                  </a:cubicBezTo>
                  <a:cubicBezTo>
                    <a:pt x="10004" y="7780"/>
                    <a:pt x="7715" y="294"/>
                    <a:pt x="4566" y="8"/>
                  </a:cubicBezTo>
                  <a:cubicBezTo>
                    <a:pt x="4508" y="3"/>
                    <a:pt x="4451" y="0"/>
                    <a:pt x="4393" y="0"/>
                  </a:cubicBezTo>
                  <a:close/>
                </a:path>
              </a:pathLst>
            </a:cu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11" name="Google Shape;231;p33"/>
            <p:cNvSpPr/>
            <p:nvPr/>
          </p:nvSpPr>
          <p:spPr>
            <a:xfrm flipH="1">
              <a:off x="6719626" y="1235991"/>
              <a:ext cx="2424342" cy="1053433"/>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cubicBezTo>
                    <a:pt x="4832" y="0"/>
                    <a:pt x="2026" y="3816"/>
                    <a:pt x="699" y="10324"/>
                  </a:cubicBezTo>
                  <a:cubicBezTo>
                    <a:pt x="685" y="10387"/>
                    <a:pt x="679" y="10450"/>
                    <a:pt x="665" y="10513"/>
                  </a:cubicBezTo>
                  <a:cubicBezTo>
                    <a:pt x="418" y="11223"/>
                    <a:pt x="195" y="11964"/>
                    <a:pt x="0" y="12744"/>
                  </a:cubicBezTo>
                  <a:lnTo>
                    <a:pt x="0" y="21600"/>
                  </a:lnTo>
                  <a:lnTo>
                    <a:pt x="21600" y="21600"/>
                  </a:lnTo>
                  <a:cubicBezTo>
                    <a:pt x="21244" y="18548"/>
                    <a:pt x="20329" y="15867"/>
                    <a:pt x="18989" y="14416"/>
                  </a:cubicBezTo>
                  <a:cubicBezTo>
                    <a:pt x="18326" y="13703"/>
                    <a:pt x="17628" y="13366"/>
                    <a:pt x="16942" y="13366"/>
                  </a:cubicBezTo>
                  <a:cubicBezTo>
                    <a:pt x="16398" y="13366"/>
                    <a:pt x="15861" y="13578"/>
                    <a:pt x="15354" y="13982"/>
                  </a:cubicBezTo>
                  <a:cubicBezTo>
                    <a:pt x="14840" y="8778"/>
                    <a:pt x="13332" y="4149"/>
                    <a:pt x="11071" y="1705"/>
                  </a:cubicBezTo>
                  <a:cubicBezTo>
                    <a:pt x="9999" y="548"/>
                    <a:pt x="8872" y="0"/>
                    <a:pt x="7762"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12" name="Google Shape;232;p33"/>
            <p:cNvSpPr/>
            <p:nvPr/>
          </p:nvSpPr>
          <p:spPr>
            <a:xfrm flipH="1">
              <a:off x="5195550" y="1788903"/>
              <a:ext cx="1937485" cy="500521"/>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4"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14" name="Title Text"/>
          <p:cNvSpPr txBox="1">
            <a:spLocks noGrp="1"/>
          </p:cNvSpPr>
          <p:nvPr>
            <p:ph type="title"/>
          </p:nvPr>
        </p:nvSpPr>
        <p:spPr>
          <a:xfrm>
            <a:off x="717525" y="552989"/>
            <a:ext cx="7708801" cy="572702"/>
          </a:xfrm>
          <a:prstGeom prst="rect">
            <a:avLst/>
          </a:prstGeom>
        </p:spPr>
        <p:txBody>
          <a:bodyPr/>
          <a:lstStyle>
            <a:lvl1pPr algn="l">
              <a:defRPr>
                <a:solidFill>
                  <a:srgbClr val="053B5C"/>
                </a:solidFill>
              </a:defRPr>
            </a:lvl1pPr>
          </a:lstStyle>
          <a:p>
            <a:r>
              <a:t>Title Text</a:t>
            </a:r>
          </a:p>
        </p:txBody>
      </p:sp>
      <p:sp>
        <p:nvSpPr>
          <p:cNvPr id="315" name="Body Level One…"/>
          <p:cNvSpPr txBox="1">
            <a:spLocks noGrp="1"/>
          </p:cNvSpPr>
          <p:nvPr>
            <p:ph type="body" sz="quarter" idx="1"/>
          </p:nvPr>
        </p:nvSpPr>
        <p:spPr>
          <a:xfrm>
            <a:off x="1087250" y="2237950"/>
            <a:ext cx="1813800" cy="1663201"/>
          </a:xfrm>
          <a:prstGeom prst="rect">
            <a:avLst/>
          </a:prstGeom>
        </p:spPr>
        <p:txBody>
          <a:bodyPr>
            <a:normAutofit/>
          </a:bodyPr>
          <a:lstStyle>
            <a:lvl1pPr marL="317500" indent="-177800">
              <a:buClrTx/>
              <a:buSzTx/>
              <a:buFontTx/>
              <a:buNone/>
              <a:defRPr>
                <a:solidFill>
                  <a:srgbClr val="053B5C"/>
                </a:solidFill>
              </a:defRPr>
            </a:lvl1pPr>
            <a:lvl2pPr marL="317500" indent="279400">
              <a:buClrTx/>
              <a:buSzTx/>
              <a:buFontTx/>
              <a:buNone/>
              <a:defRPr>
                <a:solidFill>
                  <a:srgbClr val="053B5C"/>
                </a:solidFill>
              </a:defRPr>
            </a:lvl2pPr>
            <a:lvl3pPr marL="317500" indent="736600">
              <a:buClrTx/>
              <a:buSzTx/>
              <a:buFontTx/>
              <a:buNone/>
              <a:defRPr>
                <a:solidFill>
                  <a:srgbClr val="053B5C"/>
                </a:solidFill>
              </a:defRPr>
            </a:lvl3pPr>
            <a:lvl4pPr marL="317500" indent="1193800">
              <a:buClrTx/>
              <a:buSzTx/>
              <a:buFontTx/>
              <a:buNone/>
              <a:defRPr>
                <a:solidFill>
                  <a:srgbClr val="053B5C"/>
                </a:solidFill>
              </a:defRPr>
            </a:lvl4pPr>
            <a:lvl5pPr marL="317500" indent="1651000">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3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USTOM_13">
    <p:bg>
      <p:bgPr>
        <a:solidFill>
          <a:srgbClr val="9FEAFF"/>
        </a:solidFill>
        <a:effectLst/>
      </p:bgPr>
    </p:bg>
    <p:spTree>
      <p:nvGrpSpPr>
        <p:cNvPr id="1" name=""/>
        <p:cNvGrpSpPr/>
        <p:nvPr/>
      </p:nvGrpSpPr>
      <p:grpSpPr>
        <a:xfrm>
          <a:off x="0" y="0"/>
          <a:ext cx="0" cy="0"/>
          <a:chOff x="0" y="0"/>
          <a:chExt cx="0" cy="0"/>
        </a:xfrm>
      </p:grpSpPr>
      <p:sp>
        <p:nvSpPr>
          <p:cNvPr id="323" name="Google Shape;241;p34"/>
          <p:cNvSpPr/>
          <p:nvPr/>
        </p:nvSpPr>
        <p:spPr>
          <a:xfrm flipH="1">
            <a:off x="3235071" y="1593022"/>
            <a:ext cx="5819510" cy="2933375"/>
          </a:xfrm>
          <a:custGeom>
            <a:avLst/>
            <a:gdLst/>
            <a:ahLst/>
            <a:cxnLst>
              <a:cxn ang="0">
                <a:pos x="wd2" y="hd2"/>
              </a:cxn>
              <a:cxn ang="5400000">
                <a:pos x="wd2" y="hd2"/>
              </a:cxn>
              <a:cxn ang="10800000">
                <a:pos x="wd2" y="hd2"/>
              </a:cxn>
              <a:cxn ang="16200000">
                <a:pos x="wd2" y="hd2"/>
              </a:cxn>
            </a:cxnLst>
            <a:rect l="0" t="0" r="r" b="b"/>
            <a:pathLst>
              <a:path w="21470" h="21600"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30980"/>
            </a:srgbClr>
          </a:solidFill>
          <a:ln w="12700">
            <a:miter lim="400000"/>
          </a:ln>
        </p:spPr>
        <p:txBody>
          <a:bodyPr lIns="0" tIns="0" rIns="0" bIns="0" anchor="ctr"/>
          <a:lstStyle/>
          <a:p>
            <a:pPr>
              <a:defRPr>
                <a:solidFill>
                  <a:srgbClr val="000000"/>
                </a:solidFill>
              </a:defRPr>
            </a:pPr>
            <a:endParaRPr/>
          </a:p>
        </p:txBody>
      </p:sp>
      <p:sp>
        <p:nvSpPr>
          <p:cNvPr id="324" name="Google Shape;242;p34"/>
          <p:cNvSpPr/>
          <p:nvPr/>
        </p:nvSpPr>
        <p:spPr>
          <a:xfrm>
            <a:off x="32054" y="850983"/>
            <a:ext cx="8129907" cy="4097949"/>
          </a:xfrm>
          <a:custGeom>
            <a:avLst/>
            <a:gdLst/>
            <a:ahLst/>
            <a:cxnLst>
              <a:cxn ang="0">
                <a:pos x="wd2" y="hd2"/>
              </a:cxn>
              <a:cxn ang="5400000">
                <a:pos x="wd2" y="hd2"/>
              </a:cxn>
              <a:cxn ang="10800000">
                <a:pos x="wd2" y="hd2"/>
              </a:cxn>
              <a:cxn ang="16200000">
                <a:pos x="wd2" y="hd2"/>
              </a:cxn>
            </a:cxnLst>
            <a:rect l="0" t="0" r="r" b="b"/>
            <a:pathLst>
              <a:path w="21470" h="21600"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sp>
        <p:nvSpPr>
          <p:cNvPr id="325" name="Google Shape;243;p34"/>
          <p:cNvSpPr/>
          <p:nvPr/>
        </p:nvSpPr>
        <p:spPr>
          <a:xfrm>
            <a:off x="81" y="3040134"/>
            <a:ext cx="9143832" cy="2103366"/>
          </a:xfrm>
          <a:custGeom>
            <a:avLst/>
            <a:gdLst/>
            <a:ahLst/>
            <a:cxnLst>
              <a:cxn ang="0">
                <a:pos x="wd2" y="hd2"/>
              </a:cxn>
              <a:cxn ang="5400000">
                <a:pos x="wd2" y="hd2"/>
              </a:cxn>
              <a:cxn ang="10800000">
                <a:pos x="wd2" y="hd2"/>
              </a:cxn>
              <a:cxn ang="16200000">
                <a:pos x="wd2" y="hd2"/>
              </a:cxn>
            </a:cxnLst>
            <a:rect l="0" t="0" r="r" b="b"/>
            <a:pathLst>
              <a:path w="21600" h="21600" extrusionOk="0">
                <a:moveTo>
                  <a:pt x="2049" y="0"/>
                </a:moveTo>
                <a:cubicBezTo>
                  <a:pt x="1315" y="0"/>
                  <a:pt x="627" y="381"/>
                  <a:pt x="0" y="1275"/>
                </a:cubicBezTo>
                <a:lnTo>
                  <a:pt x="0" y="21600"/>
                </a:lnTo>
                <a:lnTo>
                  <a:pt x="12712" y="21600"/>
                </a:lnTo>
                <a:cubicBezTo>
                  <a:pt x="12635" y="21560"/>
                  <a:pt x="12551" y="21494"/>
                  <a:pt x="12461" y="21401"/>
                </a:cubicBezTo>
                <a:lnTo>
                  <a:pt x="12712" y="21600"/>
                </a:lnTo>
                <a:lnTo>
                  <a:pt x="21600" y="21600"/>
                </a:lnTo>
                <a:lnTo>
                  <a:pt x="21600" y="6237"/>
                </a:lnTo>
                <a:cubicBezTo>
                  <a:pt x="20206" y="10810"/>
                  <a:pt x="18568" y="12484"/>
                  <a:pt x="16805" y="12484"/>
                </a:cubicBezTo>
                <a:cubicBezTo>
                  <a:pt x="11991" y="12484"/>
                  <a:pt x="6252" y="0"/>
                  <a:pt x="2049" y="0"/>
                </a:cubicBezTo>
                <a:close/>
              </a:path>
            </a:pathLst>
          </a:custGeom>
          <a:solidFill>
            <a:srgbClr val="FFFFFF"/>
          </a:solidFill>
          <a:ln w="12700">
            <a:miter lim="400000"/>
          </a:ln>
        </p:spPr>
        <p:txBody>
          <a:bodyPr lIns="0" tIns="0" rIns="0" bIns="0" anchor="ctr"/>
          <a:lstStyle/>
          <a:p>
            <a:pPr>
              <a:defRPr>
                <a:solidFill>
                  <a:srgbClr val="000000"/>
                </a:solidFill>
              </a:defRPr>
            </a:pPr>
            <a:endParaRPr/>
          </a:p>
        </p:txBody>
      </p:sp>
      <p:sp>
        <p:nvSpPr>
          <p:cNvPr id="326" name="Title Text"/>
          <p:cNvSpPr txBox="1">
            <a:spLocks noGrp="1"/>
          </p:cNvSpPr>
          <p:nvPr>
            <p:ph type="title"/>
          </p:nvPr>
        </p:nvSpPr>
        <p:spPr>
          <a:xfrm>
            <a:off x="717525" y="552989"/>
            <a:ext cx="7708801" cy="572702"/>
          </a:xfrm>
          <a:prstGeom prst="rect">
            <a:avLst/>
          </a:prstGeom>
        </p:spPr>
        <p:txBody>
          <a:bodyPr/>
          <a:lstStyle/>
          <a:p>
            <a:r>
              <a:t>Title Text</a:t>
            </a:r>
          </a:p>
        </p:txBody>
      </p:sp>
      <p:sp>
        <p:nvSpPr>
          <p:cNvPr id="327" name="Body Level One…"/>
          <p:cNvSpPr txBox="1">
            <a:spLocks noGrp="1"/>
          </p:cNvSpPr>
          <p:nvPr>
            <p:ph type="body" sz="quarter" idx="1"/>
          </p:nvPr>
        </p:nvSpPr>
        <p:spPr>
          <a:xfrm>
            <a:off x="1162549" y="2509074"/>
            <a:ext cx="1984801" cy="1151101"/>
          </a:xfrm>
          <a:prstGeom prst="rect">
            <a:avLst/>
          </a:prstGeom>
        </p:spPr>
        <p:txBody>
          <a:bodyPr>
            <a:normAutofit/>
          </a:bodyPr>
          <a:lstStyle>
            <a:lvl1pPr marL="317500" indent="-177800" algn="ctr">
              <a:buClrTx/>
              <a:buSzTx/>
              <a:buFontTx/>
              <a:buNone/>
              <a:defRPr>
                <a:solidFill>
                  <a:srgbClr val="053B5C"/>
                </a:solidFill>
              </a:defRPr>
            </a:lvl1pPr>
            <a:lvl2pPr marL="317500" indent="279400" algn="ctr">
              <a:buClrTx/>
              <a:buSzTx/>
              <a:buFontTx/>
              <a:buNone/>
              <a:defRPr>
                <a:solidFill>
                  <a:srgbClr val="053B5C"/>
                </a:solidFill>
              </a:defRPr>
            </a:lvl2pPr>
            <a:lvl3pPr marL="317500" indent="736600" algn="ctr">
              <a:buClrTx/>
              <a:buSzTx/>
              <a:buFontTx/>
              <a:buNone/>
              <a:defRPr>
                <a:solidFill>
                  <a:srgbClr val="053B5C"/>
                </a:solidFill>
              </a:defRPr>
            </a:lvl3pPr>
            <a:lvl4pPr marL="317500" indent="1193800" algn="ctr">
              <a:buClrTx/>
              <a:buSzTx/>
              <a:buFontTx/>
              <a:buNone/>
              <a:defRPr>
                <a:solidFill>
                  <a:srgbClr val="053B5C"/>
                </a:solidFill>
              </a:defRPr>
            </a:lvl4pPr>
            <a:lvl5pPr marL="317500" indent="1651000" algn="ctr">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USTOM_7">
    <p:bg>
      <p:bgPr>
        <a:solidFill>
          <a:srgbClr val="9FEAFF"/>
        </a:solidFill>
        <a:effectLst/>
      </p:bgPr>
    </p:bg>
    <p:spTree>
      <p:nvGrpSpPr>
        <p:cNvPr id="1" name=""/>
        <p:cNvGrpSpPr/>
        <p:nvPr/>
      </p:nvGrpSpPr>
      <p:grpSpPr>
        <a:xfrm>
          <a:off x="0" y="0"/>
          <a:ext cx="0" cy="0"/>
          <a:chOff x="0" y="0"/>
          <a:chExt cx="0" cy="0"/>
        </a:xfrm>
      </p:grpSpPr>
      <p:sp>
        <p:nvSpPr>
          <p:cNvPr id="335" name="Title Text"/>
          <p:cNvSpPr txBox="1">
            <a:spLocks noGrp="1"/>
          </p:cNvSpPr>
          <p:nvPr>
            <p:ph type="title"/>
          </p:nvPr>
        </p:nvSpPr>
        <p:spPr>
          <a:xfrm>
            <a:off x="717525" y="552989"/>
            <a:ext cx="7708801" cy="572702"/>
          </a:xfrm>
          <a:prstGeom prst="rect">
            <a:avLst/>
          </a:prstGeom>
        </p:spPr>
        <p:txBody>
          <a:bodyPr/>
          <a:lstStyle/>
          <a:p>
            <a:r>
              <a:t>Title Text</a:t>
            </a:r>
          </a:p>
        </p:txBody>
      </p:sp>
      <p:grpSp>
        <p:nvGrpSpPr>
          <p:cNvPr id="338" name="Google Shape;253;p35"/>
          <p:cNvGrpSpPr/>
          <p:nvPr/>
        </p:nvGrpSpPr>
        <p:grpSpPr>
          <a:xfrm>
            <a:off x="5496559" y="4259751"/>
            <a:ext cx="3647441" cy="883760"/>
            <a:chOff x="0" y="27"/>
            <a:chExt cx="3647440" cy="883758"/>
          </a:xfrm>
        </p:grpSpPr>
        <p:sp>
          <p:nvSpPr>
            <p:cNvPr id="336" name="Google Shape;254;p35"/>
            <p:cNvSpPr/>
            <p:nvPr/>
          </p:nvSpPr>
          <p:spPr>
            <a:xfrm flipH="1">
              <a:off x="1613584" y="27"/>
              <a:ext cx="2033857" cy="883759"/>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cubicBezTo>
                    <a:pt x="4832" y="0"/>
                    <a:pt x="2026" y="3816"/>
                    <a:pt x="699" y="10324"/>
                  </a:cubicBezTo>
                  <a:cubicBezTo>
                    <a:pt x="685" y="10387"/>
                    <a:pt x="679" y="10450"/>
                    <a:pt x="665" y="10513"/>
                  </a:cubicBezTo>
                  <a:cubicBezTo>
                    <a:pt x="418" y="11223"/>
                    <a:pt x="195" y="11964"/>
                    <a:pt x="0" y="12744"/>
                  </a:cubicBezTo>
                  <a:lnTo>
                    <a:pt x="0" y="21600"/>
                  </a:lnTo>
                  <a:lnTo>
                    <a:pt x="21600" y="21600"/>
                  </a:lnTo>
                  <a:cubicBezTo>
                    <a:pt x="21244" y="18548"/>
                    <a:pt x="20329" y="15867"/>
                    <a:pt x="18989" y="14416"/>
                  </a:cubicBezTo>
                  <a:cubicBezTo>
                    <a:pt x="18326" y="13703"/>
                    <a:pt x="17628" y="13366"/>
                    <a:pt x="16942" y="13366"/>
                  </a:cubicBezTo>
                  <a:cubicBezTo>
                    <a:pt x="16398" y="13366"/>
                    <a:pt x="15861" y="13578"/>
                    <a:pt x="15354" y="13982"/>
                  </a:cubicBezTo>
                  <a:cubicBezTo>
                    <a:pt x="14840" y="8778"/>
                    <a:pt x="13332" y="4149"/>
                    <a:pt x="11071" y="1705"/>
                  </a:cubicBezTo>
                  <a:cubicBezTo>
                    <a:pt x="9999" y="548"/>
                    <a:pt x="8872" y="0"/>
                    <a:pt x="7762"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37" name="Google Shape;255;p35"/>
            <p:cNvSpPr/>
            <p:nvPr/>
          </p:nvSpPr>
          <p:spPr>
            <a:xfrm>
              <a:off x="-1" y="383264"/>
              <a:ext cx="1937485" cy="500523"/>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5"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USTOM_8">
    <p:bg>
      <p:bgPr>
        <a:solidFill>
          <a:srgbClr val="9FEAFF"/>
        </a:solidFill>
        <a:effectLst/>
      </p:bgPr>
    </p:bg>
    <p:spTree>
      <p:nvGrpSpPr>
        <p:cNvPr id="1" name=""/>
        <p:cNvGrpSpPr/>
        <p:nvPr/>
      </p:nvGrpSpPr>
      <p:grpSpPr>
        <a:xfrm>
          <a:off x="0" y="0"/>
          <a:ext cx="0" cy="0"/>
          <a:chOff x="0" y="0"/>
          <a:chExt cx="0" cy="0"/>
        </a:xfrm>
      </p:grpSpPr>
      <p:sp>
        <p:nvSpPr>
          <p:cNvPr id="346" name="Title Text"/>
          <p:cNvSpPr txBox="1">
            <a:spLocks noGrp="1"/>
          </p:cNvSpPr>
          <p:nvPr>
            <p:ph type="title"/>
          </p:nvPr>
        </p:nvSpPr>
        <p:spPr>
          <a:xfrm>
            <a:off x="717525" y="552989"/>
            <a:ext cx="7708801" cy="572702"/>
          </a:xfrm>
          <a:prstGeom prst="rect">
            <a:avLst/>
          </a:prstGeom>
        </p:spPr>
        <p:txBody>
          <a:bodyPr/>
          <a:lstStyle>
            <a:lvl1pPr>
              <a:defRPr>
                <a:solidFill>
                  <a:srgbClr val="053B5C"/>
                </a:solidFill>
              </a:defRPr>
            </a:lvl1pPr>
          </a:lstStyle>
          <a:p>
            <a:r>
              <a:t>Title Text</a:t>
            </a:r>
          </a:p>
        </p:txBody>
      </p:sp>
      <p:sp>
        <p:nvSpPr>
          <p:cNvPr id="347" name="Body Level One…"/>
          <p:cNvSpPr txBox="1">
            <a:spLocks noGrp="1"/>
          </p:cNvSpPr>
          <p:nvPr>
            <p:ph type="body" sz="quarter" idx="1"/>
          </p:nvPr>
        </p:nvSpPr>
        <p:spPr>
          <a:xfrm>
            <a:off x="1137399" y="1935475"/>
            <a:ext cx="1984801" cy="774601"/>
          </a:xfrm>
          <a:prstGeom prst="rect">
            <a:avLst/>
          </a:prstGeom>
        </p:spPr>
        <p:txBody>
          <a:bodyPr>
            <a:normAutofit/>
          </a:bodyPr>
          <a:lstStyle>
            <a:lvl1pPr marL="317500" indent="-177800" algn="ctr">
              <a:buClrTx/>
              <a:buSzTx/>
              <a:buFontTx/>
              <a:buNone/>
              <a:defRPr sz="1200">
                <a:solidFill>
                  <a:srgbClr val="053B5C"/>
                </a:solidFill>
              </a:defRPr>
            </a:lvl1pPr>
            <a:lvl2pPr marL="317500" indent="279400" algn="ctr">
              <a:buClrTx/>
              <a:buSzTx/>
              <a:buFontTx/>
              <a:buNone/>
              <a:defRPr sz="1200">
                <a:solidFill>
                  <a:srgbClr val="053B5C"/>
                </a:solidFill>
              </a:defRPr>
            </a:lvl2pPr>
            <a:lvl3pPr marL="317500" indent="736600" algn="ctr">
              <a:buClrTx/>
              <a:buSzTx/>
              <a:buFontTx/>
              <a:buNone/>
              <a:defRPr sz="1200">
                <a:solidFill>
                  <a:srgbClr val="053B5C"/>
                </a:solidFill>
              </a:defRPr>
            </a:lvl3pPr>
            <a:lvl4pPr marL="317500" indent="1193800" algn="ctr">
              <a:buClrTx/>
              <a:buSzTx/>
              <a:buFontTx/>
              <a:buNone/>
              <a:defRPr sz="1200">
                <a:solidFill>
                  <a:srgbClr val="053B5C"/>
                </a:solidFill>
              </a:defRPr>
            </a:lvl4pPr>
            <a:lvl5pPr marL="317500" indent="1651000" algn="ctr">
              <a:buClrTx/>
              <a:buSzTx/>
              <a:buFontTx/>
              <a:buNone/>
              <a:defRPr sz="1200">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348" name="Google Shape;270;p36"/>
          <p:cNvSpPr/>
          <p:nvPr/>
        </p:nvSpPr>
        <p:spPr>
          <a:xfrm>
            <a:off x="0" y="4090071"/>
            <a:ext cx="2424342" cy="1053434"/>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cubicBezTo>
                  <a:pt x="4832" y="0"/>
                  <a:pt x="2026" y="3816"/>
                  <a:pt x="699" y="10324"/>
                </a:cubicBezTo>
                <a:cubicBezTo>
                  <a:pt x="685" y="10387"/>
                  <a:pt x="679" y="10450"/>
                  <a:pt x="665" y="10513"/>
                </a:cubicBezTo>
                <a:cubicBezTo>
                  <a:pt x="418" y="11223"/>
                  <a:pt x="195" y="11964"/>
                  <a:pt x="0" y="12744"/>
                </a:cubicBezTo>
                <a:lnTo>
                  <a:pt x="0" y="21600"/>
                </a:lnTo>
                <a:lnTo>
                  <a:pt x="21600" y="21600"/>
                </a:lnTo>
                <a:cubicBezTo>
                  <a:pt x="21244" y="18548"/>
                  <a:pt x="20329" y="15867"/>
                  <a:pt x="18989" y="14416"/>
                </a:cubicBezTo>
                <a:cubicBezTo>
                  <a:pt x="18326" y="13703"/>
                  <a:pt x="17628" y="13366"/>
                  <a:pt x="16942" y="13366"/>
                </a:cubicBezTo>
                <a:cubicBezTo>
                  <a:pt x="16398" y="13366"/>
                  <a:pt x="15861" y="13578"/>
                  <a:pt x="15354" y="13982"/>
                </a:cubicBezTo>
                <a:cubicBezTo>
                  <a:pt x="14840" y="8778"/>
                  <a:pt x="13332" y="4149"/>
                  <a:pt x="11071" y="1705"/>
                </a:cubicBezTo>
                <a:cubicBezTo>
                  <a:pt x="9999" y="548"/>
                  <a:pt x="8872" y="0"/>
                  <a:pt x="7762" y="0"/>
                </a:cubicBez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sp>
        <p:nvSpPr>
          <p:cNvPr id="349" name="Google Shape;271;p36"/>
          <p:cNvSpPr/>
          <p:nvPr/>
        </p:nvSpPr>
        <p:spPr>
          <a:xfrm>
            <a:off x="2010934" y="4642982"/>
            <a:ext cx="1937484" cy="500522"/>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5"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grpSp>
        <p:nvGrpSpPr>
          <p:cNvPr id="366" name="Google Shape;272;p36"/>
          <p:cNvGrpSpPr/>
          <p:nvPr/>
        </p:nvGrpSpPr>
        <p:grpSpPr>
          <a:xfrm>
            <a:off x="8096530" y="3307424"/>
            <a:ext cx="913127" cy="1873826"/>
            <a:chOff x="0" y="0"/>
            <a:chExt cx="913125" cy="1873825"/>
          </a:xfrm>
        </p:grpSpPr>
        <p:sp>
          <p:nvSpPr>
            <p:cNvPr id="350" name="Google Shape;273;p36"/>
            <p:cNvSpPr/>
            <p:nvPr/>
          </p:nvSpPr>
          <p:spPr>
            <a:xfrm flipH="1">
              <a:off x="-1" y="298625"/>
              <a:ext cx="480306" cy="1162300"/>
            </a:xfrm>
            <a:custGeom>
              <a:avLst/>
              <a:gdLst/>
              <a:ahLst/>
              <a:cxnLst>
                <a:cxn ang="0">
                  <a:pos x="wd2" y="hd2"/>
                </a:cxn>
                <a:cxn ang="5400000">
                  <a:pos x="wd2" y="hd2"/>
                </a:cxn>
                <a:cxn ang="10800000">
                  <a:pos x="wd2" y="hd2"/>
                </a:cxn>
                <a:cxn ang="16200000">
                  <a:pos x="wd2" y="hd2"/>
                </a:cxn>
              </a:cxnLst>
              <a:rect l="0" t="0" r="r" b="b"/>
              <a:pathLst>
                <a:path w="20760" h="21600" extrusionOk="0">
                  <a:moveTo>
                    <a:pt x="10374" y="0"/>
                  </a:moveTo>
                  <a:cubicBezTo>
                    <a:pt x="8592" y="0"/>
                    <a:pt x="6815" y="447"/>
                    <a:pt x="6016" y="1134"/>
                  </a:cubicBezTo>
                  <a:cubicBezTo>
                    <a:pt x="4884" y="2113"/>
                    <a:pt x="5733" y="3308"/>
                    <a:pt x="4961" y="4348"/>
                  </a:cubicBezTo>
                  <a:cubicBezTo>
                    <a:pt x="3983" y="5670"/>
                    <a:pt x="536" y="6516"/>
                    <a:pt x="59" y="7888"/>
                  </a:cubicBezTo>
                  <a:cubicBezTo>
                    <a:pt x="-468" y="9376"/>
                    <a:pt x="2671" y="10615"/>
                    <a:pt x="3494" y="12075"/>
                  </a:cubicBezTo>
                  <a:cubicBezTo>
                    <a:pt x="4253" y="13409"/>
                    <a:pt x="3018" y="14781"/>
                    <a:pt x="1937" y="16075"/>
                  </a:cubicBezTo>
                  <a:cubicBezTo>
                    <a:pt x="1488" y="16595"/>
                    <a:pt x="1063" y="17132"/>
                    <a:pt x="1063" y="17690"/>
                  </a:cubicBezTo>
                  <a:cubicBezTo>
                    <a:pt x="1076" y="18409"/>
                    <a:pt x="1809" y="19100"/>
                    <a:pt x="2825" y="19671"/>
                  </a:cubicBezTo>
                  <a:cubicBezTo>
                    <a:pt x="4881" y="20832"/>
                    <a:pt x="8146" y="21600"/>
                    <a:pt x="11511" y="21600"/>
                  </a:cubicBezTo>
                  <a:cubicBezTo>
                    <a:pt x="12759" y="21600"/>
                    <a:pt x="14021" y="21494"/>
                    <a:pt x="15240" y="21264"/>
                  </a:cubicBezTo>
                  <a:cubicBezTo>
                    <a:pt x="17877" y="20766"/>
                    <a:pt x="19781" y="19676"/>
                    <a:pt x="20450" y="18470"/>
                  </a:cubicBezTo>
                  <a:cubicBezTo>
                    <a:pt x="21132" y="17270"/>
                    <a:pt x="20644" y="15981"/>
                    <a:pt x="19409" y="14863"/>
                  </a:cubicBezTo>
                  <a:cubicBezTo>
                    <a:pt x="18779" y="14294"/>
                    <a:pt x="17955" y="13768"/>
                    <a:pt x="17389" y="13188"/>
                  </a:cubicBezTo>
                  <a:cubicBezTo>
                    <a:pt x="16810" y="12606"/>
                    <a:pt x="16514" y="11943"/>
                    <a:pt x="16977" y="11345"/>
                  </a:cubicBezTo>
                  <a:cubicBezTo>
                    <a:pt x="17427" y="10770"/>
                    <a:pt x="18521" y="10339"/>
                    <a:pt x="19190" y="9808"/>
                  </a:cubicBezTo>
                  <a:cubicBezTo>
                    <a:pt x="20027" y="9160"/>
                    <a:pt x="20206" y="8403"/>
                    <a:pt x="20206" y="7667"/>
                  </a:cubicBezTo>
                  <a:cubicBezTo>
                    <a:pt x="20206" y="7202"/>
                    <a:pt x="20142" y="6726"/>
                    <a:pt x="19705" y="6300"/>
                  </a:cubicBezTo>
                  <a:cubicBezTo>
                    <a:pt x="18971" y="5576"/>
                    <a:pt x="17286" y="5106"/>
                    <a:pt x="16475" y="4398"/>
                  </a:cubicBezTo>
                  <a:cubicBezTo>
                    <a:pt x="15407" y="3474"/>
                    <a:pt x="16012" y="2329"/>
                    <a:pt x="15098" y="1383"/>
                  </a:cubicBezTo>
                  <a:cubicBezTo>
                    <a:pt x="14366" y="625"/>
                    <a:pt x="12616" y="66"/>
                    <a:pt x="10711" y="6"/>
                  </a:cubicBezTo>
                  <a:cubicBezTo>
                    <a:pt x="10600" y="2"/>
                    <a:pt x="10487" y="0"/>
                    <a:pt x="10374"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51" name="Google Shape;274;p36"/>
            <p:cNvSpPr/>
            <p:nvPr/>
          </p:nvSpPr>
          <p:spPr>
            <a:xfrm flipH="1">
              <a:off x="240002" y="375425"/>
              <a:ext cx="1" cy="149840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2" name="Google Shape;275;p36"/>
            <p:cNvSpPr/>
            <p:nvPr/>
          </p:nvSpPr>
          <p:spPr>
            <a:xfrm>
              <a:off x="77107" y="610575"/>
              <a:ext cx="161626" cy="150600"/>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3" name="Google Shape;276;p36"/>
            <p:cNvSpPr/>
            <p:nvPr/>
          </p:nvSpPr>
          <p:spPr>
            <a:xfrm flipH="1">
              <a:off x="238732" y="1054975"/>
              <a:ext cx="130376" cy="10835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4" name="Google Shape;277;p36"/>
            <p:cNvSpPr/>
            <p:nvPr/>
          </p:nvSpPr>
          <p:spPr>
            <a:xfrm>
              <a:off x="102682" y="1236850"/>
              <a:ext cx="136051" cy="13930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5" name="Google Shape;278;p36"/>
            <p:cNvSpPr/>
            <p:nvPr/>
          </p:nvSpPr>
          <p:spPr>
            <a:xfrm>
              <a:off x="122932" y="1183549"/>
              <a:ext cx="114001" cy="11015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6" name="Google Shape;279;p36"/>
            <p:cNvSpPr/>
            <p:nvPr/>
          </p:nvSpPr>
          <p:spPr>
            <a:xfrm flipH="1">
              <a:off x="303449" y="0"/>
              <a:ext cx="609677" cy="1474701"/>
            </a:xfrm>
            <a:custGeom>
              <a:avLst/>
              <a:gdLst/>
              <a:ahLst/>
              <a:cxnLst>
                <a:cxn ang="0">
                  <a:pos x="wd2" y="hd2"/>
                </a:cxn>
                <a:cxn ang="5400000">
                  <a:pos x="wd2" y="hd2"/>
                </a:cxn>
                <a:cxn ang="10800000">
                  <a:pos x="wd2" y="hd2"/>
                </a:cxn>
                <a:cxn ang="16200000">
                  <a:pos x="wd2" y="hd2"/>
                </a:cxn>
              </a:cxnLst>
              <a:rect l="0" t="0" r="r" b="b"/>
              <a:pathLst>
                <a:path w="20761" h="21600" extrusionOk="0">
                  <a:moveTo>
                    <a:pt x="10373" y="0"/>
                  </a:moveTo>
                  <a:cubicBezTo>
                    <a:pt x="8588" y="0"/>
                    <a:pt x="6820" y="446"/>
                    <a:pt x="6019" y="1135"/>
                  </a:cubicBezTo>
                  <a:cubicBezTo>
                    <a:pt x="4884" y="2111"/>
                    <a:pt x="5736" y="3310"/>
                    <a:pt x="4965" y="4348"/>
                  </a:cubicBezTo>
                  <a:cubicBezTo>
                    <a:pt x="3982" y="5669"/>
                    <a:pt x="546" y="6515"/>
                    <a:pt x="59" y="7888"/>
                  </a:cubicBezTo>
                  <a:cubicBezTo>
                    <a:pt x="-468" y="9375"/>
                    <a:pt x="2664" y="10613"/>
                    <a:pt x="3495" y="12074"/>
                  </a:cubicBezTo>
                  <a:cubicBezTo>
                    <a:pt x="4255" y="13408"/>
                    <a:pt x="3029" y="14781"/>
                    <a:pt x="1934" y="16076"/>
                  </a:cubicBezTo>
                  <a:cubicBezTo>
                    <a:pt x="1499" y="16594"/>
                    <a:pt x="1073" y="17135"/>
                    <a:pt x="1073" y="17689"/>
                  </a:cubicBezTo>
                  <a:cubicBezTo>
                    <a:pt x="1073" y="18408"/>
                    <a:pt x="1803" y="19097"/>
                    <a:pt x="2827" y="19672"/>
                  </a:cubicBezTo>
                  <a:cubicBezTo>
                    <a:pt x="4880" y="20835"/>
                    <a:pt x="8140" y="21600"/>
                    <a:pt x="11503" y="21600"/>
                  </a:cubicBezTo>
                  <a:cubicBezTo>
                    <a:pt x="12755" y="21600"/>
                    <a:pt x="14020" y="21494"/>
                    <a:pt x="15243" y="21264"/>
                  </a:cubicBezTo>
                  <a:cubicBezTo>
                    <a:pt x="17869" y="20763"/>
                    <a:pt x="19774" y="19672"/>
                    <a:pt x="20453" y="18474"/>
                  </a:cubicBezTo>
                  <a:cubicBezTo>
                    <a:pt x="21132" y="17270"/>
                    <a:pt x="20646" y="15980"/>
                    <a:pt x="19409" y="14864"/>
                  </a:cubicBezTo>
                  <a:cubicBezTo>
                    <a:pt x="18770" y="14297"/>
                    <a:pt x="17950" y="13765"/>
                    <a:pt x="17382" y="13185"/>
                  </a:cubicBezTo>
                  <a:cubicBezTo>
                    <a:pt x="16814" y="12605"/>
                    <a:pt x="16510" y="11942"/>
                    <a:pt x="16977" y="11345"/>
                  </a:cubicBezTo>
                  <a:cubicBezTo>
                    <a:pt x="17433" y="10770"/>
                    <a:pt x="18518" y="10338"/>
                    <a:pt x="19196" y="9806"/>
                  </a:cubicBezTo>
                  <a:cubicBezTo>
                    <a:pt x="20018" y="9161"/>
                    <a:pt x="20200" y="8402"/>
                    <a:pt x="20210" y="7666"/>
                  </a:cubicBezTo>
                  <a:cubicBezTo>
                    <a:pt x="20210" y="7199"/>
                    <a:pt x="20139" y="6724"/>
                    <a:pt x="19703" y="6297"/>
                  </a:cubicBezTo>
                  <a:cubicBezTo>
                    <a:pt x="18963" y="5577"/>
                    <a:pt x="17281" y="5102"/>
                    <a:pt x="16469" y="4396"/>
                  </a:cubicBezTo>
                  <a:cubicBezTo>
                    <a:pt x="15405" y="3472"/>
                    <a:pt x="16014" y="2329"/>
                    <a:pt x="15091" y="1379"/>
                  </a:cubicBezTo>
                  <a:cubicBezTo>
                    <a:pt x="14361" y="625"/>
                    <a:pt x="12608" y="62"/>
                    <a:pt x="10713" y="5"/>
                  </a:cubicBezTo>
                  <a:cubicBezTo>
                    <a:pt x="10599" y="2"/>
                    <a:pt x="10486" y="0"/>
                    <a:pt x="10373"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57" name="Google Shape;280;p36"/>
            <p:cNvSpPr/>
            <p:nvPr/>
          </p:nvSpPr>
          <p:spPr>
            <a:xfrm flipH="1">
              <a:off x="613202" y="42050"/>
              <a:ext cx="1" cy="1830276"/>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8" name="Google Shape;281;p36"/>
            <p:cNvSpPr/>
            <p:nvPr/>
          </p:nvSpPr>
          <p:spPr>
            <a:xfrm flipH="1">
              <a:off x="611932" y="283149"/>
              <a:ext cx="133651" cy="130976"/>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59" name="Google Shape;282;p36"/>
            <p:cNvSpPr/>
            <p:nvPr/>
          </p:nvSpPr>
          <p:spPr>
            <a:xfrm flipH="1">
              <a:off x="613432" y="349225"/>
              <a:ext cx="170851" cy="154200"/>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0" name="Google Shape;283;p36"/>
            <p:cNvSpPr/>
            <p:nvPr/>
          </p:nvSpPr>
          <p:spPr>
            <a:xfrm flipH="1">
              <a:off x="613432" y="685275"/>
              <a:ext cx="231276" cy="143176"/>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1" name="Google Shape;284;p36"/>
            <p:cNvSpPr/>
            <p:nvPr/>
          </p:nvSpPr>
          <p:spPr>
            <a:xfrm flipH="1">
              <a:off x="614907" y="1084724"/>
              <a:ext cx="214626" cy="13635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2" name="Google Shape;285;p36"/>
            <p:cNvSpPr/>
            <p:nvPr/>
          </p:nvSpPr>
          <p:spPr>
            <a:xfrm flipH="1">
              <a:off x="614907" y="1170175"/>
              <a:ext cx="240801" cy="159826"/>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3" name="Google Shape;286;p36"/>
            <p:cNvSpPr/>
            <p:nvPr/>
          </p:nvSpPr>
          <p:spPr>
            <a:xfrm flipH="1" flipV="1">
              <a:off x="405357" y="445675"/>
              <a:ext cx="206576" cy="175026"/>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4" name="Google Shape;287;p36"/>
            <p:cNvSpPr/>
            <p:nvPr/>
          </p:nvSpPr>
          <p:spPr>
            <a:xfrm flipH="1" flipV="1">
              <a:off x="411007" y="886500"/>
              <a:ext cx="205101" cy="10865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sp>
          <p:nvSpPr>
            <p:cNvPr id="365" name="Google Shape;288;p36"/>
            <p:cNvSpPr/>
            <p:nvPr/>
          </p:nvSpPr>
          <p:spPr>
            <a:xfrm flipH="1" flipV="1">
              <a:off x="393157" y="941575"/>
              <a:ext cx="220276" cy="118451"/>
            </a:xfrm>
            <a:prstGeom prst="line">
              <a:avLst/>
            </a:prstGeom>
            <a:noFill/>
            <a:ln w="22025" cap="flat">
              <a:solidFill>
                <a:schemeClr val="accent4"/>
              </a:solidFill>
              <a:prstDash val="solid"/>
              <a:miter lim="11906"/>
            </a:ln>
            <a:effectLst/>
          </p:spPr>
          <p:txBody>
            <a:bodyPr wrap="square" lIns="0" tIns="0" rIns="0" bIns="0" numCol="1" anchor="t">
              <a:noAutofit/>
            </a:bodyPr>
            <a:lstStyle/>
            <a:p>
              <a:endParaRPr/>
            </a:p>
          </p:txBody>
        </p:sp>
      </p:grpSp>
      <p:sp>
        <p:nvSpPr>
          <p:cNvPr id="3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USTOM_15">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717525" y="542750"/>
            <a:ext cx="7708801" cy="483901"/>
          </a:xfrm>
          <a:prstGeom prst="rect">
            <a:avLst/>
          </a:prstGeom>
        </p:spPr>
        <p:txBody>
          <a:bodyPr/>
          <a:lstStyle/>
          <a:p>
            <a:r>
              <a:t>Title Text</a:t>
            </a:r>
          </a:p>
        </p:txBody>
      </p:sp>
      <p:grpSp>
        <p:nvGrpSpPr>
          <p:cNvPr id="378" name="Google Shape;291;p37"/>
          <p:cNvGrpSpPr/>
          <p:nvPr/>
        </p:nvGrpSpPr>
        <p:grpSpPr>
          <a:xfrm>
            <a:off x="0" y="2854079"/>
            <a:ext cx="9143969" cy="2289424"/>
            <a:chOff x="0" y="32"/>
            <a:chExt cx="9143967" cy="2289423"/>
          </a:xfrm>
        </p:grpSpPr>
        <p:sp>
          <p:nvSpPr>
            <p:cNvPr id="375" name="Google Shape;292;p37"/>
            <p:cNvSpPr/>
            <p:nvPr/>
          </p:nvSpPr>
          <p:spPr>
            <a:xfrm>
              <a:off x="7719" y="32"/>
              <a:ext cx="9136249" cy="2289424"/>
            </a:xfrm>
            <a:custGeom>
              <a:avLst/>
              <a:gdLst/>
              <a:ahLst/>
              <a:cxnLst>
                <a:cxn ang="0">
                  <a:pos x="wd2" y="hd2"/>
                </a:cxn>
                <a:cxn ang="5400000">
                  <a:pos x="wd2" y="hd2"/>
                </a:cxn>
                <a:cxn ang="10800000">
                  <a:pos x="wd2" y="hd2"/>
                </a:cxn>
                <a:cxn ang="16200000">
                  <a:pos x="wd2" y="hd2"/>
                </a:cxn>
              </a:cxnLst>
              <a:rect l="0" t="0" r="r" b="b"/>
              <a:pathLst>
                <a:path w="21600" h="21600" extrusionOk="0">
                  <a:moveTo>
                    <a:pt x="4393" y="0"/>
                  </a:moveTo>
                  <a:cubicBezTo>
                    <a:pt x="2834" y="0"/>
                    <a:pt x="1364" y="1927"/>
                    <a:pt x="0" y="4884"/>
                  </a:cubicBezTo>
                  <a:lnTo>
                    <a:pt x="0" y="21600"/>
                  </a:lnTo>
                  <a:lnTo>
                    <a:pt x="21600" y="21600"/>
                  </a:lnTo>
                  <a:lnTo>
                    <a:pt x="21600" y="16404"/>
                  </a:lnTo>
                  <a:cubicBezTo>
                    <a:pt x="21090" y="16438"/>
                    <a:pt x="20581" y="16465"/>
                    <a:pt x="20072" y="16465"/>
                  </a:cubicBezTo>
                  <a:cubicBezTo>
                    <a:pt x="17601" y="16465"/>
                    <a:pt x="15152" y="15825"/>
                    <a:pt x="12809" y="12163"/>
                  </a:cubicBezTo>
                  <a:cubicBezTo>
                    <a:pt x="10004" y="7780"/>
                    <a:pt x="7715" y="294"/>
                    <a:pt x="4566" y="8"/>
                  </a:cubicBezTo>
                  <a:cubicBezTo>
                    <a:pt x="4508" y="3"/>
                    <a:pt x="4451" y="0"/>
                    <a:pt x="4393" y="0"/>
                  </a:cubicBezTo>
                  <a:close/>
                </a:path>
              </a:pathLst>
            </a:cu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76" name="Google Shape;293;p37"/>
            <p:cNvSpPr/>
            <p:nvPr/>
          </p:nvSpPr>
          <p:spPr>
            <a:xfrm>
              <a:off x="-1" y="1236023"/>
              <a:ext cx="2424343" cy="1053434"/>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cubicBezTo>
                    <a:pt x="4832" y="0"/>
                    <a:pt x="2026" y="3816"/>
                    <a:pt x="699" y="10324"/>
                  </a:cubicBezTo>
                  <a:cubicBezTo>
                    <a:pt x="685" y="10387"/>
                    <a:pt x="679" y="10450"/>
                    <a:pt x="665" y="10513"/>
                  </a:cubicBezTo>
                  <a:cubicBezTo>
                    <a:pt x="418" y="11223"/>
                    <a:pt x="195" y="11964"/>
                    <a:pt x="0" y="12744"/>
                  </a:cubicBezTo>
                  <a:lnTo>
                    <a:pt x="0" y="21600"/>
                  </a:lnTo>
                  <a:lnTo>
                    <a:pt x="21600" y="21600"/>
                  </a:lnTo>
                  <a:cubicBezTo>
                    <a:pt x="21244" y="18548"/>
                    <a:pt x="20329" y="15867"/>
                    <a:pt x="18989" y="14416"/>
                  </a:cubicBezTo>
                  <a:cubicBezTo>
                    <a:pt x="18326" y="13703"/>
                    <a:pt x="17628" y="13366"/>
                    <a:pt x="16942" y="13366"/>
                  </a:cubicBezTo>
                  <a:cubicBezTo>
                    <a:pt x="16398" y="13366"/>
                    <a:pt x="15861" y="13578"/>
                    <a:pt x="15354" y="13982"/>
                  </a:cubicBezTo>
                  <a:cubicBezTo>
                    <a:pt x="14840" y="8778"/>
                    <a:pt x="13332" y="4149"/>
                    <a:pt x="11071" y="1705"/>
                  </a:cubicBezTo>
                  <a:cubicBezTo>
                    <a:pt x="9999" y="548"/>
                    <a:pt x="8872" y="0"/>
                    <a:pt x="7762"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77" name="Google Shape;294;p37"/>
            <p:cNvSpPr/>
            <p:nvPr/>
          </p:nvSpPr>
          <p:spPr>
            <a:xfrm>
              <a:off x="2010933" y="1788935"/>
              <a:ext cx="1937484" cy="500521"/>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4"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USTOM_15_1">
    <p:spTree>
      <p:nvGrpSpPr>
        <p:cNvPr id="1" name=""/>
        <p:cNvGrpSpPr/>
        <p:nvPr/>
      </p:nvGrpSpPr>
      <p:grpSpPr>
        <a:xfrm>
          <a:off x="0" y="0"/>
          <a:ext cx="0" cy="0"/>
          <a:chOff x="0" y="0"/>
          <a:chExt cx="0" cy="0"/>
        </a:xfrm>
      </p:grpSpPr>
      <p:sp>
        <p:nvSpPr>
          <p:cNvPr id="386" name="Title Text"/>
          <p:cNvSpPr txBox="1">
            <a:spLocks noGrp="1"/>
          </p:cNvSpPr>
          <p:nvPr>
            <p:ph type="title"/>
          </p:nvPr>
        </p:nvSpPr>
        <p:spPr>
          <a:xfrm>
            <a:off x="717525" y="552989"/>
            <a:ext cx="7708801" cy="483902"/>
          </a:xfrm>
          <a:prstGeom prst="rect">
            <a:avLst/>
          </a:prstGeom>
        </p:spPr>
        <p:txBody>
          <a:bodyPr/>
          <a:lstStyle/>
          <a:p>
            <a:r>
              <a:t>Title Text</a:t>
            </a:r>
          </a:p>
        </p:txBody>
      </p:sp>
      <p:grpSp>
        <p:nvGrpSpPr>
          <p:cNvPr id="389" name="Google Shape;297;p38"/>
          <p:cNvGrpSpPr/>
          <p:nvPr/>
        </p:nvGrpSpPr>
        <p:grpSpPr>
          <a:xfrm>
            <a:off x="184569" y="4255726"/>
            <a:ext cx="807452" cy="765674"/>
            <a:chOff x="0" y="0"/>
            <a:chExt cx="807450" cy="765672"/>
          </a:xfrm>
        </p:grpSpPr>
        <p:sp>
          <p:nvSpPr>
            <p:cNvPr id="387" name="Google Shape;298;p38"/>
            <p:cNvSpPr/>
            <p:nvPr/>
          </p:nvSpPr>
          <p:spPr>
            <a:xfrm rot="18491135">
              <a:off x="185898" y="40523"/>
              <a:ext cx="435655" cy="684627"/>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88" name="Google Shape;299;p38"/>
            <p:cNvSpPr/>
            <p:nvPr/>
          </p:nvSpPr>
          <p:spPr>
            <a:xfrm rot="18491135">
              <a:off x="285554" y="147186"/>
              <a:ext cx="336168" cy="587542"/>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392" name="Google Shape;300;p38"/>
          <p:cNvGrpSpPr/>
          <p:nvPr/>
        </p:nvGrpSpPr>
        <p:grpSpPr>
          <a:xfrm>
            <a:off x="502028" y="4098790"/>
            <a:ext cx="870072" cy="873556"/>
            <a:chOff x="0" y="0"/>
            <a:chExt cx="870071" cy="873554"/>
          </a:xfrm>
        </p:grpSpPr>
        <p:sp>
          <p:nvSpPr>
            <p:cNvPr id="390" name="Google Shape;301;p38"/>
            <p:cNvSpPr/>
            <p:nvPr/>
          </p:nvSpPr>
          <p:spPr>
            <a:xfrm rot="19585761">
              <a:off x="123674" y="119201"/>
              <a:ext cx="622723" cy="635153"/>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91" name="Google Shape;302;p38"/>
            <p:cNvSpPr/>
            <p:nvPr/>
          </p:nvSpPr>
          <p:spPr>
            <a:xfrm rot="19585761">
              <a:off x="152942" y="197140"/>
              <a:ext cx="497489" cy="519095"/>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93" name="Google Shape;303;p38"/>
          <p:cNvSpPr/>
          <p:nvPr/>
        </p:nvSpPr>
        <p:spPr>
          <a:xfrm flipH="1">
            <a:off x="578994" y="4441809"/>
            <a:ext cx="2817045" cy="719072"/>
          </a:xfrm>
          <a:custGeom>
            <a:avLst/>
            <a:gdLst/>
            <a:ahLst/>
            <a:cxnLst>
              <a:cxn ang="0">
                <a:pos x="wd2" y="hd2"/>
              </a:cxn>
              <a:cxn ang="5400000">
                <a:pos x="wd2" y="hd2"/>
              </a:cxn>
              <a:cxn ang="10800000">
                <a:pos x="wd2" y="hd2"/>
              </a:cxn>
              <a:cxn ang="16200000">
                <a:pos x="wd2" y="hd2"/>
              </a:cxn>
            </a:cxnLst>
            <a:rect l="0" t="0" r="r" b="b"/>
            <a:pathLst>
              <a:path w="21600" h="21600" extrusionOk="0">
                <a:moveTo>
                  <a:pt x="10993" y="0"/>
                </a:moveTo>
                <a:cubicBezTo>
                  <a:pt x="9584" y="0"/>
                  <a:pt x="8385" y="4096"/>
                  <a:pt x="7902" y="9871"/>
                </a:cubicBezTo>
                <a:cubicBezTo>
                  <a:pt x="7310" y="7610"/>
                  <a:pt x="6502" y="6211"/>
                  <a:pt x="5608" y="6211"/>
                </a:cubicBezTo>
                <a:cubicBezTo>
                  <a:pt x="3991" y="6211"/>
                  <a:pt x="2648" y="10800"/>
                  <a:pt x="2377" y="16844"/>
                </a:cubicBezTo>
                <a:cubicBezTo>
                  <a:pt x="2157" y="16418"/>
                  <a:pt x="1911" y="16160"/>
                  <a:pt x="1648" y="16160"/>
                </a:cubicBezTo>
                <a:cubicBezTo>
                  <a:pt x="823" y="16160"/>
                  <a:pt x="140" y="18511"/>
                  <a:pt x="0" y="21600"/>
                </a:cubicBezTo>
                <a:lnTo>
                  <a:pt x="21597" y="21600"/>
                </a:lnTo>
                <a:cubicBezTo>
                  <a:pt x="21597" y="21589"/>
                  <a:pt x="21600" y="21577"/>
                  <a:pt x="21600" y="21577"/>
                </a:cubicBezTo>
                <a:cubicBezTo>
                  <a:pt x="21600" y="16518"/>
                  <a:pt x="20552" y="12412"/>
                  <a:pt x="19260" y="12412"/>
                </a:cubicBezTo>
                <a:cubicBezTo>
                  <a:pt x="18935" y="12412"/>
                  <a:pt x="18623" y="12680"/>
                  <a:pt x="18340" y="13161"/>
                </a:cubicBezTo>
                <a:cubicBezTo>
                  <a:pt x="17966" y="7902"/>
                  <a:pt x="16741" y="4040"/>
                  <a:pt x="15281" y="4040"/>
                </a:cubicBezTo>
                <a:cubicBezTo>
                  <a:pt x="14664" y="4040"/>
                  <a:pt x="14090" y="4745"/>
                  <a:pt x="13604" y="5931"/>
                </a:cubicBezTo>
                <a:cubicBezTo>
                  <a:pt x="12996" y="2327"/>
                  <a:pt x="12053" y="0"/>
                  <a:pt x="10993" y="0"/>
                </a:cubicBezTo>
                <a:close/>
              </a:path>
            </a:pathLst>
          </a:custGeom>
          <a:solidFill>
            <a:srgbClr val="9FEAFF"/>
          </a:solidFill>
          <a:ln w="12700">
            <a:miter lim="400000"/>
          </a:ln>
        </p:spPr>
        <p:txBody>
          <a:bodyPr lIns="0" tIns="0" rIns="0" bIns="0" anchor="ctr"/>
          <a:lstStyle/>
          <a:p>
            <a:pPr>
              <a:defRPr>
                <a:solidFill>
                  <a:srgbClr val="000000"/>
                </a:solidFill>
              </a:defRPr>
            </a:pPr>
            <a:endParaRPr/>
          </a:p>
        </p:txBody>
      </p:sp>
      <p:sp>
        <p:nvSpPr>
          <p:cNvPr id="394" name="Google Shape;304;p38"/>
          <p:cNvSpPr/>
          <p:nvPr/>
        </p:nvSpPr>
        <p:spPr>
          <a:xfrm flipH="1">
            <a:off x="154418" y="4816975"/>
            <a:ext cx="1347237" cy="343874"/>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a:miter lim="400000"/>
          </a:ln>
        </p:spPr>
        <p:txBody>
          <a:bodyPr lIns="0" tIns="0" rIns="0" bIns="0" anchor="ctr"/>
          <a:lstStyle/>
          <a:p>
            <a:pPr>
              <a:defRPr>
                <a:solidFill>
                  <a:srgbClr val="000000"/>
                </a:solidFill>
              </a:defRPr>
            </a:pPr>
            <a:endParaRPr/>
          </a:p>
        </p:txBody>
      </p:sp>
      <p:sp>
        <p:nvSpPr>
          <p:cNvPr id="395" name="Google Shape;305;p38"/>
          <p:cNvSpPr/>
          <p:nvPr/>
        </p:nvSpPr>
        <p:spPr>
          <a:xfrm flipH="1">
            <a:off x="1797672" y="4877651"/>
            <a:ext cx="1109477" cy="283187"/>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a:miter lim="400000"/>
          </a:ln>
        </p:spPr>
        <p:txBody>
          <a:bodyPr lIns="0" tIns="0" rIns="0" bIns="0" anchor="ctr"/>
          <a:lstStyle/>
          <a:p>
            <a:pPr>
              <a:defRPr>
                <a:solidFill>
                  <a:srgbClr val="000000"/>
                </a:solidFill>
              </a:defRPr>
            </a:pPr>
            <a:endParaRPr/>
          </a:p>
        </p:txBody>
      </p:sp>
      <p:sp>
        <p:nvSpPr>
          <p:cNvPr id="3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USTOM_15_1_1">
    <p:spTree>
      <p:nvGrpSpPr>
        <p:cNvPr id="1" name=""/>
        <p:cNvGrpSpPr/>
        <p:nvPr/>
      </p:nvGrpSpPr>
      <p:grpSpPr>
        <a:xfrm>
          <a:off x="0" y="0"/>
          <a:ext cx="0" cy="0"/>
          <a:chOff x="0" y="0"/>
          <a:chExt cx="0" cy="0"/>
        </a:xfrm>
      </p:grpSpPr>
      <p:sp>
        <p:nvSpPr>
          <p:cNvPr id="403" name="Title Text"/>
          <p:cNvSpPr txBox="1">
            <a:spLocks noGrp="1"/>
          </p:cNvSpPr>
          <p:nvPr>
            <p:ph type="title"/>
          </p:nvPr>
        </p:nvSpPr>
        <p:spPr>
          <a:xfrm>
            <a:off x="717525" y="552989"/>
            <a:ext cx="7708801" cy="483902"/>
          </a:xfrm>
          <a:prstGeom prst="rect">
            <a:avLst/>
          </a:prstGeom>
        </p:spPr>
        <p:txBody>
          <a:bodyPr/>
          <a:lstStyle/>
          <a:p>
            <a:r>
              <a:t>Title Text</a:t>
            </a:r>
          </a:p>
        </p:txBody>
      </p:sp>
      <p:grpSp>
        <p:nvGrpSpPr>
          <p:cNvPr id="408" name="Google Shape;308;p39"/>
          <p:cNvGrpSpPr/>
          <p:nvPr/>
        </p:nvGrpSpPr>
        <p:grpSpPr>
          <a:xfrm>
            <a:off x="5978543" y="3960263"/>
            <a:ext cx="3165421" cy="1179493"/>
            <a:chOff x="0" y="32"/>
            <a:chExt cx="3165419" cy="1179491"/>
          </a:xfrm>
        </p:grpSpPr>
        <p:sp>
          <p:nvSpPr>
            <p:cNvPr id="404" name="Google Shape;309;p39"/>
            <p:cNvSpPr/>
            <p:nvPr/>
          </p:nvSpPr>
          <p:spPr>
            <a:xfrm flipH="1">
              <a:off x="348375" y="460453"/>
              <a:ext cx="2817045" cy="719072"/>
            </a:xfrm>
            <a:custGeom>
              <a:avLst/>
              <a:gdLst/>
              <a:ahLst/>
              <a:cxnLst>
                <a:cxn ang="0">
                  <a:pos x="wd2" y="hd2"/>
                </a:cxn>
                <a:cxn ang="5400000">
                  <a:pos x="wd2" y="hd2"/>
                </a:cxn>
                <a:cxn ang="10800000">
                  <a:pos x="wd2" y="hd2"/>
                </a:cxn>
                <a:cxn ang="16200000">
                  <a:pos x="wd2" y="hd2"/>
                </a:cxn>
              </a:cxnLst>
              <a:rect l="0" t="0" r="r" b="b"/>
              <a:pathLst>
                <a:path w="21600" h="21600" extrusionOk="0">
                  <a:moveTo>
                    <a:pt x="10993" y="0"/>
                  </a:moveTo>
                  <a:cubicBezTo>
                    <a:pt x="9584" y="0"/>
                    <a:pt x="8385" y="4096"/>
                    <a:pt x="7902" y="9871"/>
                  </a:cubicBezTo>
                  <a:cubicBezTo>
                    <a:pt x="7310" y="7610"/>
                    <a:pt x="6502" y="6211"/>
                    <a:pt x="5608" y="6211"/>
                  </a:cubicBezTo>
                  <a:cubicBezTo>
                    <a:pt x="3991" y="6211"/>
                    <a:pt x="2648" y="10800"/>
                    <a:pt x="2377" y="16844"/>
                  </a:cubicBezTo>
                  <a:cubicBezTo>
                    <a:pt x="2157" y="16418"/>
                    <a:pt x="1911" y="16160"/>
                    <a:pt x="1648" y="16160"/>
                  </a:cubicBezTo>
                  <a:cubicBezTo>
                    <a:pt x="823" y="16160"/>
                    <a:pt x="140" y="18511"/>
                    <a:pt x="0" y="21600"/>
                  </a:cubicBezTo>
                  <a:lnTo>
                    <a:pt x="21597" y="21600"/>
                  </a:lnTo>
                  <a:cubicBezTo>
                    <a:pt x="21597" y="21589"/>
                    <a:pt x="21600" y="21577"/>
                    <a:pt x="21600" y="21577"/>
                  </a:cubicBezTo>
                  <a:cubicBezTo>
                    <a:pt x="21600" y="16518"/>
                    <a:pt x="20552" y="12412"/>
                    <a:pt x="19260" y="12412"/>
                  </a:cubicBezTo>
                  <a:cubicBezTo>
                    <a:pt x="18935" y="12412"/>
                    <a:pt x="18623" y="12680"/>
                    <a:pt x="18340" y="13161"/>
                  </a:cubicBezTo>
                  <a:cubicBezTo>
                    <a:pt x="17966" y="7902"/>
                    <a:pt x="16741" y="4040"/>
                    <a:pt x="15281" y="4040"/>
                  </a:cubicBezTo>
                  <a:cubicBezTo>
                    <a:pt x="14664" y="4040"/>
                    <a:pt x="14090" y="4745"/>
                    <a:pt x="13604" y="5931"/>
                  </a:cubicBezTo>
                  <a:cubicBezTo>
                    <a:pt x="12996" y="2327"/>
                    <a:pt x="12053" y="0"/>
                    <a:pt x="10993" y="0"/>
                  </a:cubicBezTo>
                  <a:close/>
                </a:path>
              </a:pathLst>
            </a:custGeom>
            <a:solidFill>
              <a:srgbClr val="9FEA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05" name="Google Shape;310;p39"/>
            <p:cNvSpPr/>
            <p:nvPr/>
          </p:nvSpPr>
          <p:spPr>
            <a:xfrm>
              <a:off x="1385744" y="32"/>
              <a:ext cx="1431856" cy="1179493"/>
            </a:xfrm>
            <a:custGeom>
              <a:avLst/>
              <a:gdLst/>
              <a:ahLst/>
              <a:cxnLst>
                <a:cxn ang="0">
                  <a:pos x="wd2" y="hd2"/>
                </a:cxn>
                <a:cxn ang="5400000">
                  <a:pos x="wd2" y="hd2"/>
                </a:cxn>
                <a:cxn ang="10800000">
                  <a:pos x="wd2" y="hd2"/>
                </a:cxn>
                <a:cxn ang="16200000">
                  <a:pos x="wd2" y="hd2"/>
                </a:cxn>
              </a:cxnLst>
              <a:rect l="0" t="0" r="r" b="b"/>
              <a:pathLst>
                <a:path w="19979" h="21600" extrusionOk="0">
                  <a:moveTo>
                    <a:pt x="11116" y="7721"/>
                  </a:moveTo>
                  <a:cubicBezTo>
                    <a:pt x="11265" y="7777"/>
                    <a:pt x="11410" y="7833"/>
                    <a:pt x="11559" y="7903"/>
                  </a:cubicBezTo>
                  <a:cubicBezTo>
                    <a:pt x="11591" y="8148"/>
                    <a:pt x="11612" y="8401"/>
                    <a:pt x="11591" y="8646"/>
                  </a:cubicBezTo>
                  <a:cubicBezTo>
                    <a:pt x="11575" y="8843"/>
                    <a:pt x="11527" y="9024"/>
                    <a:pt x="11479" y="9200"/>
                  </a:cubicBezTo>
                  <a:cubicBezTo>
                    <a:pt x="11207" y="9193"/>
                    <a:pt x="11111" y="9039"/>
                    <a:pt x="11094" y="8597"/>
                  </a:cubicBezTo>
                  <a:cubicBezTo>
                    <a:pt x="11089" y="8394"/>
                    <a:pt x="11100" y="8197"/>
                    <a:pt x="11105" y="8008"/>
                  </a:cubicBezTo>
                  <a:cubicBezTo>
                    <a:pt x="11111" y="7910"/>
                    <a:pt x="11116" y="7819"/>
                    <a:pt x="11116" y="7721"/>
                  </a:cubicBezTo>
                  <a:close/>
                  <a:moveTo>
                    <a:pt x="8232" y="8155"/>
                  </a:moveTo>
                  <a:cubicBezTo>
                    <a:pt x="8184" y="8597"/>
                    <a:pt x="8184" y="9053"/>
                    <a:pt x="8264" y="9557"/>
                  </a:cubicBezTo>
                  <a:cubicBezTo>
                    <a:pt x="8275" y="9641"/>
                    <a:pt x="8302" y="9726"/>
                    <a:pt x="8328" y="9810"/>
                  </a:cubicBezTo>
                  <a:cubicBezTo>
                    <a:pt x="8365" y="9929"/>
                    <a:pt x="8403" y="10055"/>
                    <a:pt x="8376" y="10125"/>
                  </a:cubicBezTo>
                  <a:cubicBezTo>
                    <a:pt x="8371" y="10139"/>
                    <a:pt x="8355" y="10160"/>
                    <a:pt x="8339" y="10174"/>
                  </a:cubicBezTo>
                  <a:cubicBezTo>
                    <a:pt x="8302" y="10111"/>
                    <a:pt x="8264" y="10048"/>
                    <a:pt x="8221" y="9985"/>
                  </a:cubicBezTo>
                  <a:cubicBezTo>
                    <a:pt x="8131" y="9838"/>
                    <a:pt x="8040" y="9690"/>
                    <a:pt x="7981" y="9530"/>
                  </a:cubicBezTo>
                  <a:cubicBezTo>
                    <a:pt x="7880" y="9228"/>
                    <a:pt x="7842" y="8857"/>
                    <a:pt x="7858" y="8492"/>
                  </a:cubicBezTo>
                  <a:cubicBezTo>
                    <a:pt x="7986" y="8366"/>
                    <a:pt x="8109" y="8254"/>
                    <a:pt x="8232" y="8155"/>
                  </a:cubicBezTo>
                  <a:close/>
                  <a:moveTo>
                    <a:pt x="11757" y="7994"/>
                  </a:moveTo>
                  <a:cubicBezTo>
                    <a:pt x="11970" y="8092"/>
                    <a:pt x="12184" y="8204"/>
                    <a:pt x="12408" y="8324"/>
                  </a:cubicBezTo>
                  <a:cubicBezTo>
                    <a:pt x="12387" y="8941"/>
                    <a:pt x="12349" y="9550"/>
                    <a:pt x="12237" y="10097"/>
                  </a:cubicBezTo>
                  <a:cubicBezTo>
                    <a:pt x="12195" y="10293"/>
                    <a:pt x="12147" y="10447"/>
                    <a:pt x="12093" y="10581"/>
                  </a:cubicBezTo>
                  <a:cubicBezTo>
                    <a:pt x="11848" y="10567"/>
                    <a:pt x="11687" y="10490"/>
                    <a:pt x="11602" y="10357"/>
                  </a:cubicBezTo>
                  <a:cubicBezTo>
                    <a:pt x="11516" y="10216"/>
                    <a:pt x="11500" y="9999"/>
                    <a:pt x="11554" y="9697"/>
                  </a:cubicBezTo>
                  <a:cubicBezTo>
                    <a:pt x="11575" y="9564"/>
                    <a:pt x="11607" y="9438"/>
                    <a:pt x="11645" y="9305"/>
                  </a:cubicBezTo>
                  <a:cubicBezTo>
                    <a:pt x="11698" y="9109"/>
                    <a:pt x="11752" y="8906"/>
                    <a:pt x="11773" y="8674"/>
                  </a:cubicBezTo>
                  <a:cubicBezTo>
                    <a:pt x="11794" y="8443"/>
                    <a:pt x="11778" y="8211"/>
                    <a:pt x="11757" y="7994"/>
                  </a:cubicBezTo>
                  <a:close/>
                  <a:moveTo>
                    <a:pt x="10294" y="7518"/>
                  </a:moveTo>
                  <a:cubicBezTo>
                    <a:pt x="10507" y="7546"/>
                    <a:pt x="10721" y="7595"/>
                    <a:pt x="10934" y="7665"/>
                  </a:cubicBezTo>
                  <a:cubicBezTo>
                    <a:pt x="10934" y="7770"/>
                    <a:pt x="10929" y="7882"/>
                    <a:pt x="10923" y="7994"/>
                  </a:cubicBezTo>
                  <a:cubicBezTo>
                    <a:pt x="10913" y="8191"/>
                    <a:pt x="10908" y="8394"/>
                    <a:pt x="10913" y="8604"/>
                  </a:cubicBezTo>
                  <a:cubicBezTo>
                    <a:pt x="10923" y="8976"/>
                    <a:pt x="10998" y="9382"/>
                    <a:pt x="11420" y="9431"/>
                  </a:cubicBezTo>
                  <a:cubicBezTo>
                    <a:pt x="11399" y="9501"/>
                    <a:pt x="11388" y="9571"/>
                    <a:pt x="11372" y="9641"/>
                  </a:cubicBezTo>
                  <a:cubicBezTo>
                    <a:pt x="11308" y="10027"/>
                    <a:pt x="11340" y="10307"/>
                    <a:pt x="11463" y="10504"/>
                  </a:cubicBezTo>
                  <a:cubicBezTo>
                    <a:pt x="11570" y="10679"/>
                    <a:pt x="11735" y="10777"/>
                    <a:pt x="11987" y="10812"/>
                  </a:cubicBezTo>
                  <a:cubicBezTo>
                    <a:pt x="11912" y="10952"/>
                    <a:pt x="11826" y="11071"/>
                    <a:pt x="11735" y="11197"/>
                  </a:cubicBezTo>
                  <a:cubicBezTo>
                    <a:pt x="11623" y="11366"/>
                    <a:pt x="11506" y="11534"/>
                    <a:pt x="11388" y="11758"/>
                  </a:cubicBezTo>
                  <a:cubicBezTo>
                    <a:pt x="11383" y="11773"/>
                    <a:pt x="11378" y="11780"/>
                    <a:pt x="11372" y="11793"/>
                  </a:cubicBezTo>
                  <a:cubicBezTo>
                    <a:pt x="11366" y="11792"/>
                    <a:pt x="11360" y="11791"/>
                    <a:pt x="11354" y="11791"/>
                  </a:cubicBezTo>
                  <a:cubicBezTo>
                    <a:pt x="11332" y="11791"/>
                    <a:pt x="11309" y="11801"/>
                    <a:pt x="11292" y="11828"/>
                  </a:cubicBezTo>
                  <a:cubicBezTo>
                    <a:pt x="11234" y="11904"/>
                    <a:pt x="11159" y="11944"/>
                    <a:pt x="11068" y="11944"/>
                  </a:cubicBezTo>
                  <a:cubicBezTo>
                    <a:pt x="11033" y="11944"/>
                    <a:pt x="10996" y="11938"/>
                    <a:pt x="10956" y="11927"/>
                  </a:cubicBezTo>
                  <a:cubicBezTo>
                    <a:pt x="10646" y="11836"/>
                    <a:pt x="10315" y="11429"/>
                    <a:pt x="10251" y="11149"/>
                  </a:cubicBezTo>
                  <a:cubicBezTo>
                    <a:pt x="10176" y="10840"/>
                    <a:pt x="10230" y="10517"/>
                    <a:pt x="10283" y="10167"/>
                  </a:cubicBezTo>
                  <a:cubicBezTo>
                    <a:pt x="10315" y="9985"/>
                    <a:pt x="10342" y="9796"/>
                    <a:pt x="10352" y="9607"/>
                  </a:cubicBezTo>
                  <a:cubicBezTo>
                    <a:pt x="10384" y="9046"/>
                    <a:pt x="10400" y="8211"/>
                    <a:pt x="10294" y="7518"/>
                  </a:cubicBezTo>
                  <a:close/>
                  <a:moveTo>
                    <a:pt x="7671" y="8688"/>
                  </a:moveTo>
                  <a:cubicBezTo>
                    <a:pt x="7676" y="9031"/>
                    <a:pt x="7725" y="9368"/>
                    <a:pt x="7815" y="9634"/>
                  </a:cubicBezTo>
                  <a:cubicBezTo>
                    <a:pt x="7885" y="9824"/>
                    <a:pt x="7986" y="9985"/>
                    <a:pt x="8082" y="10139"/>
                  </a:cubicBezTo>
                  <a:cubicBezTo>
                    <a:pt x="8125" y="10202"/>
                    <a:pt x="8163" y="10265"/>
                    <a:pt x="8200" y="10336"/>
                  </a:cubicBezTo>
                  <a:cubicBezTo>
                    <a:pt x="8200" y="10350"/>
                    <a:pt x="8200" y="10370"/>
                    <a:pt x="8205" y="10384"/>
                  </a:cubicBezTo>
                  <a:cubicBezTo>
                    <a:pt x="8211" y="10420"/>
                    <a:pt x="8238" y="10440"/>
                    <a:pt x="8264" y="10454"/>
                  </a:cubicBezTo>
                  <a:cubicBezTo>
                    <a:pt x="8307" y="10546"/>
                    <a:pt x="8344" y="10637"/>
                    <a:pt x="8365" y="10735"/>
                  </a:cubicBezTo>
                  <a:cubicBezTo>
                    <a:pt x="8408" y="10966"/>
                    <a:pt x="8382" y="11184"/>
                    <a:pt x="8275" y="11401"/>
                  </a:cubicBezTo>
                  <a:cubicBezTo>
                    <a:pt x="8131" y="11695"/>
                    <a:pt x="7842" y="11933"/>
                    <a:pt x="7554" y="12010"/>
                  </a:cubicBezTo>
                  <a:cubicBezTo>
                    <a:pt x="7468" y="11940"/>
                    <a:pt x="7388" y="11857"/>
                    <a:pt x="7303" y="11751"/>
                  </a:cubicBezTo>
                  <a:cubicBezTo>
                    <a:pt x="7137" y="11541"/>
                    <a:pt x="6908" y="10693"/>
                    <a:pt x="6758" y="9817"/>
                  </a:cubicBezTo>
                  <a:cubicBezTo>
                    <a:pt x="6993" y="9508"/>
                    <a:pt x="7233" y="9200"/>
                    <a:pt x="7474" y="8913"/>
                  </a:cubicBezTo>
                  <a:cubicBezTo>
                    <a:pt x="7538" y="8835"/>
                    <a:pt x="7607" y="8758"/>
                    <a:pt x="7671" y="8688"/>
                  </a:cubicBezTo>
                  <a:close/>
                  <a:moveTo>
                    <a:pt x="12590" y="8422"/>
                  </a:moveTo>
                  <a:cubicBezTo>
                    <a:pt x="12803" y="8541"/>
                    <a:pt x="13023" y="8660"/>
                    <a:pt x="13247" y="8787"/>
                  </a:cubicBezTo>
                  <a:cubicBezTo>
                    <a:pt x="13268" y="8793"/>
                    <a:pt x="13290" y="8807"/>
                    <a:pt x="13311" y="8814"/>
                  </a:cubicBezTo>
                  <a:cubicBezTo>
                    <a:pt x="13113" y="9221"/>
                    <a:pt x="12942" y="9670"/>
                    <a:pt x="12820" y="10139"/>
                  </a:cubicBezTo>
                  <a:cubicBezTo>
                    <a:pt x="12611" y="10931"/>
                    <a:pt x="12387" y="11674"/>
                    <a:pt x="11896" y="12088"/>
                  </a:cubicBezTo>
                  <a:cubicBezTo>
                    <a:pt x="11845" y="12128"/>
                    <a:pt x="11795" y="12179"/>
                    <a:pt x="11736" y="12179"/>
                  </a:cubicBezTo>
                  <a:cubicBezTo>
                    <a:pt x="11732" y="12179"/>
                    <a:pt x="11729" y="12179"/>
                    <a:pt x="11725" y="12179"/>
                  </a:cubicBezTo>
                  <a:cubicBezTo>
                    <a:pt x="11634" y="12179"/>
                    <a:pt x="11559" y="12060"/>
                    <a:pt x="11516" y="11940"/>
                  </a:cubicBezTo>
                  <a:cubicBezTo>
                    <a:pt x="11527" y="11927"/>
                    <a:pt x="11533" y="11913"/>
                    <a:pt x="11538" y="11899"/>
                  </a:cubicBezTo>
                  <a:cubicBezTo>
                    <a:pt x="11650" y="11681"/>
                    <a:pt x="11762" y="11520"/>
                    <a:pt x="11874" y="11359"/>
                  </a:cubicBezTo>
                  <a:cubicBezTo>
                    <a:pt x="11987" y="11197"/>
                    <a:pt x="12099" y="11036"/>
                    <a:pt x="12200" y="10826"/>
                  </a:cubicBezTo>
                  <a:lnTo>
                    <a:pt x="12232" y="10826"/>
                  </a:lnTo>
                  <a:cubicBezTo>
                    <a:pt x="12286" y="10826"/>
                    <a:pt x="12323" y="10770"/>
                    <a:pt x="12323" y="10700"/>
                  </a:cubicBezTo>
                  <a:cubicBezTo>
                    <a:pt x="12323" y="10665"/>
                    <a:pt x="12307" y="10630"/>
                    <a:pt x="12286" y="10609"/>
                  </a:cubicBezTo>
                  <a:cubicBezTo>
                    <a:pt x="12334" y="10483"/>
                    <a:pt x="12376" y="10336"/>
                    <a:pt x="12414" y="10160"/>
                  </a:cubicBezTo>
                  <a:cubicBezTo>
                    <a:pt x="12526" y="9614"/>
                    <a:pt x="12563" y="9017"/>
                    <a:pt x="12590" y="8422"/>
                  </a:cubicBezTo>
                  <a:close/>
                  <a:moveTo>
                    <a:pt x="6603" y="10034"/>
                  </a:moveTo>
                  <a:cubicBezTo>
                    <a:pt x="6758" y="10889"/>
                    <a:pt x="6988" y="11695"/>
                    <a:pt x="7180" y="11927"/>
                  </a:cubicBezTo>
                  <a:cubicBezTo>
                    <a:pt x="7260" y="12032"/>
                    <a:pt x="7340" y="12116"/>
                    <a:pt x="7426" y="12193"/>
                  </a:cubicBezTo>
                  <a:cubicBezTo>
                    <a:pt x="7442" y="12235"/>
                    <a:pt x="7474" y="12270"/>
                    <a:pt x="7511" y="12270"/>
                  </a:cubicBezTo>
                  <a:lnTo>
                    <a:pt x="7516" y="12270"/>
                  </a:lnTo>
                  <a:cubicBezTo>
                    <a:pt x="7709" y="12424"/>
                    <a:pt x="7911" y="12523"/>
                    <a:pt x="8120" y="12586"/>
                  </a:cubicBezTo>
                  <a:cubicBezTo>
                    <a:pt x="7949" y="12775"/>
                    <a:pt x="7797" y="12869"/>
                    <a:pt x="7658" y="12869"/>
                  </a:cubicBezTo>
                  <a:cubicBezTo>
                    <a:pt x="7632" y="12869"/>
                    <a:pt x="7606" y="12865"/>
                    <a:pt x="7580" y="12859"/>
                  </a:cubicBezTo>
                  <a:cubicBezTo>
                    <a:pt x="7218" y="12775"/>
                    <a:pt x="6961" y="12032"/>
                    <a:pt x="6710" y="11317"/>
                  </a:cubicBezTo>
                  <a:cubicBezTo>
                    <a:pt x="6593" y="10973"/>
                    <a:pt x="6475" y="10644"/>
                    <a:pt x="6347" y="10377"/>
                  </a:cubicBezTo>
                  <a:cubicBezTo>
                    <a:pt x="6432" y="10258"/>
                    <a:pt x="6518" y="10146"/>
                    <a:pt x="6603" y="10034"/>
                  </a:cubicBezTo>
                  <a:close/>
                  <a:moveTo>
                    <a:pt x="9940" y="7498"/>
                  </a:moveTo>
                  <a:cubicBezTo>
                    <a:pt x="9994" y="7498"/>
                    <a:pt x="10047" y="7500"/>
                    <a:pt x="10101" y="7504"/>
                  </a:cubicBezTo>
                  <a:cubicBezTo>
                    <a:pt x="10224" y="8254"/>
                    <a:pt x="10192" y="9221"/>
                    <a:pt x="10171" y="9593"/>
                  </a:cubicBezTo>
                  <a:cubicBezTo>
                    <a:pt x="10160" y="9761"/>
                    <a:pt x="10133" y="9936"/>
                    <a:pt x="10107" y="10118"/>
                  </a:cubicBezTo>
                  <a:cubicBezTo>
                    <a:pt x="10048" y="10483"/>
                    <a:pt x="9989" y="10854"/>
                    <a:pt x="10074" y="11219"/>
                  </a:cubicBezTo>
                  <a:cubicBezTo>
                    <a:pt x="10165" y="11611"/>
                    <a:pt x="10566" y="12060"/>
                    <a:pt x="10913" y="12165"/>
                  </a:cubicBezTo>
                  <a:cubicBezTo>
                    <a:pt x="10972" y="12179"/>
                    <a:pt x="11020" y="12186"/>
                    <a:pt x="11073" y="12186"/>
                  </a:cubicBezTo>
                  <a:cubicBezTo>
                    <a:pt x="11116" y="12186"/>
                    <a:pt x="11159" y="12179"/>
                    <a:pt x="11202" y="12165"/>
                  </a:cubicBezTo>
                  <a:cubicBezTo>
                    <a:pt x="11025" y="12600"/>
                    <a:pt x="10961" y="12950"/>
                    <a:pt x="10945" y="13307"/>
                  </a:cubicBezTo>
                  <a:cubicBezTo>
                    <a:pt x="10913" y="13329"/>
                    <a:pt x="10892" y="13363"/>
                    <a:pt x="10886" y="13406"/>
                  </a:cubicBezTo>
                  <a:cubicBezTo>
                    <a:pt x="10699" y="12830"/>
                    <a:pt x="10320" y="12571"/>
                    <a:pt x="9332" y="12501"/>
                  </a:cubicBezTo>
                  <a:cubicBezTo>
                    <a:pt x="9252" y="12494"/>
                    <a:pt x="9167" y="12487"/>
                    <a:pt x="9087" y="12487"/>
                  </a:cubicBezTo>
                  <a:cubicBezTo>
                    <a:pt x="8611" y="12459"/>
                    <a:pt x="8179" y="12431"/>
                    <a:pt x="7778" y="12179"/>
                  </a:cubicBezTo>
                  <a:cubicBezTo>
                    <a:pt x="8045" y="12053"/>
                    <a:pt x="8286" y="11821"/>
                    <a:pt x="8430" y="11534"/>
                  </a:cubicBezTo>
                  <a:cubicBezTo>
                    <a:pt x="8563" y="11260"/>
                    <a:pt x="8600" y="10966"/>
                    <a:pt x="8542" y="10672"/>
                  </a:cubicBezTo>
                  <a:cubicBezTo>
                    <a:pt x="8515" y="10567"/>
                    <a:pt x="8483" y="10469"/>
                    <a:pt x="8440" y="10377"/>
                  </a:cubicBezTo>
                  <a:cubicBezTo>
                    <a:pt x="8488" y="10336"/>
                    <a:pt x="8521" y="10287"/>
                    <a:pt x="8542" y="10223"/>
                  </a:cubicBezTo>
                  <a:cubicBezTo>
                    <a:pt x="8600" y="10062"/>
                    <a:pt x="8547" y="9887"/>
                    <a:pt x="8499" y="9726"/>
                  </a:cubicBezTo>
                  <a:cubicBezTo>
                    <a:pt x="8478" y="9648"/>
                    <a:pt x="8451" y="9571"/>
                    <a:pt x="8440" y="9508"/>
                  </a:cubicBezTo>
                  <a:cubicBezTo>
                    <a:pt x="8355" y="8961"/>
                    <a:pt x="8365" y="8485"/>
                    <a:pt x="8435" y="8008"/>
                  </a:cubicBezTo>
                  <a:cubicBezTo>
                    <a:pt x="8946" y="7648"/>
                    <a:pt x="9444" y="7498"/>
                    <a:pt x="9940" y="7498"/>
                  </a:cubicBezTo>
                  <a:close/>
                  <a:moveTo>
                    <a:pt x="15191" y="0"/>
                  </a:moveTo>
                  <a:cubicBezTo>
                    <a:pt x="14292" y="0"/>
                    <a:pt x="12841" y="2792"/>
                    <a:pt x="11981" y="2792"/>
                  </a:cubicBezTo>
                  <a:cubicBezTo>
                    <a:pt x="11948" y="2792"/>
                    <a:pt x="11916" y="2788"/>
                    <a:pt x="11885" y="2779"/>
                  </a:cubicBezTo>
                  <a:cubicBezTo>
                    <a:pt x="10875" y="2504"/>
                    <a:pt x="10449" y="845"/>
                    <a:pt x="9524" y="845"/>
                  </a:cubicBezTo>
                  <a:cubicBezTo>
                    <a:pt x="9246" y="845"/>
                    <a:pt x="8923" y="995"/>
                    <a:pt x="8526" y="1378"/>
                  </a:cubicBezTo>
                  <a:cubicBezTo>
                    <a:pt x="7345" y="2520"/>
                    <a:pt x="8291" y="4153"/>
                    <a:pt x="7607" y="5338"/>
                  </a:cubicBezTo>
                  <a:cubicBezTo>
                    <a:pt x="7394" y="5705"/>
                    <a:pt x="7079" y="5847"/>
                    <a:pt x="6701" y="5847"/>
                  </a:cubicBezTo>
                  <a:cubicBezTo>
                    <a:pt x="5469" y="5847"/>
                    <a:pt x="3573" y="4346"/>
                    <a:pt x="2393" y="4346"/>
                  </a:cubicBezTo>
                  <a:cubicBezTo>
                    <a:pt x="2288" y="4346"/>
                    <a:pt x="2188" y="4358"/>
                    <a:pt x="2096" y="4384"/>
                  </a:cubicBezTo>
                  <a:cubicBezTo>
                    <a:pt x="-446" y="5099"/>
                    <a:pt x="-537" y="9747"/>
                    <a:pt x="1076" y="11709"/>
                  </a:cubicBezTo>
                  <a:cubicBezTo>
                    <a:pt x="1848" y="12653"/>
                    <a:pt x="2536" y="13028"/>
                    <a:pt x="3171" y="13028"/>
                  </a:cubicBezTo>
                  <a:cubicBezTo>
                    <a:pt x="4299" y="13028"/>
                    <a:pt x="5256" y="11840"/>
                    <a:pt x="6213" y="10553"/>
                  </a:cubicBezTo>
                  <a:cubicBezTo>
                    <a:pt x="6331" y="10805"/>
                    <a:pt x="6438" y="11113"/>
                    <a:pt x="6544" y="11415"/>
                  </a:cubicBezTo>
                  <a:cubicBezTo>
                    <a:pt x="6812" y="12186"/>
                    <a:pt x="7095" y="12985"/>
                    <a:pt x="7549" y="13097"/>
                  </a:cubicBezTo>
                  <a:cubicBezTo>
                    <a:pt x="7580" y="13104"/>
                    <a:pt x="7618" y="13111"/>
                    <a:pt x="7655" y="13111"/>
                  </a:cubicBezTo>
                  <a:cubicBezTo>
                    <a:pt x="7869" y="13111"/>
                    <a:pt x="8093" y="12957"/>
                    <a:pt x="8344" y="12649"/>
                  </a:cubicBezTo>
                  <a:cubicBezTo>
                    <a:pt x="8579" y="12697"/>
                    <a:pt x="8825" y="12712"/>
                    <a:pt x="9076" y="12726"/>
                  </a:cubicBezTo>
                  <a:cubicBezTo>
                    <a:pt x="9161" y="12733"/>
                    <a:pt x="9241" y="12733"/>
                    <a:pt x="9322" y="12740"/>
                  </a:cubicBezTo>
                  <a:cubicBezTo>
                    <a:pt x="10651" y="12838"/>
                    <a:pt x="10748" y="13174"/>
                    <a:pt x="10881" y="14527"/>
                  </a:cubicBezTo>
                  <a:cubicBezTo>
                    <a:pt x="10956" y="15340"/>
                    <a:pt x="10881" y="16230"/>
                    <a:pt x="10881" y="17043"/>
                  </a:cubicBezTo>
                  <a:cubicBezTo>
                    <a:pt x="10881" y="18480"/>
                    <a:pt x="10881" y="19910"/>
                    <a:pt x="10881" y="21347"/>
                  </a:cubicBezTo>
                  <a:cubicBezTo>
                    <a:pt x="10881" y="21452"/>
                    <a:pt x="10902" y="21592"/>
                    <a:pt x="10982" y="21599"/>
                  </a:cubicBezTo>
                  <a:cubicBezTo>
                    <a:pt x="10984" y="21599"/>
                    <a:pt x="10986" y="21600"/>
                    <a:pt x="10989" y="21600"/>
                  </a:cubicBezTo>
                  <a:cubicBezTo>
                    <a:pt x="11074" y="21600"/>
                    <a:pt x="11100" y="21450"/>
                    <a:pt x="11100" y="21340"/>
                  </a:cubicBezTo>
                  <a:cubicBezTo>
                    <a:pt x="11105" y="19700"/>
                    <a:pt x="11111" y="18053"/>
                    <a:pt x="11116" y="16413"/>
                  </a:cubicBezTo>
                  <a:cubicBezTo>
                    <a:pt x="11121" y="15593"/>
                    <a:pt x="11132" y="14772"/>
                    <a:pt x="11127" y="13952"/>
                  </a:cubicBezTo>
                  <a:cubicBezTo>
                    <a:pt x="11121" y="13300"/>
                    <a:pt x="11148" y="12754"/>
                    <a:pt x="11410" y="12172"/>
                  </a:cubicBezTo>
                  <a:cubicBezTo>
                    <a:pt x="11485" y="12305"/>
                    <a:pt x="11586" y="12417"/>
                    <a:pt x="11725" y="12417"/>
                  </a:cubicBezTo>
                  <a:cubicBezTo>
                    <a:pt x="11832" y="12417"/>
                    <a:pt x="11922" y="12354"/>
                    <a:pt x="11997" y="12291"/>
                  </a:cubicBezTo>
                  <a:cubicBezTo>
                    <a:pt x="12536" y="11836"/>
                    <a:pt x="12777" y="11050"/>
                    <a:pt x="12990" y="10223"/>
                  </a:cubicBezTo>
                  <a:cubicBezTo>
                    <a:pt x="13119" y="9747"/>
                    <a:pt x="13284" y="9305"/>
                    <a:pt x="13487" y="8898"/>
                  </a:cubicBezTo>
                  <a:cubicBezTo>
                    <a:pt x="14077" y="9180"/>
                    <a:pt x="14679" y="9316"/>
                    <a:pt x="15269" y="9316"/>
                  </a:cubicBezTo>
                  <a:cubicBezTo>
                    <a:pt x="16813" y="9316"/>
                    <a:pt x="18281" y="8382"/>
                    <a:pt x="19266" y="6648"/>
                  </a:cubicBezTo>
                  <a:cubicBezTo>
                    <a:pt x="21063" y="3499"/>
                    <a:pt x="19171" y="677"/>
                    <a:pt x="16790" y="677"/>
                  </a:cubicBezTo>
                  <a:cubicBezTo>
                    <a:pt x="16468" y="677"/>
                    <a:pt x="16137" y="728"/>
                    <a:pt x="15805" y="838"/>
                  </a:cubicBezTo>
                  <a:cubicBezTo>
                    <a:pt x="15665" y="234"/>
                    <a:pt x="15451" y="0"/>
                    <a:pt x="15191"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06" name="Google Shape;311;p39"/>
            <p:cNvSpPr/>
            <p:nvPr/>
          </p:nvSpPr>
          <p:spPr>
            <a:xfrm flipH="1">
              <a:off x="-1" y="835619"/>
              <a:ext cx="1347237" cy="343874"/>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07" name="Google Shape;312;p39"/>
            <p:cNvSpPr/>
            <p:nvPr/>
          </p:nvSpPr>
          <p:spPr>
            <a:xfrm flipH="1">
              <a:off x="1643252" y="896295"/>
              <a:ext cx="1109478" cy="283188"/>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4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USTOM_16">
    <p:bg>
      <p:bgPr>
        <a:solidFill>
          <a:srgbClr val="9FEAFF"/>
        </a:solidFill>
        <a:effectLst/>
      </p:bgPr>
    </p:bg>
    <p:spTree>
      <p:nvGrpSpPr>
        <p:cNvPr id="1" name=""/>
        <p:cNvGrpSpPr/>
        <p:nvPr/>
      </p:nvGrpSpPr>
      <p:grpSpPr>
        <a:xfrm>
          <a:off x="0" y="0"/>
          <a:ext cx="0" cy="0"/>
          <a:chOff x="0" y="0"/>
          <a:chExt cx="0" cy="0"/>
        </a:xfrm>
      </p:grpSpPr>
      <p:sp>
        <p:nvSpPr>
          <p:cNvPr id="4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_6">
    <p:spTree>
      <p:nvGrpSpPr>
        <p:cNvPr id="1" name=""/>
        <p:cNvGrpSpPr/>
        <p:nvPr/>
      </p:nvGrpSpPr>
      <p:grpSpPr>
        <a:xfrm>
          <a:off x="0" y="0"/>
          <a:ext cx="0" cy="0"/>
          <a:chOff x="0" y="0"/>
          <a:chExt cx="0" cy="0"/>
        </a:xfrm>
      </p:grpSpPr>
      <p:grpSp>
        <p:nvGrpSpPr>
          <p:cNvPr id="35" name="Google Shape;18;p15"/>
          <p:cNvGrpSpPr/>
          <p:nvPr/>
        </p:nvGrpSpPr>
        <p:grpSpPr>
          <a:xfrm>
            <a:off x="-269" y="3427936"/>
            <a:ext cx="9143674" cy="1715572"/>
            <a:chOff x="31" y="32"/>
            <a:chExt cx="9143672" cy="1715571"/>
          </a:xfrm>
        </p:grpSpPr>
        <p:sp>
          <p:nvSpPr>
            <p:cNvPr id="32" name="Google Shape;19;p15"/>
            <p:cNvSpPr/>
            <p:nvPr/>
          </p:nvSpPr>
          <p:spPr>
            <a:xfrm>
              <a:off x="3287405" y="354844"/>
              <a:ext cx="1297539" cy="677477"/>
            </a:xfrm>
            <a:custGeom>
              <a:avLst/>
              <a:gdLst/>
              <a:ahLst/>
              <a:cxnLst>
                <a:cxn ang="0">
                  <a:pos x="wd2" y="hd2"/>
                </a:cxn>
                <a:cxn ang="5400000">
                  <a:pos x="wd2" y="hd2"/>
                </a:cxn>
                <a:cxn ang="10800000">
                  <a:pos x="wd2" y="hd2"/>
                </a:cxn>
                <a:cxn ang="16200000">
                  <a:pos x="wd2" y="hd2"/>
                </a:cxn>
              </a:cxnLst>
              <a:rect l="0" t="0" r="r" b="b"/>
              <a:pathLst>
                <a:path w="21600" h="21600" extrusionOk="0">
                  <a:moveTo>
                    <a:pt x="10851" y="0"/>
                  </a:moveTo>
                  <a:cubicBezTo>
                    <a:pt x="8939" y="0"/>
                    <a:pt x="7264" y="1879"/>
                    <a:pt x="6289" y="4722"/>
                  </a:cubicBezTo>
                  <a:cubicBezTo>
                    <a:pt x="6061" y="5372"/>
                    <a:pt x="5681" y="5721"/>
                    <a:pt x="5285" y="5721"/>
                  </a:cubicBezTo>
                  <a:cubicBezTo>
                    <a:pt x="5182" y="5721"/>
                    <a:pt x="5079" y="5698"/>
                    <a:pt x="4976" y="5650"/>
                  </a:cubicBezTo>
                  <a:cubicBezTo>
                    <a:pt x="4670" y="5515"/>
                    <a:pt x="4352" y="5430"/>
                    <a:pt x="4021" y="5430"/>
                  </a:cubicBezTo>
                  <a:cubicBezTo>
                    <a:pt x="1797" y="5430"/>
                    <a:pt x="0" y="8872"/>
                    <a:pt x="0" y="13131"/>
                  </a:cubicBezTo>
                  <a:cubicBezTo>
                    <a:pt x="0" y="17377"/>
                    <a:pt x="1797" y="20819"/>
                    <a:pt x="4021" y="20819"/>
                  </a:cubicBezTo>
                  <a:cubicBezTo>
                    <a:pt x="4925" y="20819"/>
                    <a:pt x="5760" y="20245"/>
                    <a:pt x="6435" y="19282"/>
                  </a:cubicBezTo>
                  <a:cubicBezTo>
                    <a:pt x="6664" y="18948"/>
                    <a:pt x="6939" y="18776"/>
                    <a:pt x="7212" y="18776"/>
                  </a:cubicBezTo>
                  <a:cubicBezTo>
                    <a:pt x="7441" y="18776"/>
                    <a:pt x="7669" y="18897"/>
                    <a:pt x="7869" y="19147"/>
                  </a:cubicBezTo>
                  <a:cubicBezTo>
                    <a:pt x="8729" y="20220"/>
                    <a:pt x="9748" y="20844"/>
                    <a:pt x="10851" y="20844"/>
                  </a:cubicBezTo>
                  <a:cubicBezTo>
                    <a:pt x="11431" y="20844"/>
                    <a:pt x="11985" y="20672"/>
                    <a:pt x="12508" y="20355"/>
                  </a:cubicBezTo>
                  <a:cubicBezTo>
                    <a:pt x="12637" y="20277"/>
                    <a:pt x="12772" y="20237"/>
                    <a:pt x="12904" y="20237"/>
                  </a:cubicBezTo>
                  <a:cubicBezTo>
                    <a:pt x="13124" y="20237"/>
                    <a:pt x="13340" y="20346"/>
                    <a:pt x="13527" y="20575"/>
                  </a:cubicBezTo>
                  <a:cubicBezTo>
                    <a:pt x="14082" y="21222"/>
                    <a:pt x="14725" y="21600"/>
                    <a:pt x="15419" y="21600"/>
                  </a:cubicBezTo>
                  <a:cubicBezTo>
                    <a:pt x="16273" y="21600"/>
                    <a:pt x="17063" y="21026"/>
                    <a:pt x="17682" y="20063"/>
                  </a:cubicBezTo>
                  <a:cubicBezTo>
                    <a:pt x="17912" y="19710"/>
                    <a:pt x="18198" y="19511"/>
                    <a:pt x="18486" y="19511"/>
                  </a:cubicBezTo>
                  <a:cubicBezTo>
                    <a:pt x="18627" y="19511"/>
                    <a:pt x="18768" y="19559"/>
                    <a:pt x="18905" y="19660"/>
                  </a:cubicBezTo>
                  <a:cubicBezTo>
                    <a:pt x="19128" y="19842"/>
                    <a:pt x="19376" y="19928"/>
                    <a:pt x="19631" y="19928"/>
                  </a:cubicBezTo>
                  <a:cubicBezTo>
                    <a:pt x="20721" y="19928"/>
                    <a:pt x="21600" y="18244"/>
                    <a:pt x="21600" y="16169"/>
                  </a:cubicBezTo>
                  <a:cubicBezTo>
                    <a:pt x="21600" y="14083"/>
                    <a:pt x="20721" y="12398"/>
                    <a:pt x="19631" y="12398"/>
                  </a:cubicBezTo>
                  <a:lnTo>
                    <a:pt x="19625" y="12398"/>
                  </a:lnTo>
                  <a:cubicBezTo>
                    <a:pt x="19173" y="12398"/>
                    <a:pt x="18745" y="11984"/>
                    <a:pt x="18516" y="11239"/>
                  </a:cubicBezTo>
                  <a:cubicBezTo>
                    <a:pt x="18108" y="9921"/>
                    <a:pt x="17478" y="8883"/>
                    <a:pt x="16713" y="8323"/>
                  </a:cubicBezTo>
                  <a:cubicBezTo>
                    <a:pt x="16382" y="8066"/>
                    <a:pt x="16108" y="7578"/>
                    <a:pt x="15987" y="6920"/>
                  </a:cubicBezTo>
                  <a:cubicBezTo>
                    <a:pt x="15235" y="2892"/>
                    <a:pt x="13221" y="0"/>
                    <a:pt x="10851"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3" name="Google Shape;20;p15"/>
            <p:cNvSpPr/>
            <p:nvPr/>
          </p:nvSpPr>
          <p:spPr>
            <a:xfrm>
              <a:off x="5735501" y="32"/>
              <a:ext cx="2595462" cy="1354954"/>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cubicBezTo>
                    <a:pt x="9276" y="0"/>
                    <a:pt x="7858" y="1275"/>
                    <a:pt x="6865" y="3319"/>
                  </a:cubicBezTo>
                  <a:cubicBezTo>
                    <a:pt x="6195" y="4689"/>
                    <a:pt x="5265" y="5447"/>
                    <a:pt x="4288" y="5447"/>
                  </a:cubicBezTo>
                  <a:cubicBezTo>
                    <a:pt x="4246" y="5447"/>
                    <a:pt x="4205" y="5445"/>
                    <a:pt x="4163" y="5443"/>
                  </a:cubicBezTo>
                  <a:cubicBezTo>
                    <a:pt x="4116" y="5436"/>
                    <a:pt x="4071" y="5436"/>
                    <a:pt x="4023" y="5436"/>
                  </a:cubicBezTo>
                  <a:cubicBezTo>
                    <a:pt x="1800" y="5436"/>
                    <a:pt x="0" y="8878"/>
                    <a:pt x="0" y="13131"/>
                  </a:cubicBezTo>
                  <a:cubicBezTo>
                    <a:pt x="0" y="17378"/>
                    <a:pt x="1800" y="20819"/>
                    <a:pt x="4023" y="20819"/>
                  </a:cubicBezTo>
                  <a:cubicBezTo>
                    <a:pt x="5272" y="20819"/>
                    <a:pt x="6387" y="19733"/>
                    <a:pt x="7123" y="18031"/>
                  </a:cubicBezTo>
                  <a:cubicBezTo>
                    <a:pt x="8101" y="19776"/>
                    <a:pt x="9410" y="20849"/>
                    <a:pt x="10853" y="20849"/>
                  </a:cubicBezTo>
                  <a:cubicBezTo>
                    <a:pt x="11646" y="20849"/>
                    <a:pt x="12401" y="20526"/>
                    <a:pt x="13079" y="19940"/>
                  </a:cubicBezTo>
                  <a:cubicBezTo>
                    <a:pt x="13707" y="20971"/>
                    <a:pt x="14525" y="21600"/>
                    <a:pt x="15420" y="21600"/>
                  </a:cubicBezTo>
                  <a:cubicBezTo>
                    <a:pt x="16583" y="21600"/>
                    <a:pt x="17618" y="20538"/>
                    <a:pt x="18274" y="18897"/>
                  </a:cubicBezTo>
                  <a:cubicBezTo>
                    <a:pt x="18628" y="19537"/>
                    <a:pt x="19106" y="19934"/>
                    <a:pt x="19631" y="19934"/>
                  </a:cubicBezTo>
                  <a:cubicBezTo>
                    <a:pt x="20718" y="19934"/>
                    <a:pt x="21600" y="18244"/>
                    <a:pt x="21600" y="16163"/>
                  </a:cubicBezTo>
                  <a:cubicBezTo>
                    <a:pt x="21600" y="14082"/>
                    <a:pt x="20718" y="12398"/>
                    <a:pt x="19631" y="12398"/>
                  </a:cubicBezTo>
                  <a:lnTo>
                    <a:pt x="19622" y="12398"/>
                  </a:lnTo>
                  <a:cubicBezTo>
                    <a:pt x="19619" y="12398"/>
                    <a:pt x="19615" y="12398"/>
                    <a:pt x="19612" y="12398"/>
                  </a:cubicBezTo>
                  <a:cubicBezTo>
                    <a:pt x="19167" y="12398"/>
                    <a:pt x="18744" y="11984"/>
                    <a:pt x="18517" y="11245"/>
                  </a:cubicBezTo>
                  <a:cubicBezTo>
                    <a:pt x="18173" y="10135"/>
                    <a:pt x="17669" y="9220"/>
                    <a:pt x="17064" y="8621"/>
                  </a:cubicBezTo>
                  <a:cubicBezTo>
                    <a:pt x="16516" y="8078"/>
                    <a:pt x="16077" y="7218"/>
                    <a:pt x="15822" y="6138"/>
                  </a:cubicBezTo>
                  <a:cubicBezTo>
                    <a:pt x="14968" y="2520"/>
                    <a:pt x="13067" y="0"/>
                    <a:pt x="10853"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34" name="Google Shape;21;p15"/>
            <p:cNvSpPr/>
            <p:nvPr/>
          </p:nvSpPr>
          <p:spPr>
            <a:xfrm>
              <a:off x="31" y="881901"/>
              <a:ext cx="9143674" cy="833703"/>
            </a:xfrm>
            <a:prstGeom prst="rect">
              <a:avLst/>
            </a:pr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36" name="Title Text"/>
          <p:cNvSpPr txBox="1">
            <a:spLocks noGrp="1"/>
          </p:cNvSpPr>
          <p:nvPr>
            <p:ph type="title"/>
          </p:nvPr>
        </p:nvSpPr>
        <p:spPr>
          <a:xfrm>
            <a:off x="717525" y="905149"/>
            <a:ext cx="2183401" cy="3727801"/>
          </a:xfrm>
          <a:prstGeom prst="rect">
            <a:avLst/>
          </a:prstGeom>
        </p:spPr>
        <p:txBody>
          <a:bodyPr/>
          <a:lstStyle>
            <a:lvl1pPr algn="r">
              <a:defRPr sz="5000"/>
            </a:lvl1pPr>
          </a:lstStyle>
          <a:p>
            <a:r>
              <a:t>Title Text</a:t>
            </a:r>
          </a:p>
        </p:txBody>
      </p:sp>
      <p:sp>
        <p:nvSpPr>
          <p:cNvPr id="37" name="Body Level One…"/>
          <p:cNvSpPr txBox="1">
            <a:spLocks noGrp="1"/>
          </p:cNvSpPr>
          <p:nvPr>
            <p:ph type="body" sz="quarter" idx="1"/>
          </p:nvPr>
        </p:nvSpPr>
        <p:spPr>
          <a:xfrm>
            <a:off x="3343550" y="1515049"/>
            <a:ext cx="1529101" cy="639901"/>
          </a:xfrm>
          <a:prstGeom prst="rect">
            <a:avLst/>
          </a:prstGeom>
        </p:spPr>
        <p:txBody>
          <a:bodyPr>
            <a:normAutofit/>
          </a:bodyPr>
          <a:lstStyle>
            <a:lvl1pPr marL="317500" indent="-177800">
              <a:buClrTx/>
              <a:buSzTx/>
              <a:buFontTx/>
              <a:buNone/>
              <a:defRPr>
                <a:solidFill>
                  <a:srgbClr val="053B5C"/>
                </a:solidFill>
              </a:defRPr>
            </a:lvl1pPr>
            <a:lvl2pPr marL="317500" indent="279400">
              <a:buClrTx/>
              <a:buSzTx/>
              <a:buFontTx/>
              <a:buNone/>
              <a:defRPr>
                <a:solidFill>
                  <a:srgbClr val="053B5C"/>
                </a:solidFill>
              </a:defRPr>
            </a:lvl2pPr>
            <a:lvl3pPr marL="317500" indent="736600">
              <a:buClrTx/>
              <a:buSzTx/>
              <a:buFontTx/>
              <a:buNone/>
              <a:defRPr>
                <a:solidFill>
                  <a:srgbClr val="053B5C"/>
                </a:solidFill>
              </a:defRPr>
            </a:lvl3pPr>
            <a:lvl4pPr marL="317500" indent="1193800">
              <a:buClrTx/>
              <a:buSzTx/>
              <a:buFontTx/>
              <a:buNone/>
              <a:defRPr>
                <a:solidFill>
                  <a:srgbClr val="053B5C"/>
                </a:solidFill>
              </a:defRPr>
            </a:lvl4pPr>
            <a:lvl5pPr marL="317500" indent="1651000">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grpSp>
        <p:nvGrpSpPr>
          <p:cNvPr id="53" name="Google Shape;30;p16"/>
          <p:cNvGrpSpPr/>
          <p:nvPr/>
        </p:nvGrpSpPr>
        <p:grpSpPr>
          <a:xfrm>
            <a:off x="1703188" y="213118"/>
            <a:ext cx="5675989" cy="4856568"/>
            <a:chOff x="0" y="0"/>
            <a:chExt cx="5675988" cy="4856567"/>
          </a:xfrm>
        </p:grpSpPr>
        <p:sp>
          <p:nvSpPr>
            <p:cNvPr id="45" name="Google Shape;31;p16"/>
            <p:cNvSpPr/>
            <p:nvPr/>
          </p:nvSpPr>
          <p:spPr>
            <a:xfrm>
              <a:off x="0" y="0"/>
              <a:ext cx="5675989" cy="4521407"/>
            </a:xfrm>
            <a:custGeom>
              <a:avLst/>
              <a:gdLst/>
              <a:ahLst/>
              <a:cxnLst>
                <a:cxn ang="0">
                  <a:pos x="wd2" y="hd2"/>
                </a:cxn>
                <a:cxn ang="5400000">
                  <a:pos x="wd2" y="hd2"/>
                </a:cxn>
                <a:cxn ang="10800000">
                  <a:pos x="wd2" y="hd2"/>
                </a:cxn>
                <a:cxn ang="16200000">
                  <a:pos x="wd2" y="hd2"/>
                </a:cxn>
              </a:cxnLst>
              <a:rect l="0" t="0" r="r" b="b"/>
              <a:pathLst>
                <a:path w="21076" h="21600" extrusionOk="0">
                  <a:moveTo>
                    <a:pt x="16634" y="0"/>
                  </a:moveTo>
                  <a:cubicBezTo>
                    <a:pt x="14874" y="0"/>
                    <a:pt x="13067" y="1363"/>
                    <a:pt x="11712" y="1776"/>
                  </a:cubicBezTo>
                  <a:cubicBezTo>
                    <a:pt x="11201" y="1931"/>
                    <a:pt x="10697" y="1971"/>
                    <a:pt x="10195" y="1971"/>
                  </a:cubicBezTo>
                  <a:cubicBezTo>
                    <a:pt x="9658" y="1971"/>
                    <a:pt x="9123" y="1925"/>
                    <a:pt x="8585" y="1925"/>
                  </a:cubicBezTo>
                  <a:cubicBezTo>
                    <a:pt x="7508" y="1925"/>
                    <a:pt x="6419" y="2109"/>
                    <a:pt x="5273" y="3212"/>
                  </a:cubicBezTo>
                  <a:cubicBezTo>
                    <a:pt x="3508" y="4911"/>
                    <a:pt x="3516" y="6863"/>
                    <a:pt x="2999" y="8240"/>
                  </a:cubicBezTo>
                  <a:cubicBezTo>
                    <a:pt x="2340" y="9998"/>
                    <a:pt x="959" y="11200"/>
                    <a:pt x="356" y="13054"/>
                  </a:cubicBezTo>
                  <a:cubicBezTo>
                    <a:pt x="-49" y="14296"/>
                    <a:pt x="-147" y="15811"/>
                    <a:pt x="266" y="17072"/>
                  </a:cubicBezTo>
                  <a:cubicBezTo>
                    <a:pt x="1036" y="19426"/>
                    <a:pt x="2943" y="18915"/>
                    <a:pt x="5405" y="20384"/>
                  </a:cubicBezTo>
                  <a:cubicBezTo>
                    <a:pt x="6650" y="21127"/>
                    <a:pt x="7297" y="21167"/>
                    <a:pt x="8121" y="21167"/>
                  </a:cubicBezTo>
                  <a:cubicBezTo>
                    <a:pt x="8221" y="21167"/>
                    <a:pt x="8323" y="21167"/>
                    <a:pt x="8429" y="21167"/>
                  </a:cubicBezTo>
                  <a:cubicBezTo>
                    <a:pt x="9089" y="21167"/>
                    <a:pt x="9901" y="21189"/>
                    <a:pt x="11192" y="21516"/>
                  </a:cubicBezTo>
                  <a:cubicBezTo>
                    <a:pt x="11254" y="21545"/>
                    <a:pt x="11644" y="21600"/>
                    <a:pt x="12192" y="21600"/>
                  </a:cubicBezTo>
                  <a:cubicBezTo>
                    <a:pt x="13123" y="21600"/>
                    <a:pt x="14511" y="21440"/>
                    <a:pt x="15523" y="20722"/>
                  </a:cubicBezTo>
                  <a:cubicBezTo>
                    <a:pt x="18524" y="18589"/>
                    <a:pt x="17858" y="16327"/>
                    <a:pt x="18479" y="14112"/>
                  </a:cubicBezTo>
                  <a:cubicBezTo>
                    <a:pt x="18841" y="12830"/>
                    <a:pt x="19615" y="11854"/>
                    <a:pt x="20201" y="10745"/>
                  </a:cubicBezTo>
                  <a:cubicBezTo>
                    <a:pt x="21453" y="8375"/>
                    <a:pt x="21270" y="5479"/>
                    <a:pt x="20238" y="3122"/>
                  </a:cubicBezTo>
                  <a:cubicBezTo>
                    <a:pt x="19194" y="735"/>
                    <a:pt x="17927" y="0"/>
                    <a:pt x="16634" y="0"/>
                  </a:cubicBezTo>
                  <a:close/>
                </a:path>
              </a:pathLst>
            </a:cu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 name="Google Shape;32;p16"/>
            <p:cNvSpPr/>
            <p:nvPr/>
          </p:nvSpPr>
          <p:spPr>
            <a:xfrm>
              <a:off x="203041" y="67584"/>
              <a:ext cx="5026799" cy="4352786"/>
            </a:xfrm>
            <a:custGeom>
              <a:avLst/>
              <a:gdLst/>
              <a:ahLst/>
              <a:cxnLst>
                <a:cxn ang="0">
                  <a:pos x="wd2" y="hd2"/>
                </a:cxn>
                <a:cxn ang="5400000">
                  <a:pos x="wd2" y="hd2"/>
                </a:cxn>
                <a:cxn ang="10800000">
                  <a:pos x="wd2" y="hd2"/>
                </a:cxn>
                <a:cxn ang="16200000">
                  <a:pos x="wd2" y="hd2"/>
                </a:cxn>
              </a:cxnLst>
              <a:rect l="0" t="0" r="r" b="b"/>
              <a:pathLst>
                <a:path w="19857" h="21600" extrusionOk="0">
                  <a:moveTo>
                    <a:pt x="10982" y="0"/>
                  </a:moveTo>
                  <a:cubicBezTo>
                    <a:pt x="9817" y="0"/>
                    <a:pt x="8651" y="435"/>
                    <a:pt x="7654" y="1307"/>
                  </a:cubicBezTo>
                  <a:cubicBezTo>
                    <a:pt x="6757" y="2093"/>
                    <a:pt x="6574" y="2517"/>
                    <a:pt x="5093" y="3224"/>
                  </a:cubicBezTo>
                  <a:cubicBezTo>
                    <a:pt x="3404" y="4030"/>
                    <a:pt x="1103" y="4224"/>
                    <a:pt x="309" y="6689"/>
                  </a:cubicBezTo>
                  <a:cubicBezTo>
                    <a:pt x="-279" y="8514"/>
                    <a:pt x="-35" y="11629"/>
                    <a:pt x="1112" y="14083"/>
                  </a:cubicBezTo>
                  <a:cubicBezTo>
                    <a:pt x="2152" y="16311"/>
                    <a:pt x="3603" y="16474"/>
                    <a:pt x="4721" y="17029"/>
                  </a:cubicBezTo>
                  <a:cubicBezTo>
                    <a:pt x="6277" y="17801"/>
                    <a:pt x="7325" y="19245"/>
                    <a:pt x="8928" y="20183"/>
                  </a:cubicBezTo>
                  <a:cubicBezTo>
                    <a:pt x="10331" y="21002"/>
                    <a:pt x="12240" y="21600"/>
                    <a:pt x="14073" y="21600"/>
                  </a:cubicBezTo>
                  <a:cubicBezTo>
                    <a:pt x="15488" y="21600"/>
                    <a:pt x="16857" y="21244"/>
                    <a:pt x="17916" y="20360"/>
                  </a:cubicBezTo>
                  <a:cubicBezTo>
                    <a:pt x="21321" y="17516"/>
                    <a:pt x="19436" y="13599"/>
                    <a:pt x="18340" y="10210"/>
                  </a:cubicBezTo>
                  <a:cubicBezTo>
                    <a:pt x="16973" y="5985"/>
                    <a:pt x="16506" y="4292"/>
                    <a:pt x="15561" y="2790"/>
                  </a:cubicBezTo>
                  <a:cubicBezTo>
                    <a:pt x="14393" y="932"/>
                    <a:pt x="12688" y="0"/>
                    <a:pt x="10982"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 name="Google Shape;33;p16"/>
            <p:cNvSpPr/>
            <p:nvPr/>
          </p:nvSpPr>
          <p:spPr>
            <a:xfrm>
              <a:off x="1835983" y="3392555"/>
              <a:ext cx="867703" cy="1363586"/>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 name="Google Shape;34;p16"/>
            <p:cNvSpPr/>
            <p:nvPr/>
          </p:nvSpPr>
          <p:spPr>
            <a:xfrm>
              <a:off x="1905531" y="3638945"/>
              <a:ext cx="669550" cy="1170220"/>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 name="Google Shape;35;p16"/>
            <p:cNvSpPr/>
            <p:nvPr/>
          </p:nvSpPr>
          <p:spPr>
            <a:xfrm>
              <a:off x="741516" y="3526973"/>
              <a:ext cx="1101312" cy="1147747"/>
            </a:xfrm>
            <a:custGeom>
              <a:avLst/>
              <a:gdLst/>
              <a:ahLst/>
              <a:cxnLst>
                <a:cxn ang="0">
                  <a:pos x="wd2" y="hd2"/>
                </a:cxn>
                <a:cxn ang="5400000">
                  <a:pos x="wd2" y="hd2"/>
                </a:cxn>
                <a:cxn ang="10800000">
                  <a:pos x="wd2" y="hd2"/>
                </a:cxn>
                <a:cxn ang="16200000">
                  <a:pos x="wd2" y="hd2"/>
                </a:cxn>
              </a:cxnLst>
              <a:rect l="0" t="0" r="r" b="b"/>
              <a:pathLst>
                <a:path w="20364" h="21600" extrusionOk="0">
                  <a:moveTo>
                    <a:pt x="325" y="0"/>
                  </a:moveTo>
                  <a:cubicBezTo>
                    <a:pt x="205" y="0"/>
                    <a:pt x="158" y="130"/>
                    <a:pt x="192" y="233"/>
                  </a:cubicBezTo>
                  <a:cubicBezTo>
                    <a:pt x="109" y="233"/>
                    <a:pt x="27" y="285"/>
                    <a:pt x="22" y="390"/>
                  </a:cubicBezTo>
                  <a:cubicBezTo>
                    <a:pt x="-133" y="3396"/>
                    <a:pt x="558" y="6318"/>
                    <a:pt x="1511" y="9140"/>
                  </a:cubicBezTo>
                  <a:cubicBezTo>
                    <a:pt x="2408" y="11794"/>
                    <a:pt x="3418" y="14474"/>
                    <a:pt x="5403" y="16499"/>
                  </a:cubicBezTo>
                  <a:cubicBezTo>
                    <a:pt x="7294" y="18424"/>
                    <a:pt x="9732" y="19688"/>
                    <a:pt x="12236" y="20565"/>
                  </a:cubicBezTo>
                  <a:cubicBezTo>
                    <a:pt x="13766" y="21100"/>
                    <a:pt x="15418" y="21600"/>
                    <a:pt x="17049" y="21600"/>
                  </a:cubicBezTo>
                  <a:cubicBezTo>
                    <a:pt x="17891" y="21600"/>
                    <a:pt x="18729" y="21467"/>
                    <a:pt x="19539" y="21136"/>
                  </a:cubicBezTo>
                  <a:cubicBezTo>
                    <a:pt x="19601" y="21110"/>
                    <a:pt x="19627" y="21068"/>
                    <a:pt x="19632" y="21026"/>
                  </a:cubicBezTo>
                  <a:cubicBezTo>
                    <a:pt x="19669" y="21057"/>
                    <a:pt x="19717" y="21075"/>
                    <a:pt x="19765" y="21075"/>
                  </a:cubicBezTo>
                  <a:cubicBezTo>
                    <a:pt x="19830" y="21075"/>
                    <a:pt x="19894" y="21040"/>
                    <a:pt x="19921" y="20958"/>
                  </a:cubicBezTo>
                  <a:cubicBezTo>
                    <a:pt x="21467" y="16116"/>
                    <a:pt x="18725" y="10546"/>
                    <a:pt x="15473" y="7105"/>
                  </a:cubicBezTo>
                  <a:cubicBezTo>
                    <a:pt x="11500" y="2903"/>
                    <a:pt x="5933" y="789"/>
                    <a:pt x="351" y="2"/>
                  </a:cubicBezTo>
                  <a:cubicBezTo>
                    <a:pt x="342" y="1"/>
                    <a:pt x="333" y="0"/>
                    <a:pt x="325"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 name="Google Shape;36;p16"/>
            <p:cNvSpPr/>
            <p:nvPr/>
          </p:nvSpPr>
          <p:spPr>
            <a:xfrm>
              <a:off x="897815" y="3703648"/>
              <a:ext cx="968395" cy="971446"/>
            </a:xfrm>
            <a:custGeom>
              <a:avLst/>
              <a:gdLst/>
              <a:ahLst/>
              <a:cxnLst>
                <a:cxn ang="0">
                  <a:pos x="wd2" y="hd2"/>
                </a:cxn>
                <a:cxn ang="5400000">
                  <a:pos x="wd2" y="hd2"/>
                </a:cxn>
                <a:cxn ang="10800000">
                  <a:pos x="wd2" y="hd2"/>
                </a:cxn>
                <a:cxn ang="16200000">
                  <a:pos x="wd2" y="hd2"/>
                </a:cxn>
              </a:cxnLst>
              <a:rect l="0" t="0" r="r" b="b"/>
              <a:pathLst>
                <a:path w="21425" h="21600" extrusionOk="0">
                  <a:moveTo>
                    <a:pt x="1684" y="0"/>
                  </a:moveTo>
                  <a:cubicBezTo>
                    <a:pt x="1530" y="0"/>
                    <a:pt x="1385" y="196"/>
                    <a:pt x="1520" y="350"/>
                  </a:cubicBezTo>
                  <a:cubicBezTo>
                    <a:pt x="3006" y="2104"/>
                    <a:pt x="4486" y="3864"/>
                    <a:pt x="5972" y="5618"/>
                  </a:cubicBezTo>
                  <a:cubicBezTo>
                    <a:pt x="4030" y="4992"/>
                    <a:pt x="2124" y="4261"/>
                    <a:pt x="262" y="3418"/>
                  </a:cubicBezTo>
                  <a:cubicBezTo>
                    <a:pt x="232" y="3405"/>
                    <a:pt x="204" y="3398"/>
                    <a:pt x="178" y="3398"/>
                  </a:cubicBezTo>
                  <a:cubicBezTo>
                    <a:pt x="-10" y="3398"/>
                    <a:pt x="-84" y="3717"/>
                    <a:pt x="132" y="3815"/>
                  </a:cubicBezTo>
                  <a:cubicBezTo>
                    <a:pt x="2069" y="4695"/>
                    <a:pt x="6423" y="6250"/>
                    <a:pt x="6509" y="6250"/>
                  </a:cubicBezTo>
                  <a:cubicBezTo>
                    <a:pt x="8112" y="8147"/>
                    <a:pt x="9716" y="10037"/>
                    <a:pt x="11325" y="11927"/>
                  </a:cubicBezTo>
                  <a:cubicBezTo>
                    <a:pt x="11467" y="12089"/>
                    <a:pt x="11609" y="12249"/>
                    <a:pt x="11751" y="12417"/>
                  </a:cubicBezTo>
                  <a:cubicBezTo>
                    <a:pt x="11311" y="12450"/>
                    <a:pt x="10874" y="12466"/>
                    <a:pt x="10439" y="12466"/>
                  </a:cubicBezTo>
                  <a:cubicBezTo>
                    <a:pt x="8495" y="12466"/>
                    <a:pt x="6588" y="12137"/>
                    <a:pt x="4739" y="11469"/>
                  </a:cubicBezTo>
                  <a:cubicBezTo>
                    <a:pt x="4715" y="11460"/>
                    <a:pt x="4691" y="11457"/>
                    <a:pt x="4669" y="11457"/>
                  </a:cubicBezTo>
                  <a:cubicBezTo>
                    <a:pt x="4464" y="11457"/>
                    <a:pt x="4382" y="11788"/>
                    <a:pt x="4609" y="11871"/>
                  </a:cubicBezTo>
                  <a:cubicBezTo>
                    <a:pt x="6487" y="12546"/>
                    <a:pt x="8420" y="12885"/>
                    <a:pt x="10390" y="12885"/>
                  </a:cubicBezTo>
                  <a:cubicBezTo>
                    <a:pt x="10866" y="12885"/>
                    <a:pt x="11345" y="12866"/>
                    <a:pt x="11824" y="12826"/>
                  </a:cubicBezTo>
                  <a:cubicBezTo>
                    <a:pt x="11911" y="12820"/>
                    <a:pt x="11966" y="12770"/>
                    <a:pt x="12003" y="12708"/>
                  </a:cubicBezTo>
                  <a:cubicBezTo>
                    <a:pt x="13977" y="15001"/>
                    <a:pt x="16018" y="17232"/>
                    <a:pt x="18262" y="19240"/>
                  </a:cubicBezTo>
                  <a:cubicBezTo>
                    <a:pt x="17621" y="19345"/>
                    <a:pt x="16981" y="19397"/>
                    <a:pt x="16343" y="19397"/>
                  </a:cubicBezTo>
                  <a:cubicBezTo>
                    <a:pt x="14757" y="19397"/>
                    <a:pt x="13193" y="19072"/>
                    <a:pt x="11701" y="18422"/>
                  </a:cubicBezTo>
                  <a:cubicBezTo>
                    <a:pt x="11673" y="18410"/>
                    <a:pt x="11646" y="18405"/>
                    <a:pt x="11622" y="18405"/>
                  </a:cubicBezTo>
                  <a:cubicBezTo>
                    <a:pt x="11430" y="18405"/>
                    <a:pt x="11353" y="18732"/>
                    <a:pt x="11571" y="18825"/>
                  </a:cubicBezTo>
                  <a:cubicBezTo>
                    <a:pt x="13107" y="19488"/>
                    <a:pt x="14719" y="19820"/>
                    <a:pt x="16353" y="19820"/>
                  </a:cubicBezTo>
                  <a:cubicBezTo>
                    <a:pt x="17087" y="19820"/>
                    <a:pt x="17826" y="19753"/>
                    <a:pt x="18564" y="19618"/>
                  </a:cubicBezTo>
                  <a:cubicBezTo>
                    <a:pt x="18601" y="19612"/>
                    <a:pt x="18626" y="19600"/>
                    <a:pt x="18651" y="19587"/>
                  </a:cubicBezTo>
                  <a:cubicBezTo>
                    <a:pt x="19440" y="20275"/>
                    <a:pt x="20254" y="20938"/>
                    <a:pt x="21105" y="21558"/>
                  </a:cubicBezTo>
                  <a:cubicBezTo>
                    <a:pt x="21144" y="21588"/>
                    <a:pt x="21183" y="21600"/>
                    <a:pt x="21221" y="21600"/>
                  </a:cubicBezTo>
                  <a:cubicBezTo>
                    <a:pt x="21391" y="21600"/>
                    <a:pt x="21516" y="21343"/>
                    <a:pt x="21339" y="21211"/>
                  </a:cubicBezTo>
                  <a:cubicBezTo>
                    <a:pt x="19465" y="19835"/>
                    <a:pt x="17756" y="18286"/>
                    <a:pt x="16141" y="16631"/>
                  </a:cubicBezTo>
                  <a:cubicBezTo>
                    <a:pt x="16190" y="16631"/>
                    <a:pt x="16246" y="16600"/>
                    <a:pt x="16277" y="16538"/>
                  </a:cubicBezTo>
                  <a:cubicBezTo>
                    <a:pt x="17393" y="14431"/>
                    <a:pt x="17603" y="12039"/>
                    <a:pt x="16819" y="9783"/>
                  </a:cubicBezTo>
                  <a:cubicBezTo>
                    <a:pt x="16783" y="9677"/>
                    <a:pt x="16691" y="9630"/>
                    <a:pt x="16601" y="9630"/>
                  </a:cubicBezTo>
                  <a:cubicBezTo>
                    <a:pt x="16476" y="9630"/>
                    <a:pt x="16359" y="9722"/>
                    <a:pt x="16412" y="9870"/>
                  </a:cubicBezTo>
                  <a:cubicBezTo>
                    <a:pt x="17152" y="12014"/>
                    <a:pt x="16992" y="14301"/>
                    <a:pt x="15931" y="16303"/>
                  </a:cubicBezTo>
                  <a:cubicBezTo>
                    <a:pt x="15913" y="16334"/>
                    <a:pt x="15906" y="16365"/>
                    <a:pt x="15906" y="16390"/>
                  </a:cubicBezTo>
                  <a:cubicBezTo>
                    <a:pt x="14340" y="14778"/>
                    <a:pt x="12854" y="13074"/>
                    <a:pt x="11399" y="11363"/>
                  </a:cubicBezTo>
                  <a:cubicBezTo>
                    <a:pt x="10794" y="10651"/>
                    <a:pt x="10190" y="9938"/>
                    <a:pt x="9592" y="9231"/>
                  </a:cubicBezTo>
                  <a:cubicBezTo>
                    <a:pt x="9610" y="9206"/>
                    <a:pt x="9623" y="9182"/>
                    <a:pt x="9635" y="9144"/>
                  </a:cubicBezTo>
                  <a:cubicBezTo>
                    <a:pt x="10159" y="7112"/>
                    <a:pt x="10394" y="5048"/>
                    <a:pt x="10320" y="2947"/>
                  </a:cubicBezTo>
                  <a:cubicBezTo>
                    <a:pt x="10313" y="2806"/>
                    <a:pt x="10198" y="2732"/>
                    <a:pt x="10091" y="2732"/>
                  </a:cubicBezTo>
                  <a:cubicBezTo>
                    <a:pt x="9991" y="2732"/>
                    <a:pt x="9897" y="2795"/>
                    <a:pt x="9901" y="2923"/>
                  </a:cubicBezTo>
                  <a:cubicBezTo>
                    <a:pt x="9975" y="4937"/>
                    <a:pt x="9765" y="6907"/>
                    <a:pt x="9271" y="8860"/>
                  </a:cubicBezTo>
                  <a:cubicBezTo>
                    <a:pt x="6792" y="5934"/>
                    <a:pt x="4314" y="3003"/>
                    <a:pt x="1828" y="72"/>
                  </a:cubicBezTo>
                  <a:cubicBezTo>
                    <a:pt x="1786" y="21"/>
                    <a:pt x="1734" y="0"/>
                    <a:pt x="1684"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 name="Google Shape;37;p16"/>
            <p:cNvSpPr/>
            <p:nvPr/>
          </p:nvSpPr>
          <p:spPr>
            <a:xfrm>
              <a:off x="3747512" y="3591678"/>
              <a:ext cx="1240134" cy="1264890"/>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 name="Google Shape;38;p16"/>
            <p:cNvSpPr/>
            <p:nvPr/>
          </p:nvSpPr>
          <p:spPr>
            <a:xfrm>
              <a:off x="3794951" y="3703555"/>
              <a:ext cx="990736" cy="1033763"/>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54" name="Title Text"/>
          <p:cNvSpPr txBox="1">
            <a:spLocks noGrp="1"/>
          </p:cNvSpPr>
          <p:nvPr>
            <p:ph type="title"/>
          </p:nvPr>
        </p:nvSpPr>
        <p:spPr>
          <a:xfrm>
            <a:off x="2672700" y="1304099"/>
            <a:ext cx="3798900" cy="724501"/>
          </a:xfrm>
          <a:prstGeom prst="rect">
            <a:avLst/>
          </a:prstGeom>
        </p:spPr>
        <p:txBody>
          <a:bodyPr anchor="b"/>
          <a:lstStyle>
            <a:lvl1pPr>
              <a:defRPr sz="4000">
                <a:solidFill>
                  <a:srgbClr val="053B5C"/>
                </a:solidFill>
              </a:defRPr>
            </a:lvl1pPr>
          </a:lstStyle>
          <a:p>
            <a:r>
              <a:t>Title Text</a:t>
            </a:r>
          </a:p>
        </p:txBody>
      </p:sp>
      <p:sp>
        <p:nvSpPr>
          <p:cNvPr id="55" name="Body Level One…"/>
          <p:cNvSpPr txBox="1">
            <a:spLocks noGrp="1"/>
          </p:cNvSpPr>
          <p:nvPr>
            <p:ph type="body" sz="quarter" idx="1"/>
          </p:nvPr>
        </p:nvSpPr>
        <p:spPr>
          <a:xfrm>
            <a:off x="2785274" y="2083549"/>
            <a:ext cx="3573602" cy="1406101"/>
          </a:xfrm>
          <a:prstGeom prst="rect">
            <a:avLst/>
          </a:prstGeom>
        </p:spPr>
        <p:txBody>
          <a:bodyPr>
            <a:normAutofit/>
          </a:bodyPr>
          <a:lstStyle>
            <a:lvl1pPr marL="317500" indent="-177800" algn="ctr">
              <a:buClrTx/>
              <a:buSzTx/>
              <a:buFontTx/>
              <a:buNone/>
              <a:defRPr>
                <a:solidFill>
                  <a:srgbClr val="053B5C"/>
                </a:solidFill>
              </a:defRPr>
            </a:lvl1pPr>
            <a:lvl2pPr marL="317500" indent="279400" algn="ctr">
              <a:buClrTx/>
              <a:buSzTx/>
              <a:buFontTx/>
              <a:buNone/>
              <a:defRPr>
                <a:solidFill>
                  <a:srgbClr val="053B5C"/>
                </a:solidFill>
              </a:defRPr>
            </a:lvl2pPr>
            <a:lvl3pPr marL="317500" indent="736600" algn="ctr">
              <a:buClrTx/>
              <a:buSzTx/>
              <a:buFontTx/>
              <a:buNone/>
              <a:defRPr>
                <a:solidFill>
                  <a:srgbClr val="053B5C"/>
                </a:solidFill>
              </a:defRPr>
            </a:lvl3pPr>
            <a:lvl4pPr marL="317500" indent="1193800" algn="ctr">
              <a:buClrTx/>
              <a:buSzTx/>
              <a:buFontTx/>
              <a:buNone/>
              <a:defRPr>
                <a:solidFill>
                  <a:srgbClr val="053B5C"/>
                </a:solidFill>
              </a:defRPr>
            </a:lvl4pPr>
            <a:lvl5pPr marL="317500" indent="1651000" algn="ctr">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USTOM_4">
    <p:spTree>
      <p:nvGrpSpPr>
        <p:cNvPr id="1" name=""/>
        <p:cNvGrpSpPr/>
        <p:nvPr/>
      </p:nvGrpSpPr>
      <p:grpSpPr>
        <a:xfrm>
          <a:off x="0" y="0"/>
          <a:ext cx="0" cy="0"/>
          <a:chOff x="0" y="0"/>
          <a:chExt cx="0" cy="0"/>
        </a:xfrm>
      </p:grpSpPr>
      <p:grpSp>
        <p:nvGrpSpPr>
          <p:cNvPr id="65" name="Google Shape;42;p17"/>
          <p:cNvGrpSpPr/>
          <p:nvPr/>
        </p:nvGrpSpPr>
        <p:grpSpPr>
          <a:xfrm>
            <a:off x="7390862" y="3837932"/>
            <a:ext cx="615089" cy="950214"/>
            <a:chOff x="0" y="0"/>
            <a:chExt cx="615088" cy="950212"/>
          </a:xfrm>
        </p:grpSpPr>
        <p:sp>
          <p:nvSpPr>
            <p:cNvPr id="63" name="Google Shape;43;p17"/>
            <p:cNvSpPr/>
            <p:nvPr/>
          </p:nvSpPr>
          <p:spPr>
            <a:xfrm rot="21400151">
              <a:off x="25293" y="15649"/>
              <a:ext cx="564502" cy="887108"/>
            </a:xfrm>
            <a:custGeom>
              <a:avLst/>
              <a:gdLst/>
              <a:ahLst/>
              <a:cxnLst>
                <a:cxn ang="0">
                  <a:pos x="wd2" y="hd2"/>
                </a:cxn>
                <a:cxn ang="5400000">
                  <a:pos x="wd2" y="hd2"/>
                </a:cxn>
                <a:cxn ang="10800000">
                  <a:pos x="wd2" y="hd2"/>
                </a:cxn>
                <a:cxn ang="16200000">
                  <a:pos x="wd2" y="hd2"/>
                </a:cxn>
              </a:cxnLst>
              <a:rect l="0" t="0" r="r" b="b"/>
              <a:pathLst>
                <a:path w="20961" h="21600" extrusionOk="0">
                  <a:moveTo>
                    <a:pt x="19697" y="0"/>
                  </a:moveTo>
                  <a:cubicBezTo>
                    <a:pt x="19677" y="0"/>
                    <a:pt x="19656" y="2"/>
                    <a:pt x="19633" y="6"/>
                  </a:cubicBezTo>
                  <a:cubicBezTo>
                    <a:pt x="15910" y="668"/>
                    <a:pt x="12624" y="1997"/>
                    <a:pt x="9574" y="3511"/>
                  </a:cubicBezTo>
                  <a:cubicBezTo>
                    <a:pt x="6699" y="4942"/>
                    <a:pt x="3844" y="6465"/>
                    <a:pt x="2181" y="8615"/>
                  </a:cubicBezTo>
                  <a:cubicBezTo>
                    <a:pt x="605" y="10655"/>
                    <a:pt x="60" y="12973"/>
                    <a:pt x="6" y="15242"/>
                  </a:cubicBezTo>
                  <a:cubicBezTo>
                    <a:pt x="-41" y="17344"/>
                    <a:pt x="134" y="19653"/>
                    <a:pt x="2289" y="21335"/>
                  </a:cubicBezTo>
                  <a:cubicBezTo>
                    <a:pt x="2329" y="21373"/>
                    <a:pt x="2383" y="21385"/>
                    <a:pt x="2432" y="21385"/>
                  </a:cubicBezTo>
                  <a:cubicBezTo>
                    <a:pt x="2440" y="21385"/>
                    <a:pt x="2449" y="21385"/>
                    <a:pt x="2457" y="21384"/>
                  </a:cubicBezTo>
                  <a:cubicBezTo>
                    <a:pt x="2403" y="21472"/>
                    <a:pt x="2464" y="21600"/>
                    <a:pt x="2659" y="21600"/>
                  </a:cubicBezTo>
                  <a:cubicBezTo>
                    <a:pt x="9191" y="21587"/>
                    <a:pt x="14873" y="17896"/>
                    <a:pt x="17741" y="14341"/>
                  </a:cubicBezTo>
                  <a:cubicBezTo>
                    <a:pt x="21250" y="10006"/>
                    <a:pt x="21559" y="4924"/>
                    <a:pt x="20246" y="173"/>
                  </a:cubicBezTo>
                  <a:cubicBezTo>
                    <a:pt x="20225" y="98"/>
                    <a:pt x="20140" y="65"/>
                    <a:pt x="20050" y="65"/>
                  </a:cubicBezTo>
                  <a:cubicBezTo>
                    <a:pt x="19996" y="65"/>
                    <a:pt x="19941" y="77"/>
                    <a:pt x="19896" y="98"/>
                  </a:cubicBezTo>
                  <a:cubicBezTo>
                    <a:pt x="19868" y="43"/>
                    <a:pt x="19798" y="0"/>
                    <a:pt x="1969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 name="Google Shape;44;p17"/>
            <p:cNvSpPr/>
            <p:nvPr/>
          </p:nvSpPr>
          <p:spPr>
            <a:xfrm rot="21400151">
              <a:off x="76229" y="176892"/>
              <a:ext cx="435589" cy="761310"/>
            </a:xfrm>
            <a:custGeom>
              <a:avLst/>
              <a:gdLst/>
              <a:ahLst/>
              <a:cxnLst>
                <a:cxn ang="0">
                  <a:pos x="wd2" y="hd2"/>
                </a:cxn>
                <a:cxn ang="5400000">
                  <a:pos x="wd2" y="hd2"/>
                </a:cxn>
                <a:cxn ang="10800000">
                  <a:pos x="wd2" y="hd2"/>
                </a:cxn>
                <a:cxn ang="16200000">
                  <a:pos x="wd2" y="hd2"/>
                </a:cxn>
              </a:cxnLst>
              <a:rect l="0" t="0" r="r" b="b"/>
              <a:pathLst>
                <a:path w="21240" h="21600" extrusionOk="0">
                  <a:moveTo>
                    <a:pt x="15633" y="0"/>
                  </a:moveTo>
                  <a:cubicBezTo>
                    <a:pt x="15483" y="0"/>
                    <a:pt x="15322" y="55"/>
                    <a:pt x="15300" y="166"/>
                  </a:cubicBezTo>
                  <a:cubicBezTo>
                    <a:pt x="14972" y="1931"/>
                    <a:pt x="14813" y="5784"/>
                    <a:pt x="14849" y="5851"/>
                  </a:cubicBezTo>
                  <a:cubicBezTo>
                    <a:pt x="13001" y="7615"/>
                    <a:pt x="11153" y="9375"/>
                    <a:pt x="9314" y="11140"/>
                  </a:cubicBezTo>
                  <a:cubicBezTo>
                    <a:pt x="9155" y="11294"/>
                    <a:pt x="8996" y="11448"/>
                    <a:pt x="8836" y="11603"/>
                  </a:cubicBezTo>
                  <a:cubicBezTo>
                    <a:pt x="7519" y="9750"/>
                    <a:pt x="6891" y="7806"/>
                    <a:pt x="6980" y="5804"/>
                  </a:cubicBezTo>
                  <a:cubicBezTo>
                    <a:pt x="6988" y="5691"/>
                    <a:pt x="6843" y="5635"/>
                    <a:pt x="6694" y="5635"/>
                  </a:cubicBezTo>
                  <a:cubicBezTo>
                    <a:pt x="6544" y="5635"/>
                    <a:pt x="6391" y="5691"/>
                    <a:pt x="6387" y="5804"/>
                  </a:cubicBezTo>
                  <a:cubicBezTo>
                    <a:pt x="6290" y="7863"/>
                    <a:pt x="6936" y="9869"/>
                    <a:pt x="8315" y="11773"/>
                  </a:cubicBezTo>
                  <a:cubicBezTo>
                    <a:pt x="8359" y="11834"/>
                    <a:pt x="8456" y="11870"/>
                    <a:pt x="8553" y="11881"/>
                  </a:cubicBezTo>
                  <a:cubicBezTo>
                    <a:pt x="6334" y="14036"/>
                    <a:pt x="4212" y="16233"/>
                    <a:pt x="2497" y="18532"/>
                  </a:cubicBezTo>
                  <a:cubicBezTo>
                    <a:pt x="994" y="16850"/>
                    <a:pt x="375" y="15013"/>
                    <a:pt x="666" y="13120"/>
                  </a:cubicBezTo>
                  <a:cubicBezTo>
                    <a:pt x="684" y="13010"/>
                    <a:pt x="545" y="12954"/>
                    <a:pt x="397" y="12954"/>
                  </a:cubicBezTo>
                  <a:cubicBezTo>
                    <a:pt x="248" y="12954"/>
                    <a:pt x="92" y="13010"/>
                    <a:pt x="74" y="13120"/>
                  </a:cubicBezTo>
                  <a:cubicBezTo>
                    <a:pt x="-244" y="15132"/>
                    <a:pt x="463" y="17092"/>
                    <a:pt x="2117" y="18872"/>
                  </a:cubicBezTo>
                  <a:cubicBezTo>
                    <a:pt x="2143" y="18893"/>
                    <a:pt x="2170" y="18913"/>
                    <a:pt x="2205" y="18929"/>
                  </a:cubicBezTo>
                  <a:cubicBezTo>
                    <a:pt x="1621" y="19731"/>
                    <a:pt x="1091" y="20550"/>
                    <a:pt x="622" y="21388"/>
                  </a:cubicBezTo>
                  <a:cubicBezTo>
                    <a:pt x="553" y="21516"/>
                    <a:pt x="736" y="21600"/>
                    <a:pt x="916" y="21600"/>
                  </a:cubicBezTo>
                  <a:cubicBezTo>
                    <a:pt x="1034" y="21600"/>
                    <a:pt x="1151" y="21564"/>
                    <a:pt x="1197" y="21481"/>
                  </a:cubicBezTo>
                  <a:cubicBezTo>
                    <a:pt x="2223" y="19639"/>
                    <a:pt x="3566" y="17884"/>
                    <a:pt x="5078" y="16176"/>
                  </a:cubicBezTo>
                  <a:cubicBezTo>
                    <a:pt x="5114" y="16218"/>
                    <a:pt x="5167" y="16248"/>
                    <a:pt x="5273" y="16259"/>
                  </a:cubicBezTo>
                  <a:cubicBezTo>
                    <a:pt x="5992" y="16331"/>
                    <a:pt x="6711" y="16368"/>
                    <a:pt x="7422" y="16368"/>
                  </a:cubicBezTo>
                  <a:cubicBezTo>
                    <a:pt x="10029" y="16368"/>
                    <a:pt x="12547" y="15883"/>
                    <a:pt x="14672" y="14942"/>
                  </a:cubicBezTo>
                  <a:cubicBezTo>
                    <a:pt x="14928" y="14831"/>
                    <a:pt x="14767" y="14605"/>
                    <a:pt x="14529" y="14605"/>
                  </a:cubicBezTo>
                  <a:cubicBezTo>
                    <a:pt x="14479" y="14605"/>
                    <a:pt x="14425" y="14615"/>
                    <a:pt x="14372" y="14638"/>
                  </a:cubicBezTo>
                  <a:cubicBezTo>
                    <a:pt x="12333" y="15543"/>
                    <a:pt x="9923" y="16025"/>
                    <a:pt x="7418" y="16025"/>
                  </a:cubicBezTo>
                  <a:cubicBezTo>
                    <a:pt x="6760" y="16025"/>
                    <a:pt x="6097" y="15992"/>
                    <a:pt x="5432" y="15924"/>
                  </a:cubicBezTo>
                  <a:cubicBezTo>
                    <a:pt x="5410" y="15922"/>
                    <a:pt x="5388" y="15920"/>
                    <a:pt x="5367" y="15920"/>
                  </a:cubicBezTo>
                  <a:cubicBezTo>
                    <a:pt x="5346" y="15920"/>
                    <a:pt x="5326" y="15922"/>
                    <a:pt x="5309" y="15924"/>
                  </a:cubicBezTo>
                  <a:cubicBezTo>
                    <a:pt x="6794" y="14268"/>
                    <a:pt x="8439" y="12652"/>
                    <a:pt x="10110" y="11052"/>
                  </a:cubicBezTo>
                  <a:cubicBezTo>
                    <a:pt x="10800" y="10389"/>
                    <a:pt x="11498" y="9730"/>
                    <a:pt x="12188" y="9066"/>
                  </a:cubicBezTo>
                  <a:cubicBezTo>
                    <a:pt x="12222" y="9077"/>
                    <a:pt x="12267" y="9082"/>
                    <a:pt x="12320" y="9082"/>
                  </a:cubicBezTo>
                  <a:cubicBezTo>
                    <a:pt x="15318" y="8974"/>
                    <a:pt x="18218" y="8619"/>
                    <a:pt x="21038" y="8017"/>
                  </a:cubicBezTo>
                  <a:cubicBezTo>
                    <a:pt x="21356" y="7948"/>
                    <a:pt x="21267" y="7671"/>
                    <a:pt x="20983" y="7671"/>
                  </a:cubicBezTo>
                  <a:cubicBezTo>
                    <a:pt x="20951" y="7671"/>
                    <a:pt x="20916" y="7675"/>
                    <a:pt x="20879" y="7682"/>
                  </a:cubicBezTo>
                  <a:cubicBezTo>
                    <a:pt x="18182" y="8259"/>
                    <a:pt x="15415" y="8603"/>
                    <a:pt x="12550" y="8722"/>
                  </a:cubicBezTo>
                  <a:cubicBezTo>
                    <a:pt x="15406" y="5995"/>
                    <a:pt x="18279" y="3268"/>
                    <a:pt x="21135" y="547"/>
                  </a:cubicBezTo>
                  <a:cubicBezTo>
                    <a:pt x="21276" y="412"/>
                    <a:pt x="21070" y="286"/>
                    <a:pt x="20866" y="286"/>
                  </a:cubicBezTo>
                  <a:cubicBezTo>
                    <a:pt x="20774" y="286"/>
                    <a:pt x="20682" y="312"/>
                    <a:pt x="20622" y="372"/>
                  </a:cubicBezTo>
                  <a:cubicBezTo>
                    <a:pt x="18908" y="2003"/>
                    <a:pt x="17183" y="3634"/>
                    <a:pt x="15468" y="5264"/>
                  </a:cubicBezTo>
                  <a:cubicBezTo>
                    <a:pt x="15450" y="3561"/>
                    <a:pt x="15583" y="1864"/>
                    <a:pt x="15901" y="166"/>
                  </a:cubicBezTo>
                  <a:cubicBezTo>
                    <a:pt x="15923" y="55"/>
                    <a:pt x="15784" y="0"/>
                    <a:pt x="15633"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68" name="Google Shape;45;p17"/>
          <p:cNvGrpSpPr/>
          <p:nvPr/>
        </p:nvGrpSpPr>
        <p:grpSpPr>
          <a:xfrm>
            <a:off x="6709943" y="3934149"/>
            <a:ext cx="845762" cy="863379"/>
            <a:chOff x="0" y="0"/>
            <a:chExt cx="845761" cy="863378"/>
          </a:xfrm>
        </p:grpSpPr>
        <p:sp>
          <p:nvSpPr>
            <p:cNvPr id="66" name="Google Shape;46;p17"/>
            <p:cNvSpPr/>
            <p:nvPr/>
          </p:nvSpPr>
          <p:spPr>
            <a:xfrm>
              <a:off x="0" y="0"/>
              <a:ext cx="828179" cy="863098"/>
            </a:xfrm>
            <a:custGeom>
              <a:avLst/>
              <a:gdLst/>
              <a:ahLst/>
              <a:cxnLst>
                <a:cxn ang="0">
                  <a:pos x="wd2" y="hd2"/>
                </a:cxn>
                <a:cxn ang="5400000">
                  <a:pos x="wd2" y="hd2"/>
                </a:cxn>
                <a:cxn ang="10800000">
                  <a:pos x="wd2" y="hd2"/>
                </a:cxn>
                <a:cxn ang="16200000">
                  <a:pos x="wd2" y="hd2"/>
                </a:cxn>
              </a:cxnLst>
              <a:rect l="0" t="0" r="r" b="b"/>
              <a:pathLst>
                <a:path w="20364" h="21600" extrusionOk="0">
                  <a:moveTo>
                    <a:pt x="325" y="0"/>
                  </a:moveTo>
                  <a:cubicBezTo>
                    <a:pt x="205" y="0"/>
                    <a:pt x="158" y="130"/>
                    <a:pt x="192" y="233"/>
                  </a:cubicBezTo>
                  <a:cubicBezTo>
                    <a:pt x="109" y="233"/>
                    <a:pt x="27" y="285"/>
                    <a:pt x="22" y="390"/>
                  </a:cubicBezTo>
                  <a:cubicBezTo>
                    <a:pt x="-133" y="3396"/>
                    <a:pt x="558" y="6318"/>
                    <a:pt x="1511" y="9140"/>
                  </a:cubicBezTo>
                  <a:cubicBezTo>
                    <a:pt x="2408" y="11794"/>
                    <a:pt x="3418" y="14474"/>
                    <a:pt x="5403" y="16499"/>
                  </a:cubicBezTo>
                  <a:cubicBezTo>
                    <a:pt x="7294" y="18424"/>
                    <a:pt x="9732" y="19688"/>
                    <a:pt x="12236" y="20565"/>
                  </a:cubicBezTo>
                  <a:cubicBezTo>
                    <a:pt x="13766" y="21100"/>
                    <a:pt x="15418" y="21600"/>
                    <a:pt x="17049" y="21600"/>
                  </a:cubicBezTo>
                  <a:cubicBezTo>
                    <a:pt x="17891" y="21600"/>
                    <a:pt x="18729" y="21467"/>
                    <a:pt x="19539" y="21136"/>
                  </a:cubicBezTo>
                  <a:cubicBezTo>
                    <a:pt x="19601" y="21110"/>
                    <a:pt x="19627" y="21068"/>
                    <a:pt x="19632" y="21026"/>
                  </a:cubicBezTo>
                  <a:cubicBezTo>
                    <a:pt x="19669" y="21057"/>
                    <a:pt x="19717" y="21075"/>
                    <a:pt x="19765" y="21075"/>
                  </a:cubicBezTo>
                  <a:cubicBezTo>
                    <a:pt x="19830" y="21075"/>
                    <a:pt x="19894" y="21040"/>
                    <a:pt x="19921" y="20958"/>
                  </a:cubicBezTo>
                  <a:cubicBezTo>
                    <a:pt x="21467" y="16116"/>
                    <a:pt x="18725" y="10546"/>
                    <a:pt x="15473" y="7105"/>
                  </a:cubicBezTo>
                  <a:cubicBezTo>
                    <a:pt x="11500" y="2903"/>
                    <a:pt x="5933" y="789"/>
                    <a:pt x="351" y="2"/>
                  </a:cubicBezTo>
                  <a:cubicBezTo>
                    <a:pt x="342" y="1"/>
                    <a:pt x="333" y="0"/>
                    <a:pt x="325"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 name="Google Shape;47;p17"/>
            <p:cNvSpPr/>
            <p:nvPr/>
          </p:nvSpPr>
          <p:spPr>
            <a:xfrm>
              <a:off x="117535" y="132858"/>
              <a:ext cx="728227" cy="730521"/>
            </a:xfrm>
            <a:custGeom>
              <a:avLst/>
              <a:gdLst/>
              <a:ahLst/>
              <a:cxnLst>
                <a:cxn ang="0">
                  <a:pos x="wd2" y="hd2"/>
                </a:cxn>
                <a:cxn ang="5400000">
                  <a:pos x="wd2" y="hd2"/>
                </a:cxn>
                <a:cxn ang="10800000">
                  <a:pos x="wd2" y="hd2"/>
                </a:cxn>
                <a:cxn ang="16200000">
                  <a:pos x="wd2" y="hd2"/>
                </a:cxn>
              </a:cxnLst>
              <a:rect l="0" t="0" r="r" b="b"/>
              <a:pathLst>
                <a:path w="21425" h="21600" extrusionOk="0">
                  <a:moveTo>
                    <a:pt x="1684" y="0"/>
                  </a:moveTo>
                  <a:cubicBezTo>
                    <a:pt x="1530" y="0"/>
                    <a:pt x="1385" y="196"/>
                    <a:pt x="1520" y="350"/>
                  </a:cubicBezTo>
                  <a:cubicBezTo>
                    <a:pt x="3006" y="2104"/>
                    <a:pt x="4486" y="3864"/>
                    <a:pt x="5972" y="5618"/>
                  </a:cubicBezTo>
                  <a:cubicBezTo>
                    <a:pt x="4030" y="4992"/>
                    <a:pt x="2124" y="4261"/>
                    <a:pt x="262" y="3418"/>
                  </a:cubicBezTo>
                  <a:cubicBezTo>
                    <a:pt x="232" y="3405"/>
                    <a:pt x="204" y="3398"/>
                    <a:pt x="178" y="3398"/>
                  </a:cubicBezTo>
                  <a:cubicBezTo>
                    <a:pt x="-10" y="3398"/>
                    <a:pt x="-84" y="3717"/>
                    <a:pt x="132" y="3815"/>
                  </a:cubicBezTo>
                  <a:cubicBezTo>
                    <a:pt x="2069" y="4695"/>
                    <a:pt x="6423" y="6250"/>
                    <a:pt x="6509" y="6250"/>
                  </a:cubicBezTo>
                  <a:cubicBezTo>
                    <a:pt x="8112" y="8147"/>
                    <a:pt x="9716" y="10037"/>
                    <a:pt x="11325" y="11927"/>
                  </a:cubicBezTo>
                  <a:cubicBezTo>
                    <a:pt x="11467" y="12089"/>
                    <a:pt x="11609" y="12249"/>
                    <a:pt x="11751" y="12417"/>
                  </a:cubicBezTo>
                  <a:cubicBezTo>
                    <a:pt x="11311" y="12450"/>
                    <a:pt x="10874" y="12466"/>
                    <a:pt x="10439" y="12466"/>
                  </a:cubicBezTo>
                  <a:cubicBezTo>
                    <a:pt x="8495" y="12466"/>
                    <a:pt x="6588" y="12137"/>
                    <a:pt x="4739" y="11469"/>
                  </a:cubicBezTo>
                  <a:cubicBezTo>
                    <a:pt x="4715" y="11460"/>
                    <a:pt x="4691" y="11457"/>
                    <a:pt x="4669" y="11457"/>
                  </a:cubicBezTo>
                  <a:cubicBezTo>
                    <a:pt x="4464" y="11457"/>
                    <a:pt x="4382" y="11788"/>
                    <a:pt x="4609" y="11871"/>
                  </a:cubicBezTo>
                  <a:cubicBezTo>
                    <a:pt x="6487" y="12546"/>
                    <a:pt x="8420" y="12885"/>
                    <a:pt x="10390" y="12885"/>
                  </a:cubicBezTo>
                  <a:cubicBezTo>
                    <a:pt x="10866" y="12885"/>
                    <a:pt x="11345" y="12866"/>
                    <a:pt x="11824" y="12826"/>
                  </a:cubicBezTo>
                  <a:cubicBezTo>
                    <a:pt x="11911" y="12820"/>
                    <a:pt x="11966" y="12770"/>
                    <a:pt x="12003" y="12708"/>
                  </a:cubicBezTo>
                  <a:cubicBezTo>
                    <a:pt x="13977" y="15001"/>
                    <a:pt x="16018" y="17232"/>
                    <a:pt x="18262" y="19240"/>
                  </a:cubicBezTo>
                  <a:cubicBezTo>
                    <a:pt x="17621" y="19345"/>
                    <a:pt x="16981" y="19397"/>
                    <a:pt x="16343" y="19397"/>
                  </a:cubicBezTo>
                  <a:cubicBezTo>
                    <a:pt x="14757" y="19397"/>
                    <a:pt x="13193" y="19072"/>
                    <a:pt x="11701" y="18422"/>
                  </a:cubicBezTo>
                  <a:cubicBezTo>
                    <a:pt x="11673" y="18410"/>
                    <a:pt x="11646" y="18405"/>
                    <a:pt x="11622" y="18405"/>
                  </a:cubicBezTo>
                  <a:cubicBezTo>
                    <a:pt x="11430" y="18405"/>
                    <a:pt x="11353" y="18732"/>
                    <a:pt x="11571" y="18825"/>
                  </a:cubicBezTo>
                  <a:cubicBezTo>
                    <a:pt x="13107" y="19488"/>
                    <a:pt x="14719" y="19820"/>
                    <a:pt x="16353" y="19820"/>
                  </a:cubicBezTo>
                  <a:cubicBezTo>
                    <a:pt x="17087" y="19820"/>
                    <a:pt x="17826" y="19753"/>
                    <a:pt x="18564" y="19618"/>
                  </a:cubicBezTo>
                  <a:cubicBezTo>
                    <a:pt x="18601" y="19612"/>
                    <a:pt x="18626" y="19600"/>
                    <a:pt x="18651" y="19587"/>
                  </a:cubicBezTo>
                  <a:cubicBezTo>
                    <a:pt x="19440" y="20275"/>
                    <a:pt x="20254" y="20938"/>
                    <a:pt x="21105" y="21558"/>
                  </a:cubicBezTo>
                  <a:cubicBezTo>
                    <a:pt x="21144" y="21588"/>
                    <a:pt x="21183" y="21600"/>
                    <a:pt x="21221" y="21600"/>
                  </a:cubicBezTo>
                  <a:cubicBezTo>
                    <a:pt x="21391" y="21600"/>
                    <a:pt x="21516" y="21343"/>
                    <a:pt x="21339" y="21211"/>
                  </a:cubicBezTo>
                  <a:cubicBezTo>
                    <a:pt x="19465" y="19835"/>
                    <a:pt x="17756" y="18286"/>
                    <a:pt x="16141" y="16631"/>
                  </a:cubicBezTo>
                  <a:cubicBezTo>
                    <a:pt x="16190" y="16631"/>
                    <a:pt x="16246" y="16600"/>
                    <a:pt x="16277" y="16538"/>
                  </a:cubicBezTo>
                  <a:cubicBezTo>
                    <a:pt x="17393" y="14431"/>
                    <a:pt x="17603" y="12039"/>
                    <a:pt x="16819" y="9783"/>
                  </a:cubicBezTo>
                  <a:cubicBezTo>
                    <a:pt x="16783" y="9677"/>
                    <a:pt x="16691" y="9630"/>
                    <a:pt x="16601" y="9630"/>
                  </a:cubicBezTo>
                  <a:cubicBezTo>
                    <a:pt x="16476" y="9630"/>
                    <a:pt x="16359" y="9722"/>
                    <a:pt x="16412" y="9870"/>
                  </a:cubicBezTo>
                  <a:cubicBezTo>
                    <a:pt x="17152" y="12014"/>
                    <a:pt x="16992" y="14301"/>
                    <a:pt x="15931" y="16303"/>
                  </a:cubicBezTo>
                  <a:cubicBezTo>
                    <a:pt x="15913" y="16334"/>
                    <a:pt x="15906" y="16365"/>
                    <a:pt x="15906" y="16390"/>
                  </a:cubicBezTo>
                  <a:cubicBezTo>
                    <a:pt x="14340" y="14778"/>
                    <a:pt x="12854" y="13074"/>
                    <a:pt x="11399" y="11363"/>
                  </a:cubicBezTo>
                  <a:cubicBezTo>
                    <a:pt x="10794" y="10651"/>
                    <a:pt x="10190" y="9938"/>
                    <a:pt x="9592" y="9231"/>
                  </a:cubicBezTo>
                  <a:cubicBezTo>
                    <a:pt x="9610" y="9206"/>
                    <a:pt x="9623" y="9182"/>
                    <a:pt x="9635" y="9144"/>
                  </a:cubicBezTo>
                  <a:cubicBezTo>
                    <a:pt x="10159" y="7112"/>
                    <a:pt x="10394" y="5048"/>
                    <a:pt x="10320" y="2947"/>
                  </a:cubicBezTo>
                  <a:cubicBezTo>
                    <a:pt x="10313" y="2806"/>
                    <a:pt x="10198" y="2732"/>
                    <a:pt x="10091" y="2732"/>
                  </a:cubicBezTo>
                  <a:cubicBezTo>
                    <a:pt x="9991" y="2732"/>
                    <a:pt x="9897" y="2795"/>
                    <a:pt x="9901" y="2923"/>
                  </a:cubicBezTo>
                  <a:cubicBezTo>
                    <a:pt x="9975" y="4937"/>
                    <a:pt x="9765" y="6907"/>
                    <a:pt x="9271" y="8860"/>
                  </a:cubicBezTo>
                  <a:cubicBezTo>
                    <a:pt x="6792" y="5934"/>
                    <a:pt x="4314" y="3003"/>
                    <a:pt x="1828" y="72"/>
                  </a:cubicBezTo>
                  <a:cubicBezTo>
                    <a:pt x="1786" y="21"/>
                    <a:pt x="1734" y="0"/>
                    <a:pt x="1684"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71" name="Google Shape;48;p17"/>
          <p:cNvGrpSpPr/>
          <p:nvPr/>
        </p:nvGrpSpPr>
        <p:grpSpPr>
          <a:xfrm>
            <a:off x="7620906" y="3918451"/>
            <a:ext cx="1048662" cy="1057903"/>
            <a:chOff x="0" y="0"/>
            <a:chExt cx="1048660" cy="1057901"/>
          </a:xfrm>
        </p:grpSpPr>
        <p:sp>
          <p:nvSpPr>
            <p:cNvPr id="69" name="Google Shape;49;p17"/>
            <p:cNvSpPr/>
            <p:nvPr/>
          </p:nvSpPr>
          <p:spPr>
            <a:xfrm rot="20336219">
              <a:off x="120923" y="117490"/>
              <a:ext cx="806815" cy="822921"/>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0" name="Google Shape;50;p17"/>
            <p:cNvSpPr/>
            <p:nvPr/>
          </p:nvSpPr>
          <p:spPr>
            <a:xfrm rot="20336219">
              <a:off x="154281" y="208501"/>
              <a:ext cx="644560" cy="672553"/>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nvGrpSpPr>
          <p:cNvPr id="75" name="Google Shape;51;p17"/>
          <p:cNvGrpSpPr/>
          <p:nvPr/>
        </p:nvGrpSpPr>
        <p:grpSpPr>
          <a:xfrm>
            <a:off x="0" y="2854079"/>
            <a:ext cx="9143969" cy="2289424"/>
            <a:chOff x="0" y="32"/>
            <a:chExt cx="9143967" cy="2289423"/>
          </a:xfrm>
        </p:grpSpPr>
        <p:sp>
          <p:nvSpPr>
            <p:cNvPr id="72" name="Google Shape;52;p17"/>
            <p:cNvSpPr/>
            <p:nvPr/>
          </p:nvSpPr>
          <p:spPr>
            <a:xfrm>
              <a:off x="7719" y="32"/>
              <a:ext cx="9136249" cy="2289424"/>
            </a:xfrm>
            <a:custGeom>
              <a:avLst/>
              <a:gdLst/>
              <a:ahLst/>
              <a:cxnLst>
                <a:cxn ang="0">
                  <a:pos x="wd2" y="hd2"/>
                </a:cxn>
                <a:cxn ang="5400000">
                  <a:pos x="wd2" y="hd2"/>
                </a:cxn>
                <a:cxn ang="10800000">
                  <a:pos x="wd2" y="hd2"/>
                </a:cxn>
                <a:cxn ang="16200000">
                  <a:pos x="wd2" y="hd2"/>
                </a:cxn>
              </a:cxnLst>
              <a:rect l="0" t="0" r="r" b="b"/>
              <a:pathLst>
                <a:path w="21600" h="21600" extrusionOk="0">
                  <a:moveTo>
                    <a:pt x="4393" y="0"/>
                  </a:moveTo>
                  <a:cubicBezTo>
                    <a:pt x="2834" y="0"/>
                    <a:pt x="1364" y="1927"/>
                    <a:pt x="0" y="4884"/>
                  </a:cubicBezTo>
                  <a:lnTo>
                    <a:pt x="0" y="21600"/>
                  </a:lnTo>
                  <a:lnTo>
                    <a:pt x="21600" y="21600"/>
                  </a:lnTo>
                  <a:lnTo>
                    <a:pt x="21600" y="16404"/>
                  </a:lnTo>
                  <a:cubicBezTo>
                    <a:pt x="21090" y="16438"/>
                    <a:pt x="20581" y="16465"/>
                    <a:pt x="20072" y="16465"/>
                  </a:cubicBezTo>
                  <a:cubicBezTo>
                    <a:pt x="17601" y="16465"/>
                    <a:pt x="15152" y="15825"/>
                    <a:pt x="12809" y="12163"/>
                  </a:cubicBezTo>
                  <a:cubicBezTo>
                    <a:pt x="10004" y="7780"/>
                    <a:pt x="7715" y="294"/>
                    <a:pt x="4566" y="8"/>
                  </a:cubicBezTo>
                  <a:cubicBezTo>
                    <a:pt x="4508" y="3"/>
                    <a:pt x="4451" y="0"/>
                    <a:pt x="4393" y="0"/>
                  </a:cubicBezTo>
                  <a:close/>
                </a:path>
              </a:pathLst>
            </a:cu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3" name="Google Shape;53;p17"/>
            <p:cNvSpPr/>
            <p:nvPr/>
          </p:nvSpPr>
          <p:spPr>
            <a:xfrm>
              <a:off x="-1" y="1236023"/>
              <a:ext cx="2424343" cy="1053434"/>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cubicBezTo>
                    <a:pt x="4832" y="0"/>
                    <a:pt x="2026" y="3816"/>
                    <a:pt x="699" y="10324"/>
                  </a:cubicBezTo>
                  <a:cubicBezTo>
                    <a:pt x="685" y="10387"/>
                    <a:pt x="679" y="10450"/>
                    <a:pt x="665" y="10513"/>
                  </a:cubicBezTo>
                  <a:cubicBezTo>
                    <a:pt x="418" y="11223"/>
                    <a:pt x="195" y="11964"/>
                    <a:pt x="0" y="12744"/>
                  </a:cubicBezTo>
                  <a:lnTo>
                    <a:pt x="0" y="21600"/>
                  </a:lnTo>
                  <a:lnTo>
                    <a:pt x="21600" y="21600"/>
                  </a:lnTo>
                  <a:cubicBezTo>
                    <a:pt x="21244" y="18548"/>
                    <a:pt x="20329" y="15867"/>
                    <a:pt x="18989" y="14416"/>
                  </a:cubicBezTo>
                  <a:cubicBezTo>
                    <a:pt x="18326" y="13703"/>
                    <a:pt x="17628" y="13366"/>
                    <a:pt x="16942" y="13366"/>
                  </a:cubicBezTo>
                  <a:cubicBezTo>
                    <a:pt x="16398" y="13366"/>
                    <a:pt x="15861" y="13578"/>
                    <a:pt x="15354" y="13982"/>
                  </a:cubicBezTo>
                  <a:cubicBezTo>
                    <a:pt x="14840" y="8778"/>
                    <a:pt x="13332" y="4149"/>
                    <a:pt x="11071" y="1705"/>
                  </a:cubicBezTo>
                  <a:cubicBezTo>
                    <a:pt x="9999" y="548"/>
                    <a:pt x="8872" y="0"/>
                    <a:pt x="7762"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4" name="Google Shape;54;p17"/>
            <p:cNvSpPr/>
            <p:nvPr/>
          </p:nvSpPr>
          <p:spPr>
            <a:xfrm>
              <a:off x="2010933" y="1788935"/>
              <a:ext cx="1937484" cy="500521"/>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4"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FFFFFF">
                <a:alpha val="44313"/>
              </a:srgbClr>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76" name="Title Text"/>
          <p:cNvSpPr txBox="1">
            <a:spLocks noGrp="1"/>
          </p:cNvSpPr>
          <p:nvPr>
            <p:ph type="title"/>
          </p:nvPr>
        </p:nvSpPr>
        <p:spPr>
          <a:xfrm>
            <a:off x="717525" y="552989"/>
            <a:ext cx="7708801" cy="572702"/>
          </a:xfrm>
          <a:prstGeom prst="rect">
            <a:avLst/>
          </a:prstGeom>
        </p:spPr>
        <p:txBody>
          <a:bodyPr/>
          <a:lstStyle>
            <a:lvl1pPr algn="r">
              <a:defRPr>
                <a:solidFill>
                  <a:srgbClr val="053B5C"/>
                </a:solidFill>
              </a:defRPr>
            </a:lvl1pPr>
          </a:lstStyle>
          <a:p>
            <a:r>
              <a:t>Title Text</a:t>
            </a:r>
          </a:p>
        </p:txBody>
      </p:sp>
      <p:sp>
        <p:nvSpPr>
          <p:cNvPr id="77" name="Body Level One…"/>
          <p:cNvSpPr txBox="1">
            <a:spLocks noGrp="1"/>
          </p:cNvSpPr>
          <p:nvPr>
            <p:ph type="body" sz="quarter" idx="1"/>
          </p:nvPr>
        </p:nvSpPr>
        <p:spPr>
          <a:xfrm>
            <a:off x="3576125" y="2161750"/>
            <a:ext cx="1911301" cy="1461000"/>
          </a:xfrm>
          <a:prstGeom prst="rect">
            <a:avLst/>
          </a:prstGeom>
        </p:spPr>
        <p:txBody>
          <a:bodyPr>
            <a:normAutofit/>
          </a:bodyPr>
          <a:lstStyle>
            <a:lvl1pPr marL="317500" indent="-177800" algn="r">
              <a:buClrTx/>
              <a:buSzTx/>
              <a:buFontTx/>
              <a:buNone/>
              <a:defRPr>
                <a:solidFill>
                  <a:srgbClr val="053B5C"/>
                </a:solidFill>
              </a:defRPr>
            </a:lvl1pPr>
            <a:lvl2pPr marL="317500" indent="279400" algn="r">
              <a:buClrTx/>
              <a:buSzTx/>
              <a:buFontTx/>
              <a:buNone/>
              <a:defRPr>
                <a:solidFill>
                  <a:srgbClr val="053B5C"/>
                </a:solidFill>
              </a:defRPr>
            </a:lvl2pPr>
            <a:lvl3pPr marL="317500" indent="736600" algn="r">
              <a:buClrTx/>
              <a:buSzTx/>
              <a:buFontTx/>
              <a:buNone/>
              <a:defRPr>
                <a:solidFill>
                  <a:srgbClr val="053B5C"/>
                </a:solidFill>
              </a:defRPr>
            </a:lvl3pPr>
            <a:lvl4pPr marL="317500" indent="1193800" algn="r">
              <a:buClrTx/>
              <a:buSzTx/>
              <a:buFontTx/>
              <a:buNone/>
              <a:defRPr>
                <a:solidFill>
                  <a:srgbClr val="053B5C"/>
                </a:solidFill>
              </a:defRPr>
            </a:lvl4pPr>
            <a:lvl5pPr marL="317500" indent="1651000" algn="r">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USTOM_10">
    <p:bg>
      <p:bgPr>
        <a:solidFill>
          <a:srgbClr val="9FEAFF"/>
        </a:solidFill>
        <a:effectLst/>
      </p:bgPr>
    </p:bg>
    <p:spTree>
      <p:nvGrpSpPr>
        <p:cNvPr id="1" name=""/>
        <p:cNvGrpSpPr/>
        <p:nvPr/>
      </p:nvGrpSpPr>
      <p:grpSpPr>
        <a:xfrm>
          <a:off x="0" y="0"/>
          <a:ext cx="0" cy="0"/>
          <a:chOff x="0" y="0"/>
          <a:chExt cx="0" cy="0"/>
        </a:xfrm>
      </p:grpSpPr>
      <p:sp>
        <p:nvSpPr>
          <p:cNvPr id="85" name="Google Shape;61;p18"/>
          <p:cNvSpPr/>
          <p:nvPr/>
        </p:nvSpPr>
        <p:spPr>
          <a:xfrm flipH="1">
            <a:off x="4430871" y="2753770"/>
            <a:ext cx="4740949" cy="2389717"/>
          </a:xfrm>
          <a:custGeom>
            <a:avLst/>
            <a:gdLst/>
            <a:ahLst/>
            <a:cxnLst>
              <a:cxn ang="0">
                <a:pos x="wd2" y="hd2"/>
              </a:cxn>
              <a:cxn ang="5400000">
                <a:pos x="wd2" y="hd2"/>
              </a:cxn>
              <a:cxn ang="10800000">
                <a:pos x="wd2" y="hd2"/>
              </a:cxn>
              <a:cxn ang="16200000">
                <a:pos x="wd2" y="hd2"/>
              </a:cxn>
            </a:cxnLst>
            <a:rect l="0" t="0" r="r" b="b"/>
            <a:pathLst>
              <a:path w="21470" h="21600"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30980"/>
            </a:srgbClr>
          </a:solidFill>
          <a:ln w="12700">
            <a:miter lim="400000"/>
          </a:ln>
        </p:spPr>
        <p:txBody>
          <a:bodyPr lIns="0" tIns="0" rIns="0" bIns="0" anchor="ctr"/>
          <a:lstStyle/>
          <a:p>
            <a:pPr>
              <a:defRPr>
                <a:solidFill>
                  <a:srgbClr val="000000"/>
                </a:solidFill>
              </a:defRPr>
            </a:pPr>
            <a:endParaRPr/>
          </a:p>
        </p:txBody>
      </p:sp>
      <p:grpSp>
        <p:nvGrpSpPr>
          <p:cNvPr id="88" name="Google Shape;62;p18"/>
          <p:cNvGrpSpPr/>
          <p:nvPr/>
        </p:nvGrpSpPr>
        <p:grpSpPr>
          <a:xfrm>
            <a:off x="8103657" y="3187075"/>
            <a:ext cx="1163840" cy="1190010"/>
            <a:chOff x="0" y="0"/>
            <a:chExt cx="1163839" cy="1190008"/>
          </a:xfrm>
        </p:grpSpPr>
        <p:sp>
          <p:nvSpPr>
            <p:cNvPr id="86" name="Google Shape;63;p18"/>
            <p:cNvSpPr/>
            <p:nvPr/>
          </p:nvSpPr>
          <p:spPr>
            <a:xfrm rot="20285017">
              <a:off x="141397" y="130884"/>
              <a:ext cx="881046" cy="928241"/>
            </a:xfrm>
            <a:custGeom>
              <a:avLst/>
              <a:gdLst/>
              <a:ahLst/>
              <a:cxnLst>
                <a:cxn ang="0">
                  <a:pos x="wd2" y="hd2"/>
                </a:cxn>
                <a:cxn ang="5400000">
                  <a:pos x="wd2" y="hd2"/>
                </a:cxn>
                <a:cxn ang="10800000">
                  <a:pos x="wd2" y="hd2"/>
                </a:cxn>
                <a:cxn ang="16200000">
                  <a:pos x="wd2" y="hd2"/>
                </a:cxn>
              </a:cxnLst>
              <a:rect l="0" t="0" r="r" b="b"/>
              <a:pathLst>
                <a:path w="19573" h="21600" extrusionOk="0">
                  <a:moveTo>
                    <a:pt x="16870" y="0"/>
                  </a:moveTo>
                  <a:cubicBezTo>
                    <a:pt x="14328" y="0"/>
                    <a:pt x="13307" y="4349"/>
                    <a:pt x="11593" y="4349"/>
                  </a:cubicBezTo>
                  <a:cubicBezTo>
                    <a:pt x="11408" y="4349"/>
                    <a:pt x="11214" y="4299"/>
                    <a:pt x="11008" y="4185"/>
                  </a:cubicBezTo>
                  <a:cubicBezTo>
                    <a:pt x="10039" y="3650"/>
                    <a:pt x="10118" y="306"/>
                    <a:pt x="8364" y="306"/>
                  </a:cubicBezTo>
                  <a:cubicBezTo>
                    <a:pt x="8089" y="306"/>
                    <a:pt x="7769" y="389"/>
                    <a:pt x="7392" y="577"/>
                  </a:cubicBezTo>
                  <a:cubicBezTo>
                    <a:pt x="4907" y="1820"/>
                    <a:pt x="6042" y="6071"/>
                    <a:pt x="4715" y="6071"/>
                  </a:cubicBezTo>
                  <a:cubicBezTo>
                    <a:pt x="4613" y="6071"/>
                    <a:pt x="4498" y="6046"/>
                    <a:pt x="4366" y="5994"/>
                  </a:cubicBezTo>
                  <a:cubicBezTo>
                    <a:pt x="4361" y="5994"/>
                    <a:pt x="4357" y="5994"/>
                    <a:pt x="4352" y="5994"/>
                  </a:cubicBezTo>
                  <a:cubicBezTo>
                    <a:pt x="4210" y="5994"/>
                    <a:pt x="4040" y="5855"/>
                    <a:pt x="3891" y="5837"/>
                  </a:cubicBezTo>
                  <a:cubicBezTo>
                    <a:pt x="3790" y="5822"/>
                    <a:pt x="3692" y="5815"/>
                    <a:pt x="3597" y="5815"/>
                  </a:cubicBezTo>
                  <a:cubicBezTo>
                    <a:pt x="1554" y="5815"/>
                    <a:pt x="707" y="9067"/>
                    <a:pt x="345" y="10777"/>
                  </a:cubicBezTo>
                  <a:cubicBezTo>
                    <a:pt x="-614" y="15247"/>
                    <a:pt x="728" y="19440"/>
                    <a:pt x="754" y="19459"/>
                  </a:cubicBezTo>
                  <a:cubicBezTo>
                    <a:pt x="2473" y="20627"/>
                    <a:pt x="4855" y="21600"/>
                    <a:pt x="6998" y="21600"/>
                  </a:cubicBezTo>
                  <a:cubicBezTo>
                    <a:pt x="7833" y="21600"/>
                    <a:pt x="8632" y="21452"/>
                    <a:pt x="9341" y="21111"/>
                  </a:cubicBezTo>
                  <a:cubicBezTo>
                    <a:pt x="12086" y="19787"/>
                    <a:pt x="10679" y="17298"/>
                    <a:pt x="10635" y="16932"/>
                  </a:cubicBezTo>
                  <a:cubicBezTo>
                    <a:pt x="10502" y="15851"/>
                    <a:pt x="11126" y="15611"/>
                    <a:pt x="11876" y="15611"/>
                  </a:cubicBezTo>
                  <a:cubicBezTo>
                    <a:pt x="12448" y="15611"/>
                    <a:pt x="13094" y="15751"/>
                    <a:pt x="13534" y="15765"/>
                  </a:cubicBezTo>
                  <a:cubicBezTo>
                    <a:pt x="13583" y="15767"/>
                    <a:pt x="13633" y="15768"/>
                    <a:pt x="13682" y="15768"/>
                  </a:cubicBezTo>
                  <a:cubicBezTo>
                    <a:pt x="15531" y="15768"/>
                    <a:pt x="17388" y="14563"/>
                    <a:pt x="17071" y="12324"/>
                  </a:cubicBezTo>
                  <a:cubicBezTo>
                    <a:pt x="16820" y="10587"/>
                    <a:pt x="15487" y="9735"/>
                    <a:pt x="17687" y="7393"/>
                  </a:cubicBezTo>
                  <a:cubicBezTo>
                    <a:pt x="20986" y="3881"/>
                    <a:pt x="19406" y="277"/>
                    <a:pt x="17137" y="16"/>
                  </a:cubicBezTo>
                  <a:cubicBezTo>
                    <a:pt x="17046" y="5"/>
                    <a:pt x="16957" y="0"/>
                    <a:pt x="1687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87" name="Google Shape;64;p18"/>
            <p:cNvSpPr/>
            <p:nvPr/>
          </p:nvSpPr>
          <p:spPr>
            <a:xfrm rot="20285017">
              <a:off x="178055" y="233667"/>
              <a:ext cx="703863" cy="758629"/>
            </a:xfrm>
            <a:custGeom>
              <a:avLst/>
              <a:gdLst/>
              <a:ahLst/>
              <a:cxnLst>
                <a:cxn ang="0">
                  <a:pos x="wd2" y="hd2"/>
                </a:cxn>
                <a:cxn ang="5400000">
                  <a:pos x="wd2" y="hd2"/>
                </a:cxn>
                <a:cxn ang="10800000">
                  <a:pos x="wd2" y="hd2"/>
                </a:cxn>
                <a:cxn ang="16200000">
                  <a:pos x="wd2" y="hd2"/>
                </a:cxn>
              </a:cxnLst>
              <a:rect l="0" t="0" r="r" b="b"/>
              <a:pathLst>
                <a:path w="21471" h="21600" extrusionOk="0">
                  <a:moveTo>
                    <a:pt x="10367" y="0"/>
                  </a:moveTo>
                  <a:cubicBezTo>
                    <a:pt x="10286" y="0"/>
                    <a:pt x="10204" y="42"/>
                    <a:pt x="10173" y="139"/>
                  </a:cubicBezTo>
                  <a:cubicBezTo>
                    <a:pt x="9581" y="1968"/>
                    <a:pt x="9394" y="3867"/>
                    <a:pt x="9394" y="5783"/>
                  </a:cubicBezTo>
                  <a:cubicBezTo>
                    <a:pt x="9394" y="7885"/>
                    <a:pt x="9587" y="9993"/>
                    <a:pt x="8953" y="12043"/>
                  </a:cubicBezTo>
                  <a:cubicBezTo>
                    <a:pt x="8941" y="12084"/>
                    <a:pt x="8941" y="12125"/>
                    <a:pt x="8953" y="12154"/>
                  </a:cubicBezTo>
                  <a:cubicBezTo>
                    <a:pt x="6356" y="14163"/>
                    <a:pt x="3903" y="16335"/>
                    <a:pt x="1844" y="18845"/>
                  </a:cubicBezTo>
                  <a:cubicBezTo>
                    <a:pt x="2115" y="17384"/>
                    <a:pt x="1777" y="15904"/>
                    <a:pt x="1693" y="14425"/>
                  </a:cubicBezTo>
                  <a:cubicBezTo>
                    <a:pt x="1590" y="12567"/>
                    <a:pt x="1765" y="10727"/>
                    <a:pt x="2502" y="8997"/>
                  </a:cubicBezTo>
                  <a:cubicBezTo>
                    <a:pt x="2560" y="8853"/>
                    <a:pt x="2441" y="8760"/>
                    <a:pt x="2314" y="8760"/>
                  </a:cubicBezTo>
                  <a:cubicBezTo>
                    <a:pt x="2230" y="8760"/>
                    <a:pt x="2144" y="8800"/>
                    <a:pt x="2103" y="8893"/>
                  </a:cubicBezTo>
                  <a:cubicBezTo>
                    <a:pt x="1451" y="10442"/>
                    <a:pt x="1228" y="12078"/>
                    <a:pt x="1258" y="13743"/>
                  </a:cubicBezTo>
                  <a:cubicBezTo>
                    <a:pt x="1294" y="15596"/>
                    <a:pt x="1874" y="17518"/>
                    <a:pt x="1306" y="19329"/>
                  </a:cubicBezTo>
                  <a:cubicBezTo>
                    <a:pt x="1288" y="19398"/>
                    <a:pt x="1300" y="19451"/>
                    <a:pt x="1336" y="19498"/>
                  </a:cubicBezTo>
                  <a:cubicBezTo>
                    <a:pt x="883" y="20086"/>
                    <a:pt x="442" y="20686"/>
                    <a:pt x="31" y="21309"/>
                  </a:cubicBezTo>
                  <a:cubicBezTo>
                    <a:pt x="-65" y="21459"/>
                    <a:pt x="78" y="21600"/>
                    <a:pt x="220" y="21600"/>
                  </a:cubicBezTo>
                  <a:cubicBezTo>
                    <a:pt x="283" y="21600"/>
                    <a:pt x="345" y="21573"/>
                    <a:pt x="388" y="21507"/>
                  </a:cubicBezTo>
                  <a:cubicBezTo>
                    <a:pt x="944" y="20651"/>
                    <a:pt x="1560" y="19829"/>
                    <a:pt x="2206" y="19043"/>
                  </a:cubicBezTo>
                  <a:cubicBezTo>
                    <a:pt x="2302" y="19038"/>
                    <a:pt x="2397" y="19036"/>
                    <a:pt x="2491" y="19036"/>
                  </a:cubicBezTo>
                  <a:cubicBezTo>
                    <a:pt x="4220" y="19036"/>
                    <a:pt x="5845" y="19806"/>
                    <a:pt x="7558" y="20010"/>
                  </a:cubicBezTo>
                  <a:cubicBezTo>
                    <a:pt x="8041" y="20068"/>
                    <a:pt x="8524" y="20096"/>
                    <a:pt x="9005" y="20096"/>
                  </a:cubicBezTo>
                  <a:cubicBezTo>
                    <a:pt x="10012" y="20096"/>
                    <a:pt x="11013" y="19975"/>
                    <a:pt x="11998" y="19754"/>
                  </a:cubicBezTo>
                  <a:cubicBezTo>
                    <a:pt x="12241" y="19699"/>
                    <a:pt x="12161" y="19365"/>
                    <a:pt x="11937" y="19365"/>
                  </a:cubicBezTo>
                  <a:cubicBezTo>
                    <a:pt x="11922" y="19365"/>
                    <a:pt x="11905" y="19366"/>
                    <a:pt x="11889" y="19370"/>
                  </a:cubicBezTo>
                  <a:cubicBezTo>
                    <a:pt x="10936" y="19586"/>
                    <a:pt x="9968" y="19700"/>
                    <a:pt x="9000" y="19700"/>
                  </a:cubicBezTo>
                  <a:cubicBezTo>
                    <a:pt x="8195" y="19700"/>
                    <a:pt x="7390" y="19621"/>
                    <a:pt x="6591" y="19457"/>
                  </a:cubicBezTo>
                  <a:cubicBezTo>
                    <a:pt x="5220" y="19177"/>
                    <a:pt x="3934" y="18659"/>
                    <a:pt x="2532" y="18648"/>
                  </a:cubicBezTo>
                  <a:cubicBezTo>
                    <a:pt x="4822" y="15969"/>
                    <a:pt x="7564" y="13691"/>
                    <a:pt x="10415" y="11554"/>
                  </a:cubicBezTo>
                  <a:cubicBezTo>
                    <a:pt x="10433" y="11560"/>
                    <a:pt x="10445" y="11571"/>
                    <a:pt x="10469" y="11577"/>
                  </a:cubicBezTo>
                  <a:cubicBezTo>
                    <a:pt x="11979" y="11816"/>
                    <a:pt x="13369" y="12462"/>
                    <a:pt x="14903" y="12655"/>
                  </a:cubicBezTo>
                  <a:cubicBezTo>
                    <a:pt x="15414" y="12719"/>
                    <a:pt x="15925" y="12749"/>
                    <a:pt x="16436" y="12749"/>
                  </a:cubicBezTo>
                  <a:cubicBezTo>
                    <a:pt x="17315" y="12749"/>
                    <a:pt x="18192" y="12659"/>
                    <a:pt x="19059" y="12498"/>
                  </a:cubicBezTo>
                  <a:cubicBezTo>
                    <a:pt x="19303" y="12454"/>
                    <a:pt x="19221" y="12115"/>
                    <a:pt x="18993" y="12115"/>
                  </a:cubicBezTo>
                  <a:cubicBezTo>
                    <a:pt x="18980" y="12115"/>
                    <a:pt x="18965" y="12116"/>
                    <a:pt x="18950" y="12119"/>
                  </a:cubicBezTo>
                  <a:cubicBezTo>
                    <a:pt x="18117" y="12273"/>
                    <a:pt x="17278" y="12355"/>
                    <a:pt x="16438" y="12355"/>
                  </a:cubicBezTo>
                  <a:cubicBezTo>
                    <a:pt x="15717" y="12355"/>
                    <a:pt x="14997" y="12295"/>
                    <a:pt x="14281" y="12165"/>
                  </a:cubicBezTo>
                  <a:cubicBezTo>
                    <a:pt x="13103" y="11950"/>
                    <a:pt x="12003" y="11472"/>
                    <a:pt x="10832" y="11245"/>
                  </a:cubicBezTo>
                  <a:cubicBezTo>
                    <a:pt x="11031" y="11100"/>
                    <a:pt x="11225" y="10954"/>
                    <a:pt x="11423" y="10809"/>
                  </a:cubicBezTo>
                  <a:cubicBezTo>
                    <a:pt x="15133" y="8089"/>
                    <a:pt x="18950" y="5363"/>
                    <a:pt x="21439" y="1485"/>
                  </a:cubicBezTo>
                  <a:cubicBezTo>
                    <a:pt x="21535" y="1335"/>
                    <a:pt x="21395" y="1194"/>
                    <a:pt x="21254" y="1194"/>
                  </a:cubicBezTo>
                  <a:cubicBezTo>
                    <a:pt x="21193" y="1194"/>
                    <a:pt x="21131" y="1221"/>
                    <a:pt x="21088" y="1286"/>
                  </a:cubicBezTo>
                  <a:cubicBezTo>
                    <a:pt x="18394" y="5474"/>
                    <a:pt x="14136" y="8292"/>
                    <a:pt x="10155" y="11245"/>
                  </a:cubicBezTo>
                  <a:cubicBezTo>
                    <a:pt x="9920" y="11426"/>
                    <a:pt x="9684" y="11600"/>
                    <a:pt x="9442" y="11781"/>
                  </a:cubicBezTo>
                  <a:cubicBezTo>
                    <a:pt x="9901" y="10045"/>
                    <a:pt x="9835" y="8275"/>
                    <a:pt x="9811" y="6487"/>
                  </a:cubicBezTo>
                  <a:cubicBezTo>
                    <a:pt x="9775" y="4373"/>
                    <a:pt x="9914" y="2276"/>
                    <a:pt x="10566" y="244"/>
                  </a:cubicBezTo>
                  <a:cubicBezTo>
                    <a:pt x="10613" y="97"/>
                    <a:pt x="10489" y="0"/>
                    <a:pt x="10367"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89" name="Google Shape;65;p18"/>
          <p:cNvSpPr/>
          <p:nvPr/>
        </p:nvSpPr>
        <p:spPr>
          <a:xfrm>
            <a:off x="32054" y="850983"/>
            <a:ext cx="8129907" cy="4097949"/>
          </a:xfrm>
          <a:custGeom>
            <a:avLst/>
            <a:gdLst/>
            <a:ahLst/>
            <a:cxnLst>
              <a:cxn ang="0">
                <a:pos x="wd2" y="hd2"/>
              </a:cxn>
              <a:cxn ang="5400000">
                <a:pos x="wd2" y="hd2"/>
              </a:cxn>
              <a:cxn ang="10800000">
                <a:pos x="wd2" y="hd2"/>
              </a:cxn>
              <a:cxn ang="16200000">
                <a:pos x="wd2" y="hd2"/>
              </a:cxn>
            </a:cxnLst>
            <a:rect l="0" t="0" r="r" b="b"/>
            <a:pathLst>
              <a:path w="21470" h="21600"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grpSp>
        <p:nvGrpSpPr>
          <p:cNvPr id="95" name="Google Shape;66;p18"/>
          <p:cNvGrpSpPr/>
          <p:nvPr/>
        </p:nvGrpSpPr>
        <p:grpSpPr>
          <a:xfrm>
            <a:off x="463733" y="2372646"/>
            <a:ext cx="1234308" cy="1084220"/>
            <a:chOff x="0" y="0"/>
            <a:chExt cx="1234307" cy="1084219"/>
          </a:xfrm>
        </p:grpSpPr>
        <p:sp>
          <p:nvSpPr>
            <p:cNvPr id="90" name="Google Shape;67;p18"/>
            <p:cNvSpPr/>
            <p:nvPr/>
          </p:nvSpPr>
          <p:spPr>
            <a:xfrm rot="20468417">
              <a:off x="239968" y="120053"/>
              <a:ext cx="882278" cy="839871"/>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94" name="Google Shape;68;p18"/>
            <p:cNvGrpSpPr/>
            <p:nvPr/>
          </p:nvGrpSpPr>
          <p:grpSpPr>
            <a:xfrm>
              <a:off x="-1" y="267640"/>
              <a:ext cx="979953" cy="816580"/>
              <a:chOff x="0" y="0"/>
              <a:chExt cx="979951" cy="816578"/>
            </a:xfrm>
          </p:grpSpPr>
          <p:sp>
            <p:nvSpPr>
              <p:cNvPr id="91" name="Google Shape;69;p18"/>
              <p:cNvSpPr/>
              <p:nvPr/>
            </p:nvSpPr>
            <p:spPr>
              <a:xfrm rot="20468417">
                <a:off x="70654" y="120072"/>
                <a:ext cx="838644" cy="576434"/>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4"/>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92" name="Google Shape;70;p18"/>
              <p:cNvSpPr/>
              <p:nvPr/>
            </p:nvSpPr>
            <p:spPr>
              <a:xfrm rot="20468417">
                <a:off x="529172" y="433357"/>
                <a:ext cx="210041" cy="28844"/>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93" name="Google Shape;71;p18"/>
              <p:cNvSpPr/>
              <p:nvPr/>
            </p:nvSpPr>
            <p:spPr>
              <a:xfrm rot="20468417">
                <a:off x="607475" y="83655"/>
                <a:ext cx="79528" cy="176572"/>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nvGrpSpPr>
          <p:cNvPr id="102" name="Google Shape;72;p18"/>
          <p:cNvGrpSpPr/>
          <p:nvPr/>
        </p:nvGrpSpPr>
        <p:grpSpPr>
          <a:xfrm>
            <a:off x="195769" y="2294801"/>
            <a:ext cx="756057" cy="1254174"/>
            <a:chOff x="0" y="0"/>
            <a:chExt cx="756056" cy="1254172"/>
          </a:xfrm>
        </p:grpSpPr>
        <p:sp>
          <p:nvSpPr>
            <p:cNvPr id="96" name="Google Shape;73;p18"/>
            <p:cNvSpPr/>
            <p:nvPr/>
          </p:nvSpPr>
          <p:spPr>
            <a:xfrm>
              <a:off x="-1" y="0"/>
              <a:ext cx="749101" cy="979495"/>
            </a:xfrm>
            <a:custGeom>
              <a:avLst/>
              <a:gdLst/>
              <a:ahLst/>
              <a:cxnLst>
                <a:cxn ang="0">
                  <a:pos x="wd2" y="hd2"/>
                </a:cxn>
                <a:cxn ang="5400000">
                  <a:pos x="wd2" y="hd2"/>
                </a:cxn>
                <a:cxn ang="10800000">
                  <a:pos x="wd2" y="hd2"/>
                </a:cxn>
                <a:cxn ang="16200000">
                  <a:pos x="wd2" y="hd2"/>
                </a:cxn>
              </a:cxnLst>
              <a:rect l="0" t="0" r="r" b="b"/>
              <a:pathLst>
                <a:path w="21413" h="21600" extrusionOk="0">
                  <a:moveTo>
                    <a:pt x="5574" y="0"/>
                  </a:moveTo>
                  <a:cubicBezTo>
                    <a:pt x="4946" y="0"/>
                    <a:pt x="4323" y="51"/>
                    <a:pt x="3718" y="162"/>
                  </a:cubicBezTo>
                  <a:cubicBezTo>
                    <a:pt x="2331" y="418"/>
                    <a:pt x="853" y="1013"/>
                    <a:pt x="264" y="2026"/>
                  </a:cubicBezTo>
                  <a:cubicBezTo>
                    <a:pt x="246" y="2040"/>
                    <a:pt x="231" y="2052"/>
                    <a:pt x="212" y="2066"/>
                  </a:cubicBezTo>
                  <a:cubicBezTo>
                    <a:pt x="87" y="2143"/>
                    <a:pt x="73" y="2253"/>
                    <a:pt x="117" y="2344"/>
                  </a:cubicBezTo>
                  <a:cubicBezTo>
                    <a:pt x="69" y="2475"/>
                    <a:pt x="36" y="2608"/>
                    <a:pt x="18" y="2753"/>
                  </a:cubicBezTo>
                  <a:cubicBezTo>
                    <a:pt x="-148" y="4044"/>
                    <a:pt x="860" y="5315"/>
                    <a:pt x="1801" y="6316"/>
                  </a:cubicBezTo>
                  <a:cubicBezTo>
                    <a:pt x="4019" y="8674"/>
                    <a:pt x="7112" y="10391"/>
                    <a:pt x="10003" y="12215"/>
                  </a:cubicBezTo>
                  <a:cubicBezTo>
                    <a:pt x="13019" y="14125"/>
                    <a:pt x="15273" y="16131"/>
                    <a:pt x="17211" y="18735"/>
                  </a:cubicBezTo>
                  <a:cubicBezTo>
                    <a:pt x="17558" y="19202"/>
                    <a:pt x="19069" y="21600"/>
                    <a:pt x="20201" y="21600"/>
                  </a:cubicBezTo>
                  <a:cubicBezTo>
                    <a:pt x="20294" y="21600"/>
                    <a:pt x="20384" y="21584"/>
                    <a:pt x="20470" y="21550"/>
                  </a:cubicBezTo>
                  <a:cubicBezTo>
                    <a:pt x="21452" y="21164"/>
                    <a:pt x="21400" y="18625"/>
                    <a:pt x="21412" y="17861"/>
                  </a:cubicBezTo>
                  <a:cubicBezTo>
                    <a:pt x="21426" y="16681"/>
                    <a:pt x="21242" y="15489"/>
                    <a:pt x="20963" y="14323"/>
                  </a:cubicBezTo>
                  <a:cubicBezTo>
                    <a:pt x="20882" y="13983"/>
                    <a:pt x="20793" y="13648"/>
                    <a:pt x="20702" y="13313"/>
                  </a:cubicBezTo>
                  <a:cubicBezTo>
                    <a:pt x="19988" y="10796"/>
                    <a:pt x="18822" y="8203"/>
                    <a:pt x="17152" y="5965"/>
                  </a:cubicBezTo>
                  <a:cubicBezTo>
                    <a:pt x="15608" y="3896"/>
                    <a:pt x="13438" y="1916"/>
                    <a:pt x="10566" y="911"/>
                  </a:cubicBezTo>
                  <a:cubicBezTo>
                    <a:pt x="9041" y="377"/>
                    <a:pt x="7290" y="0"/>
                    <a:pt x="5574"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101" name="Google Shape;74;p18"/>
            <p:cNvGrpSpPr/>
            <p:nvPr/>
          </p:nvGrpSpPr>
          <p:grpSpPr>
            <a:xfrm>
              <a:off x="250921" y="150609"/>
              <a:ext cx="505136" cy="1103564"/>
              <a:chOff x="0" y="0"/>
              <a:chExt cx="505134" cy="1103563"/>
            </a:xfrm>
          </p:grpSpPr>
          <p:sp>
            <p:nvSpPr>
              <p:cNvPr id="97" name="Google Shape;75;p18"/>
              <p:cNvSpPr/>
              <p:nvPr/>
            </p:nvSpPr>
            <p:spPr>
              <a:xfrm>
                <a:off x="-1" y="0"/>
                <a:ext cx="505136" cy="1103564"/>
              </a:xfrm>
              <a:custGeom>
                <a:avLst/>
                <a:gdLst/>
                <a:ahLst/>
                <a:cxnLst>
                  <a:cxn ang="0">
                    <a:pos x="wd2" y="hd2"/>
                  </a:cxn>
                  <a:cxn ang="5400000">
                    <a:pos x="wd2" y="hd2"/>
                  </a:cxn>
                  <a:cxn ang="10800000">
                    <a:pos x="wd2" y="hd2"/>
                  </a:cxn>
                  <a:cxn ang="16200000">
                    <a:pos x="wd2" y="hd2"/>
                  </a:cxn>
                </a:cxnLst>
                <a:rect l="0" t="0" r="r" b="b"/>
                <a:pathLst>
                  <a:path w="21539" h="21600" extrusionOk="0">
                    <a:moveTo>
                      <a:pt x="63" y="0"/>
                    </a:moveTo>
                    <a:cubicBezTo>
                      <a:pt x="-52" y="0"/>
                      <a:pt x="-20" y="70"/>
                      <a:pt x="245" y="173"/>
                    </a:cubicBezTo>
                    <a:cubicBezTo>
                      <a:pt x="245" y="173"/>
                      <a:pt x="431" y="246"/>
                      <a:pt x="777" y="382"/>
                    </a:cubicBezTo>
                    <a:cubicBezTo>
                      <a:pt x="953" y="447"/>
                      <a:pt x="1161" y="533"/>
                      <a:pt x="1403" y="631"/>
                    </a:cubicBezTo>
                    <a:cubicBezTo>
                      <a:pt x="1523" y="681"/>
                      <a:pt x="1655" y="734"/>
                      <a:pt x="1792" y="792"/>
                    </a:cubicBezTo>
                    <a:cubicBezTo>
                      <a:pt x="1929" y="848"/>
                      <a:pt x="2072" y="911"/>
                      <a:pt x="2226" y="974"/>
                    </a:cubicBezTo>
                    <a:cubicBezTo>
                      <a:pt x="2834" y="1228"/>
                      <a:pt x="3537" y="1548"/>
                      <a:pt x="4310" y="1910"/>
                    </a:cubicBezTo>
                    <a:cubicBezTo>
                      <a:pt x="5078" y="2278"/>
                      <a:pt x="5907" y="2696"/>
                      <a:pt x="6751" y="3157"/>
                    </a:cubicBezTo>
                    <a:cubicBezTo>
                      <a:pt x="8431" y="4081"/>
                      <a:pt x="10131" y="5187"/>
                      <a:pt x="11574" y="6353"/>
                    </a:cubicBezTo>
                    <a:cubicBezTo>
                      <a:pt x="12293" y="6934"/>
                      <a:pt x="12951" y="7534"/>
                      <a:pt x="13554" y="8118"/>
                    </a:cubicBezTo>
                    <a:cubicBezTo>
                      <a:pt x="13631" y="8191"/>
                      <a:pt x="13708" y="8264"/>
                      <a:pt x="13785" y="8335"/>
                    </a:cubicBezTo>
                    <a:cubicBezTo>
                      <a:pt x="13856" y="8408"/>
                      <a:pt x="13928" y="8481"/>
                      <a:pt x="14004" y="8554"/>
                    </a:cubicBezTo>
                    <a:cubicBezTo>
                      <a:pt x="14147" y="8700"/>
                      <a:pt x="14289" y="8841"/>
                      <a:pt x="14427" y="8984"/>
                    </a:cubicBezTo>
                    <a:cubicBezTo>
                      <a:pt x="14564" y="9125"/>
                      <a:pt x="14696" y="9266"/>
                      <a:pt x="14827" y="9405"/>
                    </a:cubicBezTo>
                    <a:cubicBezTo>
                      <a:pt x="14860" y="9440"/>
                      <a:pt x="14893" y="9475"/>
                      <a:pt x="14926" y="9508"/>
                    </a:cubicBezTo>
                    <a:cubicBezTo>
                      <a:pt x="14959" y="9544"/>
                      <a:pt x="14986" y="9579"/>
                      <a:pt x="15019" y="9614"/>
                    </a:cubicBezTo>
                    <a:cubicBezTo>
                      <a:pt x="15080" y="9682"/>
                      <a:pt x="15140" y="9750"/>
                      <a:pt x="15206" y="9818"/>
                    </a:cubicBezTo>
                    <a:cubicBezTo>
                      <a:pt x="15453" y="10087"/>
                      <a:pt x="15689" y="10369"/>
                      <a:pt x="15941" y="10659"/>
                    </a:cubicBezTo>
                    <a:cubicBezTo>
                      <a:pt x="16061" y="10805"/>
                      <a:pt x="16182" y="10954"/>
                      <a:pt x="16303" y="11102"/>
                    </a:cubicBezTo>
                    <a:cubicBezTo>
                      <a:pt x="16363" y="11175"/>
                      <a:pt x="16429" y="11251"/>
                      <a:pt x="16490" y="11326"/>
                    </a:cubicBezTo>
                    <a:cubicBezTo>
                      <a:pt x="16544" y="11402"/>
                      <a:pt x="16605" y="11478"/>
                      <a:pt x="16665" y="11553"/>
                    </a:cubicBezTo>
                    <a:cubicBezTo>
                      <a:pt x="16725" y="11631"/>
                      <a:pt x="16786" y="11707"/>
                      <a:pt x="16841" y="11785"/>
                    </a:cubicBezTo>
                    <a:cubicBezTo>
                      <a:pt x="16873" y="11823"/>
                      <a:pt x="16901" y="11860"/>
                      <a:pt x="16934" y="11898"/>
                    </a:cubicBezTo>
                    <a:cubicBezTo>
                      <a:pt x="16961" y="11938"/>
                      <a:pt x="16989" y="11976"/>
                      <a:pt x="17022" y="12017"/>
                    </a:cubicBezTo>
                    <a:cubicBezTo>
                      <a:pt x="17137" y="12173"/>
                      <a:pt x="17252" y="12329"/>
                      <a:pt x="17367" y="12485"/>
                    </a:cubicBezTo>
                    <a:cubicBezTo>
                      <a:pt x="17587" y="12802"/>
                      <a:pt x="17817" y="13120"/>
                      <a:pt x="18026" y="13442"/>
                    </a:cubicBezTo>
                    <a:cubicBezTo>
                      <a:pt x="18240" y="13764"/>
                      <a:pt x="18437" y="14087"/>
                      <a:pt x="18634" y="14409"/>
                    </a:cubicBezTo>
                    <a:cubicBezTo>
                      <a:pt x="18734" y="14570"/>
                      <a:pt x="18827" y="14731"/>
                      <a:pt x="18920" y="14892"/>
                    </a:cubicBezTo>
                    <a:cubicBezTo>
                      <a:pt x="19013" y="15051"/>
                      <a:pt x="19101" y="15212"/>
                      <a:pt x="19189" y="15371"/>
                    </a:cubicBezTo>
                    <a:cubicBezTo>
                      <a:pt x="19233" y="15452"/>
                      <a:pt x="19276" y="15530"/>
                      <a:pt x="19321" y="15610"/>
                    </a:cubicBezTo>
                    <a:cubicBezTo>
                      <a:pt x="19359" y="15688"/>
                      <a:pt x="19403" y="15766"/>
                      <a:pt x="19441" y="15847"/>
                    </a:cubicBezTo>
                    <a:cubicBezTo>
                      <a:pt x="19480" y="15925"/>
                      <a:pt x="19523" y="16003"/>
                      <a:pt x="19562" y="16081"/>
                    </a:cubicBezTo>
                    <a:cubicBezTo>
                      <a:pt x="19600" y="16159"/>
                      <a:pt x="19644" y="16237"/>
                      <a:pt x="19677" y="16313"/>
                    </a:cubicBezTo>
                    <a:cubicBezTo>
                      <a:pt x="19820" y="16622"/>
                      <a:pt x="19962" y="16927"/>
                      <a:pt x="20078" y="17222"/>
                    </a:cubicBezTo>
                    <a:cubicBezTo>
                      <a:pt x="20560" y="18406"/>
                      <a:pt x="20840" y="19458"/>
                      <a:pt x="21016" y="20211"/>
                    </a:cubicBezTo>
                    <a:cubicBezTo>
                      <a:pt x="21060" y="20400"/>
                      <a:pt x="21098" y="20571"/>
                      <a:pt x="21131" y="20720"/>
                    </a:cubicBezTo>
                    <a:cubicBezTo>
                      <a:pt x="21169" y="20866"/>
                      <a:pt x="21196" y="20994"/>
                      <a:pt x="21213" y="21097"/>
                    </a:cubicBezTo>
                    <a:cubicBezTo>
                      <a:pt x="21257" y="21307"/>
                      <a:pt x="21284" y="21420"/>
                      <a:pt x="21284" y="21420"/>
                    </a:cubicBezTo>
                    <a:cubicBezTo>
                      <a:pt x="21314" y="21540"/>
                      <a:pt x="21381" y="21600"/>
                      <a:pt x="21439" y="21600"/>
                    </a:cubicBezTo>
                    <a:cubicBezTo>
                      <a:pt x="21498" y="21600"/>
                      <a:pt x="21548" y="21536"/>
                      <a:pt x="21537" y="21410"/>
                    </a:cubicBezTo>
                    <a:cubicBezTo>
                      <a:pt x="21537" y="21410"/>
                      <a:pt x="21515" y="21296"/>
                      <a:pt x="21482" y="21088"/>
                    </a:cubicBezTo>
                    <a:cubicBezTo>
                      <a:pt x="21460" y="20984"/>
                      <a:pt x="21438" y="20856"/>
                      <a:pt x="21411" y="20707"/>
                    </a:cubicBezTo>
                    <a:cubicBezTo>
                      <a:pt x="21378" y="20559"/>
                      <a:pt x="21345" y="20387"/>
                      <a:pt x="21307" y="20199"/>
                    </a:cubicBezTo>
                    <a:cubicBezTo>
                      <a:pt x="21147" y="19443"/>
                      <a:pt x="20901" y="18385"/>
                      <a:pt x="20445" y="17192"/>
                    </a:cubicBezTo>
                    <a:cubicBezTo>
                      <a:pt x="20335" y="16894"/>
                      <a:pt x="20198" y="16587"/>
                      <a:pt x="20061" y="16275"/>
                    </a:cubicBezTo>
                    <a:cubicBezTo>
                      <a:pt x="20033" y="16197"/>
                      <a:pt x="19990" y="16119"/>
                      <a:pt x="19951" y="16041"/>
                    </a:cubicBezTo>
                    <a:cubicBezTo>
                      <a:pt x="19913" y="15963"/>
                      <a:pt x="19874" y="15882"/>
                      <a:pt x="19836" y="15804"/>
                    </a:cubicBezTo>
                    <a:cubicBezTo>
                      <a:pt x="19797" y="15724"/>
                      <a:pt x="19759" y="15645"/>
                      <a:pt x="19721" y="15565"/>
                    </a:cubicBezTo>
                    <a:cubicBezTo>
                      <a:pt x="19677" y="15487"/>
                      <a:pt x="19633" y="15406"/>
                      <a:pt x="19589" y="15325"/>
                    </a:cubicBezTo>
                    <a:cubicBezTo>
                      <a:pt x="19507" y="15164"/>
                      <a:pt x="19425" y="15003"/>
                      <a:pt x="19331" y="14842"/>
                    </a:cubicBezTo>
                    <a:cubicBezTo>
                      <a:pt x="19244" y="14681"/>
                      <a:pt x="19150" y="14520"/>
                      <a:pt x="19057" y="14356"/>
                    </a:cubicBezTo>
                    <a:cubicBezTo>
                      <a:pt x="18865" y="14031"/>
                      <a:pt x="18673" y="13706"/>
                      <a:pt x="18459" y="13381"/>
                    </a:cubicBezTo>
                    <a:cubicBezTo>
                      <a:pt x="18256" y="13059"/>
                      <a:pt x="18031" y="12737"/>
                      <a:pt x="17812" y="12419"/>
                    </a:cubicBezTo>
                    <a:cubicBezTo>
                      <a:pt x="17696" y="12261"/>
                      <a:pt x="17581" y="12102"/>
                      <a:pt x="17471" y="11946"/>
                    </a:cubicBezTo>
                    <a:cubicBezTo>
                      <a:pt x="17444" y="11906"/>
                      <a:pt x="17411" y="11868"/>
                      <a:pt x="17384" y="11828"/>
                    </a:cubicBezTo>
                    <a:cubicBezTo>
                      <a:pt x="17356" y="11790"/>
                      <a:pt x="17324" y="11750"/>
                      <a:pt x="17296" y="11712"/>
                    </a:cubicBezTo>
                    <a:cubicBezTo>
                      <a:pt x="17236" y="11634"/>
                      <a:pt x="17175" y="11556"/>
                      <a:pt x="17120" y="11480"/>
                    </a:cubicBezTo>
                    <a:cubicBezTo>
                      <a:pt x="17060" y="11402"/>
                      <a:pt x="17000" y="11326"/>
                      <a:pt x="16945" y="11251"/>
                    </a:cubicBezTo>
                    <a:cubicBezTo>
                      <a:pt x="16884" y="11173"/>
                      <a:pt x="16819" y="11100"/>
                      <a:pt x="16758" y="11024"/>
                    </a:cubicBezTo>
                    <a:cubicBezTo>
                      <a:pt x="16637" y="10873"/>
                      <a:pt x="16522" y="10725"/>
                      <a:pt x="16396" y="10578"/>
                    </a:cubicBezTo>
                    <a:cubicBezTo>
                      <a:pt x="16149" y="10289"/>
                      <a:pt x="15908" y="10002"/>
                      <a:pt x="15661" y="9732"/>
                    </a:cubicBezTo>
                    <a:cubicBezTo>
                      <a:pt x="15595" y="9662"/>
                      <a:pt x="15535" y="9594"/>
                      <a:pt x="15474" y="9526"/>
                    </a:cubicBezTo>
                    <a:cubicBezTo>
                      <a:pt x="15442" y="9491"/>
                      <a:pt x="15409" y="9455"/>
                      <a:pt x="15376" y="9420"/>
                    </a:cubicBezTo>
                    <a:cubicBezTo>
                      <a:pt x="15343" y="9387"/>
                      <a:pt x="15310" y="9352"/>
                      <a:pt x="15277" y="9317"/>
                    </a:cubicBezTo>
                    <a:cubicBezTo>
                      <a:pt x="15145" y="9178"/>
                      <a:pt x="15014" y="9035"/>
                      <a:pt x="14876" y="8891"/>
                    </a:cubicBezTo>
                    <a:cubicBezTo>
                      <a:pt x="14734" y="8750"/>
                      <a:pt x="14591" y="8607"/>
                      <a:pt x="14443" y="8461"/>
                    </a:cubicBezTo>
                    <a:cubicBezTo>
                      <a:pt x="14372" y="8388"/>
                      <a:pt x="14295" y="8314"/>
                      <a:pt x="14224" y="8241"/>
                    </a:cubicBezTo>
                    <a:cubicBezTo>
                      <a:pt x="14147" y="8168"/>
                      <a:pt x="14070" y="8095"/>
                      <a:pt x="13994" y="8022"/>
                    </a:cubicBezTo>
                    <a:cubicBezTo>
                      <a:pt x="13373" y="7433"/>
                      <a:pt x="12704" y="6834"/>
                      <a:pt x="11969" y="6249"/>
                    </a:cubicBezTo>
                    <a:cubicBezTo>
                      <a:pt x="10493" y="5076"/>
                      <a:pt x="8754" y="3968"/>
                      <a:pt x="7037" y="3049"/>
                    </a:cubicBezTo>
                    <a:cubicBezTo>
                      <a:pt x="6175" y="2588"/>
                      <a:pt x="5331" y="2170"/>
                      <a:pt x="4546" y="1805"/>
                    </a:cubicBezTo>
                    <a:cubicBezTo>
                      <a:pt x="3756" y="1444"/>
                      <a:pt x="3038" y="1127"/>
                      <a:pt x="2417" y="875"/>
                    </a:cubicBezTo>
                    <a:cubicBezTo>
                      <a:pt x="2264" y="812"/>
                      <a:pt x="2121" y="752"/>
                      <a:pt x="1984" y="694"/>
                    </a:cubicBezTo>
                    <a:cubicBezTo>
                      <a:pt x="1841" y="639"/>
                      <a:pt x="1710" y="586"/>
                      <a:pt x="1584" y="538"/>
                    </a:cubicBezTo>
                    <a:cubicBezTo>
                      <a:pt x="1337" y="440"/>
                      <a:pt x="1128" y="354"/>
                      <a:pt x="953" y="289"/>
                    </a:cubicBezTo>
                    <a:cubicBezTo>
                      <a:pt x="596" y="155"/>
                      <a:pt x="404" y="82"/>
                      <a:pt x="404" y="82"/>
                    </a:cubicBezTo>
                    <a:cubicBezTo>
                      <a:pt x="251" y="25"/>
                      <a:pt x="131" y="0"/>
                      <a:pt x="63"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98" name="Google Shape;76;p18"/>
              <p:cNvSpPr/>
              <p:nvPr/>
            </p:nvSpPr>
            <p:spPr>
              <a:xfrm>
                <a:off x="374762" y="297576"/>
                <a:ext cx="25609" cy="289733"/>
              </a:xfrm>
              <a:custGeom>
                <a:avLst/>
                <a:gdLst/>
                <a:ahLst/>
                <a:cxnLst>
                  <a:cxn ang="0">
                    <a:pos x="wd2" y="hd2"/>
                  </a:cxn>
                  <a:cxn ang="5400000">
                    <a:pos x="wd2" y="hd2"/>
                  </a:cxn>
                  <a:cxn ang="10800000">
                    <a:pos x="wd2" y="hd2"/>
                  </a:cxn>
                  <a:cxn ang="16200000">
                    <a:pos x="wd2" y="hd2"/>
                  </a:cxn>
                </a:cxnLst>
                <a:rect l="0" t="0" r="r" b="b"/>
                <a:pathLst>
                  <a:path w="21489" h="21600" extrusionOk="0">
                    <a:moveTo>
                      <a:pt x="2612" y="0"/>
                    </a:moveTo>
                    <a:cubicBezTo>
                      <a:pt x="1424" y="0"/>
                      <a:pt x="218" y="58"/>
                      <a:pt x="0" y="171"/>
                    </a:cubicBezTo>
                    <a:cubicBezTo>
                      <a:pt x="0" y="171"/>
                      <a:pt x="0" y="583"/>
                      <a:pt x="109" y="1254"/>
                    </a:cubicBezTo>
                    <a:cubicBezTo>
                      <a:pt x="109" y="1925"/>
                      <a:pt x="209" y="2866"/>
                      <a:pt x="426" y="3940"/>
                    </a:cubicBezTo>
                    <a:cubicBezTo>
                      <a:pt x="753" y="6089"/>
                      <a:pt x="1614" y="8756"/>
                      <a:pt x="2911" y="10846"/>
                    </a:cubicBezTo>
                    <a:cubicBezTo>
                      <a:pt x="4534" y="12928"/>
                      <a:pt x="7227" y="15595"/>
                      <a:pt x="10474" y="17724"/>
                    </a:cubicBezTo>
                    <a:cubicBezTo>
                      <a:pt x="11226" y="18261"/>
                      <a:pt x="11870" y="18760"/>
                      <a:pt x="12632" y="19210"/>
                    </a:cubicBezTo>
                    <a:cubicBezTo>
                      <a:pt x="13384" y="19662"/>
                      <a:pt x="14137" y="20055"/>
                      <a:pt x="14681" y="20391"/>
                    </a:cubicBezTo>
                    <a:cubicBezTo>
                      <a:pt x="15869" y="21062"/>
                      <a:pt x="16513" y="21465"/>
                      <a:pt x="16513" y="21465"/>
                    </a:cubicBezTo>
                    <a:cubicBezTo>
                      <a:pt x="16749" y="21556"/>
                      <a:pt x="17764" y="21600"/>
                      <a:pt x="18816" y="21600"/>
                    </a:cubicBezTo>
                    <a:cubicBezTo>
                      <a:pt x="20176" y="21600"/>
                      <a:pt x="21600" y="21527"/>
                      <a:pt x="21482" y="21398"/>
                    </a:cubicBezTo>
                    <a:cubicBezTo>
                      <a:pt x="21482" y="21398"/>
                      <a:pt x="21047" y="20995"/>
                      <a:pt x="20403" y="20333"/>
                    </a:cubicBezTo>
                    <a:cubicBezTo>
                      <a:pt x="19968" y="19998"/>
                      <a:pt x="19542" y="19595"/>
                      <a:pt x="19106" y="19144"/>
                    </a:cubicBezTo>
                    <a:cubicBezTo>
                      <a:pt x="18562" y="18692"/>
                      <a:pt x="18245" y="18194"/>
                      <a:pt x="17701" y="17657"/>
                    </a:cubicBezTo>
                    <a:cubicBezTo>
                      <a:pt x="15651" y="15527"/>
                      <a:pt x="14137" y="12870"/>
                      <a:pt x="12632" y="10789"/>
                    </a:cubicBezTo>
                    <a:cubicBezTo>
                      <a:pt x="9712" y="6626"/>
                      <a:pt x="5069" y="161"/>
                      <a:pt x="5069" y="161"/>
                    </a:cubicBezTo>
                    <a:cubicBezTo>
                      <a:pt x="4860" y="53"/>
                      <a:pt x="3745" y="0"/>
                      <a:pt x="261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99" name="Google Shape;77;p18"/>
              <p:cNvSpPr/>
              <p:nvPr/>
            </p:nvSpPr>
            <p:spPr>
              <a:xfrm>
                <a:off x="84986" y="292000"/>
                <a:ext cx="227935" cy="102057"/>
              </a:xfrm>
              <a:custGeom>
                <a:avLst/>
                <a:gdLst/>
                <a:ahLst/>
                <a:cxnLst>
                  <a:cxn ang="0">
                    <a:pos x="wd2" y="hd2"/>
                  </a:cxn>
                  <a:cxn ang="5400000">
                    <a:pos x="wd2" y="hd2"/>
                  </a:cxn>
                  <a:cxn ang="10800000">
                    <a:pos x="wd2" y="hd2"/>
                  </a:cxn>
                  <a:cxn ang="16200000">
                    <a:pos x="wd2" y="hd2"/>
                  </a:cxn>
                </a:cxnLst>
                <a:rect l="0" t="0" r="r" b="b"/>
                <a:pathLst>
                  <a:path w="21413" h="21600" extrusionOk="0">
                    <a:moveTo>
                      <a:pt x="1510" y="0"/>
                    </a:moveTo>
                    <a:cubicBezTo>
                      <a:pt x="1461" y="0"/>
                      <a:pt x="1414" y="2"/>
                      <a:pt x="1368" y="2"/>
                    </a:cubicBezTo>
                    <a:cubicBezTo>
                      <a:pt x="1175" y="2"/>
                      <a:pt x="1005" y="30"/>
                      <a:pt x="860" y="57"/>
                    </a:cubicBezTo>
                    <a:cubicBezTo>
                      <a:pt x="715" y="57"/>
                      <a:pt x="582" y="85"/>
                      <a:pt x="486" y="112"/>
                    </a:cubicBezTo>
                    <a:cubicBezTo>
                      <a:pt x="280" y="140"/>
                      <a:pt x="160" y="167"/>
                      <a:pt x="160" y="167"/>
                    </a:cubicBezTo>
                    <a:cubicBezTo>
                      <a:pt x="-83" y="302"/>
                      <a:pt x="-34" y="1338"/>
                      <a:pt x="207" y="1445"/>
                    </a:cubicBezTo>
                    <a:cubicBezTo>
                      <a:pt x="207" y="1445"/>
                      <a:pt x="316" y="1418"/>
                      <a:pt x="510" y="1418"/>
                    </a:cubicBezTo>
                    <a:cubicBezTo>
                      <a:pt x="542" y="1409"/>
                      <a:pt x="577" y="1407"/>
                      <a:pt x="614" y="1407"/>
                    </a:cubicBezTo>
                    <a:cubicBezTo>
                      <a:pt x="690" y="1407"/>
                      <a:pt x="776" y="1418"/>
                      <a:pt x="872" y="1418"/>
                    </a:cubicBezTo>
                    <a:cubicBezTo>
                      <a:pt x="1017" y="1418"/>
                      <a:pt x="1175" y="1418"/>
                      <a:pt x="1356" y="1445"/>
                    </a:cubicBezTo>
                    <a:cubicBezTo>
                      <a:pt x="2069" y="1528"/>
                      <a:pt x="3060" y="1855"/>
                      <a:pt x="4172" y="2482"/>
                    </a:cubicBezTo>
                    <a:cubicBezTo>
                      <a:pt x="5284" y="3081"/>
                      <a:pt x="6505" y="4005"/>
                      <a:pt x="7701" y="5068"/>
                    </a:cubicBezTo>
                    <a:cubicBezTo>
                      <a:pt x="8898" y="6130"/>
                      <a:pt x="10059" y="7356"/>
                      <a:pt x="11074" y="8444"/>
                    </a:cubicBezTo>
                    <a:cubicBezTo>
                      <a:pt x="13092" y="10651"/>
                      <a:pt x="15631" y="13755"/>
                      <a:pt x="17600" y="16532"/>
                    </a:cubicBezTo>
                    <a:cubicBezTo>
                      <a:pt x="19583" y="19256"/>
                      <a:pt x="21022" y="21543"/>
                      <a:pt x="21022" y="21543"/>
                    </a:cubicBezTo>
                    <a:cubicBezTo>
                      <a:pt x="21047" y="21582"/>
                      <a:pt x="21074" y="21600"/>
                      <a:pt x="21104" y="21600"/>
                    </a:cubicBezTo>
                    <a:cubicBezTo>
                      <a:pt x="21293" y="21600"/>
                      <a:pt x="21517" y="20843"/>
                      <a:pt x="21360" y="20536"/>
                    </a:cubicBezTo>
                    <a:cubicBezTo>
                      <a:pt x="21360" y="20536"/>
                      <a:pt x="19982" y="17975"/>
                      <a:pt x="18048" y="14981"/>
                    </a:cubicBezTo>
                    <a:cubicBezTo>
                      <a:pt x="17081" y="13455"/>
                      <a:pt x="15981" y="11822"/>
                      <a:pt x="14857" y="10324"/>
                    </a:cubicBezTo>
                    <a:cubicBezTo>
                      <a:pt x="13720" y="8799"/>
                      <a:pt x="12572" y="7383"/>
                      <a:pt x="11545" y="6239"/>
                    </a:cubicBezTo>
                    <a:cubicBezTo>
                      <a:pt x="10505" y="5123"/>
                      <a:pt x="9297" y="3952"/>
                      <a:pt x="8052" y="2971"/>
                    </a:cubicBezTo>
                    <a:cubicBezTo>
                      <a:pt x="6807" y="1965"/>
                      <a:pt x="5514" y="1173"/>
                      <a:pt x="4341" y="656"/>
                    </a:cubicBezTo>
                    <a:cubicBezTo>
                      <a:pt x="3242" y="197"/>
                      <a:pt x="2248" y="0"/>
                      <a:pt x="151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00" name="Google Shape;78;p18"/>
              <p:cNvSpPr/>
              <p:nvPr/>
            </p:nvSpPr>
            <p:spPr>
              <a:xfrm>
                <a:off x="150755" y="43214"/>
                <a:ext cx="24972" cy="125637"/>
              </a:xfrm>
              <a:custGeom>
                <a:avLst/>
                <a:gdLst/>
                <a:ahLst/>
                <a:cxnLst>
                  <a:cxn ang="0">
                    <a:pos x="wd2" y="hd2"/>
                  </a:cxn>
                  <a:cxn ang="5400000">
                    <a:pos x="wd2" y="hd2"/>
                  </a:cxn>
                  <a:cxn ang="10800000">
                    <a:pos x="wd2" y="hd2"/>
                  </a:cxn>
                  <a:cxn ang="16200000">
                    <a:pos x="wd2" y="hd2"/>
                  </a:cxn>
                </a:cxnLst>
                <a:rect l="0" t="0" r="r" b="b"/>
                <a:pathLst>
                  <a:path w="21440" h="21600" extrusionOk="0">
                    <a:moveTo>
                      <a:pt x="3442" y="0"/>
                    </a:moveTo>
                    <a:cubicBezTo>
                      <a:pt x="2032" y="0"/>
                      <a:pt x="213" y="97"/>
                      <a:pt x="0" y="238"/>
                    </a:cubicBezTo>
                    <a:cubicBezTo>
                      <a:pt x="0" y="238"/>
                      <a:pt x="111" y="658"/>
                      <a:pt x="334" y="1321"/>
                    </a:cubicBezTo>
                    <a:cubicBezTo>
                      <a:pt x="436" y="2007"/>
                      <a:pt x="659" y="2935"/>
                      <a:pt x="881" y="4021"/>
                    </a:cubicBezTo>
                    <a:cubicBezTo>
                      <a:pt x="1327" y="6165"/>
                      <a:pt x="1652" y="8864"/>
                      <a:pt x="2867" y="10988"/>
                    </a:cubicBezTo>
                    <a:cubicBezTo>
                      <a:pt x="3971" y="13089"/>
                      <a:pt x="6513" y="15811"/>
                      <a:pt x="9826" y="17912"/>
                    </a:cubicBezTo>
                    <a:cubicBezTo>
                      <a:pt x="10716" y="18442"/>
                      <a:pt x="11375" y="18928"/>
                      <a:pt x="12257" y="19371"/>
                    </a:cubicBezTo>
                    <a:cubicBezTo>
                      <a:pt x="13036" y="19815"/>
                      <a:pt x="13695" y="20212"/>
                      <a:pt x="14363" y="20522"/>
                    </a:cubicBezTo>
                    <a:cubicBezTo>
                      <a:pt x="15792" y="21163"/>
                      <a:pt x="16571" y="21539"/>
                      <a:pt x="16571" y="21539"/>
                    </a:cubicBezTo>
                    <a:cubicBezTo>
                      <a:pt x="16692" y="21581"/>
                      <a:pt x="16989" y="21600"/>
                      <a:pt x="17397" y="21600"/>
                    </a:cubicBezTo>
                    <a:cubicBezTo>
                      <a:pt x="18854" y="21600"/>
                      <a:pt x="21600" y="21358"/>
                      <a:pt x="21433" y="21186"/>
                    </a:cubicBezTo>
                    <a:cubicBezTo>
                      <a:pt x="21433" y="21186"/>
                      <a:pt x="20876" y="20786"/>
                      <a:pt x="19995" y="20145"/>
                    </a:cubicBezTo>
                    <a:cubicBezTo>
                      <a:pt x="19549" y="19837"/>
                      <a:pt x="19113" y="19437"/>
                      <a:pt x="18557" y="18995"/>
                    </a:cubicBezTo>
                    <a:cubicBezTo>
                      <a:pt x="18009" y="18575"/>
                      <a:pt x="17675" y="18066"/>
                      <a:pt x="17119" y="17557"/>
                    </a:cubicBezTo>
                    <a:cubicBezTo>
                      <a:pt x="15133" y="15478"/>
                      <a:pt x="13806" y="12846"/>
                      <a:pt x="12702" y="10767"/>
                    </a:cubicBezTo>
                    <a:cubicBezTo>
                      <a:pt x="11598" y="8710"/>
                      <a:pt x="9937" y="6033"/>
                      <a:pt x="8397" y="3887"/>
                    </a:cubicBezTo>
                    <a:cubicBezTo>
                      <a:pt x="7618" y="2804"/>
                      <a:pt x="6736" y="1852"/>
                      <a:pt x="6189" y="1189"/>
                    </a:cubicBezTo>
                    <a:cubicBezTo>
                      <a:pt x="5521" y="524"/>
                      <a:pt x="5085" y="104"/>
                      <a:pt x="5085" y="104"/>
                    </a:cubicBezTo>
                    <a:cubicBezTo>
                      <a:pt x="4918" y="32"/>
                      <a:pt x="4249" y="0"/>
                      <a:pt x="344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sp>
        <p:nvSpPr>
          <p:cNvPr id="103" name="Google Shape;79;p18"/>
          <p:cNvSpPr/>
          <p:nvPr/>
        </p:nvSpPr>
        <p:spPr>
          <a:xfrm>
            <a:off x="81" y="3058584"/>
            <a:ext cx="9143832" cy="2103366"/>
          </a:xfrm>
          <a:custGeom>
            <a:avLst/>
            <a:gdLst/>
            <a:ahLst/>
            <a:cxnLst>
              <a:cxn ang="0">
                <a:pos x="wd2" y="hd2"/>
              </a:cxn>
              <a:cxn ang="5400000">
                <a:pos x="wd2" y="hd2"/>
              </a:cxn>
              <a:cxn ang="10800000">
                <a:pos x="wd2" y="hd2"/>
              </a:cxn>
              <a:cxn ang="16200000">
                <a:pos x="wd2" y="hd2"/>
              </a:cxn>
            </a:cxnLst>
            <a:rect l="0" t="0" r="r" b="b"/>
            <a:pathLst>
              <a:path w="21600" h="21600" extrusionOk="0">
                <a:moveTo>
                  <a:pt x="2049" y="0"/>
                </a:moveTo>
                <a:cubicBezTo>
                  <a:pt x="1315" y="0"/>
                  <a:pt x="627" y="381"/>
                  <a:pt x="0" y="1275"/>
                </a:cubicBezTo>
                <a:lnTo>
                  <a:pt x="0" y="21600"/>
                </a:lnTo>
                <a:lnTo>
                  <a:pt x="12712" y="21600"/>
                </a:lnTo>
                <a:cubicBezTo>
                  <a:pt x="12635" y="21560"/>
                  <a:pt x="12551" y="21494"/>
                  <a:pt x="12461" y="21401"/>
                </a:cubicBezTo>
                <a:lnTo>
                  <a:pt x="12712" y="21600"/>
                </a:lnTo>
                <a:lnTo>
                  <a:pt x="21600" y="21600"/>
                </a:lnTo>
                <a:lnTo>
                  <a:pt x="21600" y="6237"/>
                </a:lnTo>
                <a:cubicBezTo>
                  <a:pt x="20206" y="10810"/>
                  <a:pt x="18568" y="12484"/>
                  <a:pt x="16805" y="12484"/>
                </a:cubicBezTo>
                <a:cubicBezTo>
                  <a:pt x="11991" y="12484"/>
                  <a:pt x="6252" y="0"/>
                  <a:pt x="2049" y="0"/>
                </a:cubicBezTo>
                <a:close/>
              </a:path>
            </a:pathLst>
          </a:custGeom>
          <a:solidFill>
            <a:srgbClr val="FFFFFF"/>
          </a:solidFill>
          <a:ln w="12700">
            <a:miter lim="400000"/>
          </a:ln>
        </p:spPr>
        <p:txBody>
          <a:bodyPr lIns="0" tIns="0" rIns="0" bIns="0" anchor="ctr"/>
          <a:lstStyle/>
          <a:p>
            <a:pPr>
              <a:defRPr>
                <a:solidFill>
                  <a:srgbClr val="000000"/>
                </a:solidFill>
              </a:defRPr>
            </a:pPr>
            <a:endParaRPr/>
          </a:p>
        </p:txBody>
      </p:sp>
      <p:sp>
        <p:nvSpPr>
          <p:cNvPr id="104" name="Title Text"/>
          <p:cNvSpPr txBox="1">
            <a:spLocks noGrp="1"/>
          </p:cNvSpPr>
          <p:nvPr>
            <p:ph type="title"/>
          </p:nvPr>
        </p:nvSpPr>
        <p:spPr>
          <a:xfrm>
            <a:off x="2007024" y="1582990"/>
            <a:ext cx="2119502" cy="507600"/>
          </a:xfrm>
          <a:prstGeom prst="rect">
            <a:avLst/>
          </a:prstGeom>
        </p:spPr>
        <p:txBody>
          <a:bodyPr anchor="ctr"/>
          <a:lstStyle>
            <a:lvl1pPr>
              <a:defRPr sz="1800">
                <a:solidFill>
                  <a:srgbClr val="053B5C"/>
                </a:solidFill>
              </a:defRPr>
            </a:lvl1pPr>
          </a:lstStyle>
          <a:p>
            <a:r>
              <a:t>Title Text</a:t>
            </a:r>
          </a:p>
        </p:txBody>
      </p:sp>
      <p:sp>
        <p:nvSpPr>
          <p:cNvPr id="105" name="Body Level One…"/>
          <p:cNvSpPr txBox="1">
            <a:spLocks noGrp="1"/>
          </p:cNvSpPr>
          <p:nvPr>
            <p:ph type="body" sz="quarter" idx="1"/>
          </p:nvPr>
        </p:nvSpPr>
        <p:spPr>
          <a:xfrm>
            <a:off x="2007012" y="1879245"/>
            <a:ext cx="2119502" cy="665701"/>
          </a:xfrm>
          <a:prstGeom prst="rect">
            <a:avLst/>
          </a:prstGeom>
        </p:spPr>
        <p:txBody>
          <a:bodyPr anchor="ctr">
            <a:normAutofit/>
          </a:bodyPr>
          <a:lstStyle>
            <a:lvl1pPr marL="317500" indent="-177800" algn="ctr">
              <a:lnSpc>
                <a:spcPct val="100000"/>
              </a:lnSpc>
              <a:buClrTx/>
              <a:buSzTx/>
              <a:buFontTx/>
              <a:buNone/>
              <a:defRPr>
                <a:solidFill>
                  <a:srgbClr val="053B5C"/>
                </a:solidFill>
              </a:defRPr>
            </a:lvl1pPr>
            <a:lvl2pPr marL="317500" indent="279400" algn="ctr">
              <a:lnSpc>
                <a:spcPct val="100000"/>
              </a:lnSpc>
              <a:buClrTx/>
              <a:buSzTx/>
              <a:buFontTx/>
              <a:buNone/>
              <a:defRPr>
                <a:solidFill>
                  <a:srgbClr val="053B5C"/>
                </a:solidFill>
              </a:defRPr>
            </a:lvl2pPr>
            <a:lvl3pPr marL="317500" indent="736600" algn="ctr">
              <a:lnSpc>
                <a:spcPct val="100000"/>
              </a:lnSpc>
              <a:buClrTx/>
              <a:buSzTx/>
              <a:buFontTx/>
              <a:buNone/>
              <a:defRPr>
                <a:solidFill>
                  <a:srgbClr val="053B5C"/>
                </a:solidFill>
              </a:defRPr>
            </a:lvl3pPr>
            <a:lvl4pPr marL="317500" indent="1193800" algn="ctr">
              <a:lnSpc>
                <a:spcPct val="100000"/>
              </a:lnSpc>
              <a:buClrTx/>
              <a:buSzTx/>
              <a:buFontTx/>
              <a:buNone/>
              <a:defRPr>
                <a:solidFill>
                  <a:srgbClr val="053B5C"/>
                </a:solidFill>
              </a:defRPr>
            </a:lvl4pPr>
            <a:lvl5pPr marL="317500" indent="1651000" algn="ctr">
              <a:lnSpc>
                <a:spcPct val="100000"/>
              </a:lnSpc>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13" name="Title Text"/>
          <p:cNvSpPr txBox="1">
            <a:spLocks noGrp="1"/>
          </p:cNvSpPr>
          <p:nvPr>
            <p:ph type="title"/>
          </p:nvPr>
        </p:nvSpPr>
        <p:spPr>
          <a:prstGeom prst="rect">
            <a:avLst/>
          </a:prstGeom>
        </p:spPr>
        <p:txBody>
          <a:bodyPr/>
          <a:lstStyle/>
          <a:p>
            <a:r>
              <a:t>Title Text</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grpSp>
        <p:nvGrpSpPr>
          <p:cNvPr id="134" name="Google Shape;96;p20"/>
          <p:cNvGrpSpPr/>
          <p:nvPr/>
        </p:nvGrpSpPr>
        <p:grpSpPr>
          <a:xfrm>
            <a:off x="732850" y="-79074"/>
            <a:ext cx="1724985" cy="1468072"/>
            <a:chOff x="0" y="0"/>
            <a:chExt cx="1724983" cy="1468070"/>
          </a:xfrm>
        </p:grpSpPr>
        <p:grpSp>
          <p:nvGrpSpPr>
            <p:cNvPr id="126" name="Google Shape;97;p20"/>
            <p:cNvGrpSpPr/>
            <p:nvPr/>
          </p:nvGrpSpPr>
          <p:grpSpPr>
            <a:xfrm>
              <a:off x="-1" y="165068"/>
              <a:ext cx="1234906" cy="1303003"/>
              <a:chOff x="0" y="0"/>
              <a:chExt cx="1234904" cy="1303002"/>
            </a:xfrm>
          </p:grpSpPr>
          <p:sp>
            <p:nvSpPr>
              <p:cNvPr id="121" name="Google Shape;98;p20"/>
              <p:cNvSpPr/>
              <p:nvPr/>
            </p:nvSpPr>
            <p:spPr>
              <a:xfrm rot="8269867">
                <a:off x="167732" y="275661"/>
                <a:ext cx="882294" cy="839886"/>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125" name="Google Shape;99;p20"/>
              <p:cNvGrpSpPr/>
              <p:nvPr/>
            </p:nvGrpSpPr>
            <p:grpSpPr>
              <a:xfrm>
                <a:off x="226339" y="-1"/>
                <a:ext cx="1008566" cy="990250"/>
                <a:chOff x="0" y="0"/>
                <a:chExt cx="1008564" cy="990248"/>
              </a:xfrm>
            </p:grpSpPr>
            <p:sp>
              <p:nvSpPr>
                <p:cNvPr id="122" name="Google Shape;100;p20"/>
                <p:cNvSpPr/>
                <p:nvPr/>
              </p:nvSpPr>
              <p:spPr>
                <a:xfrm rot="8269867">
                  <a:off x="84953" y="206902"/>
                  <a:ext cx="838659" cy="576445"/>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5"/>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23" name="Google Shape;101;p20"/>
                <p:cNvSpPr/>
                <p:nvPr/>
              </p:nvSpPr>
              <p:spPr>
                <a:xfrm rot="8269867">
                  <a:off x="251185" y="501501"/>
                  <a:ext cx="210045" cy="28845"/>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24" name="Google Shape;102;p20"/>
                <p:cNvSpPr/>
                <p:nvPr/>
              </p:nvSpPr>
              <p:spPr>
                <a:xfrm rot="8269867">
                  <a:off x="413611" y="686128"/>
                  <a:ext cx="79529" cy="176576"/>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nvGrpSpPr>
            <p:cNvPr id="133" name="Google Shape;103;p20"/>
            <p:cNvGrpSpPr/>
            <p:nvPr/>
          </p:nvGrpSpPr>
          <p:grpSpPr>
            <a:xfrm>
              <a:off x="534344" y="-1"/>
              <a:ext cx="1190640" cy="1348963"/>
              <a:chOff x="0" y="0"/>
              <a:chExt cx="1190638" cy="1348961"/>
            </a:xfrm>
          </p:grpSpPr>
          <p:sp>
            <p:nvSpPr>
              <p:cNvPr id="127" name="Google Shape;104;p20"/>
              <p:cNvSpPr/>
              <p:nvPr/>
            </p:nvSpPr>
            <p:spPr>
              <a:xfrm rot="9401449">
                <a:off x="278302" y="261211"/>
                <a:ext cx="749114" cy="979514"/>
              </a:xfrm>
              <a:custGeom>
                <a:avLst/>
                <a:gdLst/>
                <a:ahLst/>
                <a:cxnLst>
                  <a:cxn ang="0">
                    <a:pos x="wd2" y="hd2"/>
                  </a:cxn>
                  <a:cxn ang="5400000">
                    <a:pos x="wd2" y="hd2"/>
                  </a:cxn>
                  <a:cxn ang="10800000">
                    <a:pos x="wd2" y="hd2"/>
                  </a:cxn>
                  <a:cxn ang="16200000">
                    <a:pos x="wd2" y="hd2"/>
                  </a:cxn>
                </a:cxnLst>
                <a:rect l="0" t="0" r="r" b="b"/>
                <a:pathLst>
                  <a:path w="21413" h="21600" extrusionOk="0">
                    <a:moveTo>
                      <a:pt x="5574" y="0"/>
                    </a:moveTo>
                    <a:cubicBezTo>
                      <a:pt x="4946" y="0"/>
                      <a:pt x="4323" y="51"/>
                      <a:pt x="3718" y="162"/>
                    </a:cubicBezTo>
                    <a:cubicBezTo>
                      <a:pt x="2331" y="418"/>
                      <a:pt x="853" y="1013"/>
                      <a:pt x="264" y="2026"/>
                    </a:cubicBezTo>
                    <a:cubicBezTo>
                      <a:pt x="246" y="2040"/>
                      <a:pt x="231" y="2052"/>
                      <a:pt x="212" y="2066"/>
                    </a:cubicBezTo>
                    <a:cubicBezTo>
                      <a:pt x="87" y="2143"/>
                      <a:pt x="73" y="2253"/>
                      <a:pt x="117" y="2344"/>
                    </a:cubicBezTo>
                    <a:cubicBezTo>
                      <a:pt x="69" y="2475"/>
                      <a:pt x="36" y="2608"/>
                      <a:pt x="18" y="2753"/>
                    </a:cubicBezTo>
                    <a:cubicBezTo>
                      <a:pt x="-148" y="4044"/>
                      <a:pt x="860" y="5315"/>
                      <a:pt x="1801" y="6316"/>
                    </a:cubicBezTo>
                    <a:cubicBezTo>
                      <a:pt x="4019" y="8674"/>
                      <a:pt x="7112" y="10391"/>
                      <a:pt x="10003" y="12215"/>
                    </a:cubicBezTo>
                    <a:cubicBezTo>
                      <a:pt x="13019" y="14125"/>
                      <a:pt x="15273" y="16131"/>
                      <a:pt x="17211" y="18735"/>
                    </a:cubicBezTo>
                    <a:cubicBezTo>
                      <a:pt x="17558" y="19202"/>
                      <a:pt x="19069" y="21600"/>
                      <a:pt x="20201" y="21600"/>
                    </a:cubicBezTo>
                    <a:cubicBezTo>
                      <a:pt x="20294" y="21600"/>
                      <a:pt x="20384" y="21584"/>
                      <a:pt x="20470" y="21550"/>
                    </a:cubicBezTo>
                    <a:cubicBezTo>
                      <a:pt x="21452" y="21164"/>
                      <a:pt x="21400" y="18625"/>
                      <a:pt x="21412" y="17861"/>
                    </a:cubicBezTo>
                    <a:cubicBezTo>
                      <a:pt x="21426" y="16681"/>
                      <a:pt x="21242" y="15489"/>
                      <a:pt x="20963" y="14323"/>
                    </a:cubicBezTo>
                    <a:cubicBezTo>
                      <a:pt x="20882" y="13983"/>
                      <a:pt x="20793" y="13648"/>
                      <a:pt x="20702" y="13313"/>
                    </a:cubicBezTo>
                    <a:cubicBezTo>
                      <a:pt x="19988" y="10796"/>
                      <a:pt x="18822" y="8203"/>
                      <a:pt x="17152" y="5965"/>
                    </a:cubicBezTo>
                    <a:cubicBezTo>
                      <a:pt x="15608" y="3896"/>
                      <a:pt x="13438" y="1916"/>
                      <a:pt x="10566" y="911"/>
                    </a:cubicBezTo>
                    <a:cubicBezTo>
                      <a:pt x="9041" y="377"/>
                      <a:pt x="7290" y="0"/>
                      <a:pt x="5574"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132" name="Google Shape;105;p20"/>
              <p:cNvGrpSpPr/>
              <p:nvPr/>
            </p:nvGrpSpPr>
            <p:grpSpPr>
              <a:xfrm>
                <a:off x="-1" y="-1"/>
                <a:ext cx="900598" cy="1213396"/>
                <a:chOff x="0" y="0"/>
                <a:chExt cx="900596" cy="1213394"/>
              </a:xfrm>
            </p:grpSpPr>
            <p:sp>
              <p:nvSpPr>
                <p:cNvPr id="128" name="Google Shape;106;p20"/>
                <p:cNvSpPr/>
                <p:nvPr/>
              </p:nvSpPr>
              <p:spPr>
                <a:xfrm rot="9401449">
                  <a:off x="197725" y="54905"/>
                  <a:ext cx="505146" cy="1103585"/>
                </a:xfrm>
                <a:custGeom>
                  <a:avLst/>
                  <a:gdLst/>
                  <a:ahLst/>
                  <a:cxnLst>
                    <a:cxn ang="0">
                      <a:pos x="wd2" y="hd2"/>
                    </a:cxn>
                    <a:cxn ang="5400000">
                      <a:pos x="wd2" y="hd2"/>
                    </a:cxn>
                    <a:cxn ang="10800000">
                      <a:pos x="wd2" y="hd2"/>
                    </a:cxn>
                    <a:cxn ang="16200000">
                      <a:pos x="wd2" y="hd2"/>
                    </a:cxn>
                  </a:cxnLst>
                  <a:rect l="0" t="0" r="r" b="b"/>
                  <a:pathLst>
                    <a:path w="21539" h="21600" extrusionOk="0">
                      <a:moveTo>
                        <a:pt x="63" y="0"/>
                      </a:moveTo>
                      <a:cubicBezTo>
                        <a:pt x="-52" y="0"/>
                        <a:pt x="-20" y="70"/>
                        <a:pt x="245" y="173"/>
                      </a:cubicBezTo>
                      <a:cubicBezTo>
                        <a:pt x="245" y="173"/>
                        <a:pt x="431" y="246"/>
                        <a:pt x="777" y="382"/>
                      </a:cubicBezTo>
                      <a:cubicBezTo>
                        <a:pt x="953" y="447"/>
                        <a:pt x="1161" y="533"/>
                        <a:pt x="1403" y="631"/>
                      </a:cubicBezTo>
                      <a:cubicBezTo>
                        <a:pt x="1523" y="681"/>
                        <a:pt x="1655" y="734"/>
                        <a:pt x="1792" y="792"/>
                      </a:cubicBezTo>
                      <a:cubicBezTo>
                        <a:pt x="1929" y="848"/>
                        <a:pt x="2072" y="911"/>
                        <a:pt x="2226" y="974"/>
                      </a:cubicBezTo>
                      <a:cubicBezTo>
                        <a:pt x="2834" y="1228"/>
                        <a:pt x="3537" y="1548"/>
                        <a:pt x="4310" y="1910"/>
                      </a:cubicBezTo>
                      <a:cubicBezTo>
                        <a:pt x="5078" y="2278"/>
                        <a:pt x="5907" y="2696"/>
                        <a:pt x="6751" y="3157"/>
                      </a:cubicBezTo>
                      <a:cubicBezTo>
                        <a:pt x="8431" y="4081"/>
                        <a:pt x="10131" y="5187"/>
                        <a:pt x="11574" y="6353"/>
                      </a:cubicBezTo>
                      <a:cubicBezTo>
                        <a:pt x="12293" y="6934"/>
                        <a:pt x="12951" y="7534"/>
                        <a:pt x="13554" y="8118"/>
                      </a:cubicBezTo>
                      <a:cubicBezTo>
                        <a:pt x="13631" y="8191"/>
                        <a:pt x="13708" y="8264"/>
                        <a:pt x="13785" y="8335"/>
                      </a:cubicBezTo>
                      <a:cubicBezTo>
                        <a:pt x="13856" y="8408"/>
                        <a:pt x="13928" y="8481"/>
                        <a:pt x="14004" y="8554"/>
                      </a:cubicBezTo>
                      <a:cubicBezTo>
                        <a:pt x="14147" y="8700"/>
                        <a:pt x="14289" y="8841"/>
                        <a:pt x="14427" y="8984"/>
                      </a:cubicBezTo>
                      <a:cubicBezTo>
                        <a:pt x="14564" y="9125"/>
                        <a:pt x="14696" y="9266"/>
                        <a:pt x="14827" y="9405"/>
                      </a:cubicBezTo>
                      <a:cubicBezTo>
                        <a:pt x="14860" y="9440"/>
                        <a:pt x="14893" y="9475"/>
                        <a:pt x="14926" y="9508"/>
                      </a:cubicBezTo>
                      <a:cubicBezTo>
                        <a:pt x="14959" y="9544"/>
                        <a:pt x="14986" y="9579"/>
                        <a:pt x="15019" y="9614"/>
                      </a:cubicBezTo>
                      <a:cubicBezTo>
                        <a:pt x="15080" y="9682"/>
                        <a:pt x="15140" y="9750"/>
                        <a:pt x="15206" y="9818"/>
                      </a:cubicBezTo>
                      <a:cubicBezTo>
                        <a:pt x="15453" y="10087"/>
                        <a:pt x="15689" y="10369"/>
                        <a:pt x="15941" y="10659"/>
                      </a:cubicBezTo>
                      <a:cubicBezTo>
                        <a:pt x="16061" y="10805"/>
                        <a:pt x="16182" y="10954"/>
                        <a:pt x="16303" y="11102"/>
                      </a:cubicBezTo>
                      <a:cubicBezTo>
                        <a:pt x="16363" y="11175"/>
                        <a:pt x="16429" y="11251"/>
                        <a:pt x="16490" y="11326"/>
                      </a:cubicBezTo>
                      <a:cubicBezTo>
                        <a:pt x="16544" y="11402"/>
                        <a:pt x="16605" y="11478"/>
                        <a:pt x="16665" y="11553"/>
                      </a:cubicBezTo>
                      <a:cubicBezTo>
                        <a:pt x="16725" y="11631"/>
                        <a:pt x="16786" y="11707"/>
                        <a:pt x="16841" y="11785"/>
                      </a:cubicBezTo>
                      <a:cubicBezTo>
                        <a:pt x="16873" y="11823"/>
                        <a:pt x="16901" y="11860"/>
                        <a:pt x="16934" y="11898"/>
                      </a:cubicBezTo>
                      <a:cubicBezTo>
                        <a:pt x="16961" y="11938"/>
                        <a:pt x="16989" y="11976"/>
                        <a:pt x="17022" y="12017"/>
                      </a:cubicBezTo>
                      <a:cubicBezTo>
                        <a:pt x="17137" y="12173"/>
                        <a:pt x="17252" y="12329"/>
                        <a:pt x="17367" y="12485"/>
                      </a:cubicBezTo>
                      <a:cubicBezTo>
                        <a:pt x="17587" y="12802"/>
                        <a:pt x="17817" y="13120"/>
                        <a:pt x="18026" y="13442"/>
                      </a:cubicBezTo>
                      <a:cubicBezTo>
                        <a:pt x="18240" y="13764"/>
                        <a:pt x="18437" y="14087"/>
                        <a:pt x="18634" y="14409"/>
                      </a:cubicBezTo>
                      <a:cubicBezTo>
                        <a:pt x="18734" y="14570"/>
                        <a:pt x="18827" y="14731"/>
                        <a:pt x="18920" y="14892"/>
                      </a:cubicBezTo>
                      <a:cubicBezTo>
                        <a:pt x="19013" y="15051"/>
                        <a:pt x="19101" y="15212"/>
                        <a:pt x="19189" y="15371"/>
                      </a:cubicBezTo>
                      <a:cubicBezTo>
                        <a:pt x="19233" y="15452"/>
                        <a:pt x="19276" y="15530"/>
                        <a:pt x="19321" y="15610"/>
                      </a:cubicBezTo>
                      <a:cubicBezTo>
                        <a:pt x="19359" y="15688"/>
                        <a:pt x="19403" y="15766"/>
                        <a:pt x="19441" y="15847"/>
                      </a:cubicBezTo>
                      <a:cubicBezTo>
                        <a:pt x="19480" y="15925"/>
                        <a:pt x="19523" y="16003"/>
                        <a:pt x="19562" y="16081"/>
                      </a:cubicBezTo>
                      <a:cubicBezTo>
                        <a:pt x="19600" y="16159"/>
                        <a:pt x="19644" y="16237"/>
                        <a:pt x="19677" y="16313"/>
                      </a:cubicBezTo>
                      <a:cubicBezTo>
                        <a:pt x="19820" y="16622"/>
                        <a:pt x="19962" y="16927"/>
                        <a:pt x="20078" y="17222"/>
                      </a:cubicBezTo>
                      <a:cubicBezTo>
                        <a:pt x="20560" y="18406"/>
                        <a:pt x="20840" y="19458"/>
                        <a:pt x="21016" y="20211"/>
                      </a:cubicBezTo>
                      <a:cubicBezTo>
                        <a:pt x="21060" y="20400"/>
                        <a:pt x="21098" y="20571"/>
                        <a:pt x="21131" y="20720"/>
                      </a:cubicBezTo>
                      <a:cubicBezTo>
                        <a:pt x="21169" y="20866"/>
                        <a:pt x="21196" y="20994"/>
                        <a:pt x="21213" y="21097"/>
                      </a:cubicBezTo>
                      <a:cubicBezTo>
                        <a:pt x="21257" y="21307"/>
                        <a:pt x="21284" y="21420"/>
                        <a:pt x="21284" y="21420"/>
                      </a:cubicBezTo>
                      <a:cubicBezTo>
                        <a:pt x="21314" y="21540"/>
                        <a:pt x="21381" y="21600"/>
                        <a:pt x="21439" y="21600"/>
                      </a:cubicBezTo>
                      <a:cubicBezTo>
                        <a:pt x="21498" y="21600"/>
                        <a:pt x="21548" y="21536"/>
                        <a:pt x="21537" y="21410"/>
                      </a:cubicBezTo>
                      <a:cubicBezTo>
                        <a:pt x="21537" y="21410"/>
                        <a:pt x="21515" y="21296"/>
                        <a:pt x="21482" y="21088"/>
                      </a:cubicBezTo>
                      <a:cubicBezTo>
                        <a:pt x="21460" y="20984"/>
                        <a:pt x="21438" y="20856"/>
                        <a:pt x="21411" y="20707"/>
                      </a:cubicBezTo>
                      <a:cubicBezTo>
                        <a:pt x="21378" y="20559"/>
                        <a:pt x="21345" y="20387"/>
                        <a:pt x="21307" y="20199"/>
                      </a:cubicBezTo>
                      <a:cubicBezTo>
                        <a:pt x="21147" y="19443"/>
                        <a:pt x="20901" y="18385"/>
                        <a:pt x="20445" y="17192"/>
                      </a:cubicBezTo>
                      <a:cubicBezTo>
                        <a:pt x="20335" y="16894"/>
                        <a:pt x="20198" y="16587"/>
                        <a:pt x="20061" y="16275"/>
                      </a:cubicBezTo>
                      <a:cubicBezTo>
                        <a:pt x="20033" y="16197"/>
                        <a:pt x="19990" y="16119"/>
                        <a:pt x="19951" y="16041"/>
                      </a:cubicBezTo>
                      <a:cubicBezTo>
                        <a:pt x="19913" y="15963"/>
                        <a:pt x="19874" y="15882"/>
                        <a:pt x="19836" y="15804"/>
                      </a:cubicBezTo>
                      <a:cubicBezTo>
                        <a:pt x="19797" y="15724"/>
                        <a:pt x="19759" y="15645"/>
                        <a:pt x="19721" y="15565"/>
                      </a:cubicBezTo>
                      <a:cubicBezTo>
                        <a:pt x="19677" y="15487"/>
                        <a:pt x="19633" y="15406"/>
                        <a:pt x="19589" y="15325"/>
                      </a:cubicBezTo>
                      <a:cubicBezTo>
                        <a:pt x="19507" y="15164"/>
                        <a:pt x="19425" y="15003"/>
                        <a:pt x="19331" y="14842"/>
                      </a:cubicBezTo>
                      <a:cubicBezTo>
                        <a:pt x="19244" y="14681"/>
                        <a:pt x="19150" y="14520"/>
                        <a:pt x="19057" y="14356"/>
                      </a:cubicBezTo>
                      <a:cubicBezTo>
                        <a:pt x="18865" y="14031"/>
                        <a:pt x="18673" y="13706"/>
                        <a:pt x="18459" y="13381"/>
                      </a:cubicBezTo>
                      <a:cubicBezTo>
                        <a:pt x="18256" y="13059"/>
                        <a:pt x="18031" y="12737"/>
                        <a:pt x="17812" y="12419"/>
                      </a:cubicBezTo>
                      <a:cubicBezTo>
                        <a:pt x="17696" y="12261"/>
                        <a:pt x="17581" y="12102"/>
                        <a:pt x="17471" y="11946"/>
                      </a:cubicBezTo>
                      <a:cubicBezTo>
                        <a:pt x="17444" y="11906"/>
                        <a:pt x="17411" y="11868"/>
                        <a:pt x="17384" y="11828"/>
                      </a:cubicBezTo>
                      <a:cubicBezTo>
                        <a:pt x="17356" y="11790"/>
                        <a:pt x="17324" y="11750"/>
                        <a:pt x="17296" y="11712"/>
                      </a:cubicBezTo>
                      <a:cubicBezTo>
                        <a:pt x="17236" y="11634"/>
                        <a:pt x="17175" y="11556"/>
                        <a:pt x="17120" y="11480"/>
                      </a:cubicBezTo>
                      <a:cubicBezTo>
                        <a:pt x="17060" y="11402"/>
                        <a:pt x="17000" y="11326"/>
                        <a:pt x="16945" y="11251"/>
                      </a:cubicBezTo>
                      <a:cubicBezTo>
                        <a:pt x="16884" y="11173"/>
                        <a:pt x="16819" y="11100"/>
                        <a:pt x="16758" y="11024"/>
                      </a:cubicBezTo>
                      <a:cubicBezTo>
                        <a:pt x="16637" y="10873"/>
                        <a:pt x="16522" y="10725"/>
                        <a:pt x="16396" y="10578"/>
                      </a:cubicBezTo>
                      <a:cubicBezTo>
                        <a:pt x="16149" y="10289"/>
                        <a:pt x="15908" y="10002"/>
                        <a:pt x="15661" y="9732"/>
                      </a:cubicBezTo>
                      <a:cubicBezTo>
                        <a:pt x="15595" y="9662"/>
                        <a:pt x="15535" y="9594"/>
                        <a:pt x="15474" y="9526"/>
                      </a:cubicBezTo>
                      <a:cubicBezTo>
                        <a:pt x="15442" y="9491"/>
                        <a:pt x="15409" y="9455"/>
                        <a:pt x="15376" y="9420"/>
                      </a:cubicBezTo>
                      <a:cubicBezTo>
                        <a:pt x="15343" y="9387"/>
                        <a:pt x="15310" y="9352"/>
                        <a:pt x="15277" y="9317"/>
                      </a:cubicBezTo>
                      <a:cubicBezTo>
                        <a:pt x="15145" y="9178"/>
                        <a:pt x="15014" y="9035"/>
                        <a:pt x="14876" y="8891"/>
                      </a:cubicBezTo>
                      <a:cubicBezTo>
                        <a:pt x="14734" y="8750"/>
                        <a:pt x="14591" y="8607"/>
                        <a:pt x="14443" y="8461"/>
                      </a:cubicBezTo>
                      <a:cubicBezTo>
                        <a:pt x="14372" y="8388"/>
                        <a:pt x="14295" y="8314"/>
                        <a:pt x="14224" y="8241"/>
                      </a:cubicBezTo>
                      <a:cubicBezTo>
                        <a:pt x="14147" y="8168"/>
                        <a:pt x="14070" y="8095"/>
                        <a:pt x="13994" y="8022"/>
                      </a:cubicBezTo>
                      <a:cubicBezTo>
                        <a:pt x="13373" y="7433"/>
                        <a:pt x="12704" y="6834"/>
                        <a:pt x="11969" y="6249"/>
                      </a:cubicBezTo>
                      <a:cubicBezTo>
                        <a:pt x="10493" y="5076"/>
                        <a:pt x="8754" y="3968"/>
                        <a:pt x="7037" y="3049"/>
                      </a:cubicBezTo>
                      <a:cubicBezTo>
                        <a:pt x="6175" y="2588"/>
                        <a:pt x="5331" y="2170"/>
                        <a:pt x="4546" y="1805"/>
                      </a:cubicBezTo>
                      <a:cubicBezTo>
                        <a:pt x="3756" y="1444"/>
                        <a:pt x="3038" y="1127"/>
                        <a:pt x="2417" y="875"/>
                      </a:cubicBezTo>
                      <a:cubicBezTo>
                        <a:pt x="2264" y="812"/>
                        <a:pt x="2121" y="752"/>
                        <a:pt x="1984" y="694"/>
                      </a:cubicBezTo>
                      <a:cubicBezTo>
                        <a:pt x="1841" y="639"/>
                        <a:pt x="1710" y="586"/>
                        <a:pt x="1584" y="538"/>
                      </a:cubicBezTo>
                      <a:cubicBezTo>
                        <a:pt x="1337" y="440"/>
                        <a:pt x="1128" y="354"/>
                        <a:pt x="953" y="289"/>
                      </a:cubicBezTo>
                      <a:cubicBezTo>
                        <a:pt x="596" y="155"/>
                        <a:pt x="404" y="82"/>
                        <a:pt x="404" y="82"/>
                      </a:cubicBezTo>
                      <a:cubicBezTo>
                        <a:pt x="251" y="25"/>
                        <a:pt x="131" y="0"/>
                        <a:pt x="63"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29" name="Google Shape;107;p20"/>
                <p:cNvSpPr/>
                <p:nvPr/>
              </p:nvSpPr>
              <p:spPr>
                <a:xfrm rot="9401449">
                  <a:off x="356776" y="615665"/>
                  <a:ext cx="25610" cy="289737"/>
                </a:xfrm>
                <a:custGeom>
                  <a:avLst/>
                  <a:gdLst/>
                  <a:ahLst/>
                  <a:cxnLst>
                    <a:cxn ang="0">
                      <a:pos x="wd2" y="hd2"/>
                    </a:cxn>
                    <a:cxn ang="5400000">
                      <a:pos x="wd2" y="hd2"/>
                    </a:cxn>
                    <a:cxn ang="10800000">
                      <a:pos x="wd2" y="hd2"/>
                    </a:cxn>
                    <a:cxn ang="16200000">
                      <a:pos x="wd2" y="hd2"/>
                    </a:cxn>
                  </a:cxnLst>
                  <a:rect l="0" t="0" r="r" b="b"/>
                  <a:pathLst>
                    <a:path w="21489" h="21600" extrusionOk="0">
                      <a:moveTo>
                        <a:pt x="2612" y="0"/>
                      </a:moveTo>
                      <a:cubicBezTo>
                        <a:pt x="1424" y="0"/>
                        <a:pt x="218" y="58"/>
                        <a:pt x="0" y="171"/>
                      </a:cubicBezTo>
                      <a:cubicBezTo>
                        <a:pt x="0" y="171"/>
                        <a:pt x="0" y="583"/>
                        <a:pt x="109" y="1254"/>
                      </a:cubicBezTo>
                      <a:cubicBezTo>
                        <a:pt x="109" y="1925"/>
                        <a:pt x="209" y="2866"/>
                        <a:pt x="426" y="3940"/>
                      </a:cubicBezTo>
                      <a:cubicBezTo>
                        <a:pt x="753" y="6089"/>
                        <a:pt x="1614" y="8756"/>
                        <a:pt x="2911" y="10846"/>
                      </a:cubicBezTo>
                      <a:cubicBezTo>
                        <a:pt x="4534" y="12928"/>
                        <a:pt x="7227" y="15595"/>
                        <a:pt x="10474" y="17724"/>
                      </a:cubicBezTo>
                      <a:cubicBezTo>
                        <a:pt x="11226" y="18261"/>
                        <a:pt x="11870" y="18760"/>
                        <a:pt x="12632" y="19210"/>
                      </a:cubicBezTo>
                      <a:cubicBezTo>
                        <a:pt x="13384" y="19662"/>
                        <a:pt x="14137" y="20055"/>
                        <a:pt x="14681" y="20391"/>
                      </a:cubicBezTo>
                      <a:cubicBezTo>
                        <a:pt x="15869" y="21062"/>
                        <a:pt x="16513" y="21465"/>
                        <a:pt x="16513" y="21465"/>
                      </a:cubicBezTo>
                      <a:cubicBezTo>
                        <a:pt x="16749" y="21556"/>
                        <a:pt x="17764" y="21600"/>
                        <a:pt x="18816" y="21600"/>
                      </a:cubicBezTo>
                      <a:cubicBezTo>
                        <a:pt x="20176" y="21600"/>
                        <a:pt x="21600" y="21527"/>
                        <a:pt x="21482" y="21398"/>
                      </a:cubicBezTo>
                      <a:cubicBezTo>
                        <a:pt x="21482" y="21398"/>
                        <a:pt x="21047" y="20995"/>
                        <a:pt x="20403" y="20333"/>
                      </a:cubicBezTo>
                      <a:cubicBezTo>
                        <a:pt x="19968" y="19998"/>
                        <a:pt x="19542" y="19595"/>
                        <a:pt x="19106" y="19144"/>
                      </a:cubicBezTo>
                      <a:cubicBezTo>
                        <a:pt x="18562" y="18692"/>
                        <a:pt x="18245" y="18194"/>
                        <a:pt x="17701" y="17657"/>
                      </a:cubicBezTo>
                      <a:cubicBezTo>
                        <a:pt x="15651" y="15527"/>
                        <a:pt x="14137" y="12870"/>
                        <a:pt x="12632" y="10789"/>
                      </a:cubicBezTo>
                      <a:cubicBezTo>
                        <a:pt x="9712" y="6626"/>
                        <a:pt x="5069" y="161"/>
                        <a:pt x="5069" y="161"/>
                      </a:cubicBezTo>
                      <a:cubicBezTo>
                        <a:pt x="4860" y="53"/>
                        <a:pt x="3745" y="0"/>
                        <a:pt x="261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30" name="Google Shape;108;p20"/>
                <p:cNvSpPr/>
                <p:nvPr/>
              </p:nvSpPr>
              <p:spPr>
                <a:xfrm rot="9401449">
                  <a:off x="468171" y="726172"/>
                  <a:ext cx="227940" cy="102058"/>
                </a:xfrm>
                <a:custGeom>
                  <a:avLst/>
                  <a:gdLst/>
                  <a:ahLst/>
                  <a:cxnLst>
                    <a:cxn ang="0">
                      <a:pos x="wd2" y="hd2"/>
                    </a:cxn>
                    <a:cxn ang="5400000">
                      <a:pos x="wd2" y="hd2"/>
                    </a:cxn>
                    <a:cxn ang="10800000">
                      <a:pos x="wd2" y="hd2"/>
                    </a:cxn>
                    <a:cxn ang="16200000">
                      <a:pos x="wd2" y="hd2"/>
                    </a:cxn>
                  </a:cxnLst>
                  <a:rect l="0" t="0" r="r" b="b"/>
                  <a:pathLst>
                    <a:path w="21413" h="21600" extrusionOk="0">
                      <a:moveTo>
                        <a:pt x="1510" y="0"/>
                      </a:moveTo>
                      <a:cubicBezTo>
                        <a:pt x="1461" y="0"/>
                        <a:pt x="1414" y="2"/>
                        <a:pt x="1368" y="2"/>
                      </a:cubicBezTo>
                      <a:cubicBezTo>
                        <a:pt x="1175" y="2"/>
                        <a:pt x="1005" y="30"/>
                        <a:pt x="860" y="57"/>
                      </a:cubicBezTo>
                      <a:cubicBezTo>
                        <a:pt x="715" y="57"/>
                        <a:pt x="582" y="85"/>
                        <a:pt x="486" y="112"/>
                      </a:cubicBezTo>
                      <a:cubicBezTo>
                        <a:pt x="280" y="140"/>
                        <a:pt x="160" y="167"/>
                        <a:pt x="160" y="167"/>
                      </a:cubicBezTo>
                      <a:cubicBezTo>
                        <a:pt x="-83" y="302"/>
                        <a:pt x="-34" y="1338"/>
                        <a:pt x="207" y="1445"/>
                      </a:cubicBezTo>
                      <a:cubicBezTo>
                        <a:pt x="207" y="1445"/>
                        <a:pt x="316" y="1418"/>
                        <a:pt x="510" y="1418"/>
                      </a:cubicBezTo>
                      <a:cubicBezTo>
                        <a:pt x="542" y="1409"/>
                        <a:pt x="577" y="1407"/>
                        <a:pt x="614" y="1407"/>
                      </a:cubicBezTo>
                      <a:cubicBezTo>
                        <a:pt x="690" y="1407"/>
                        <a:pt x="776" y="1418"/>
                        <a:pt x="872" y="1418"/>
                      </a:cubicBezTo>
                      <a:cubicBezTo>
                        <a:pt x="1017" y="1418"/>
                        <a:pt x="1175" y="1418"/>
                        <a:pt x="1356" y="1445"/>
                      </a:cubicBezTo>
                      <a:cubicBezTo>
                        <a:pt x="2069" y="1528"/>
                        <a:pt x="3060" y="1855"/>
                        <a:pt x="4172" y="2482"/>
                      </a:cubicBezTo>
                      <a:cubicBezTo>
                        <a:pt x="5284" y="3081"/>
                        <a:pt x="6505" y="4005"/>
                        <a:pt x="7701" y="5068"/>
                      </a:cubicBezTo>
                      <a:cubicBezTo>
                        <a:pt x="8898" y="6130"/>
                        <a:pt x="10059" y="7356"/>
                        <a:pt x="11074" y="8444"/>
                      </a:cubicBezTo>
                      <a:cubicBezTo>
                        <a:pt x="13092" y="10651"/>
                        <a:pt x="15631" y="13755"/>
                        <a:pt x="17600" y="16532"/>
                      </a:cubicBezTo>
                      <a:cubicBezTo>
                        <a:pt x="19583" y="19256"/>
                        <a:pt x="21022" y="21543"/>
                        <a:pt x="21022" y="21543"/>
                      </a:cubicBezTo>
                      <a:cubicBezTo>
                        <a:pt x="21047" y="21582"/>
                        <a:pt x="21074" y="21600"/>
                        <a:pt x="21104" y="21600"/>
                      </a:cubicBezTo>
                      <a:cubicBezTo>
                        <a:pt x="21293" y="21600"/>
                        <a:pt x="21517" y="20843"/>
                        <a:pt x="21360" y="20536"/>
                      </a:cubicBezTo>
                      <a:cubicBezTo>
                        <a:pt x="21360" y="20536"/>
                        <a:pt x="19982" y="17975"/>
                        <a:pt x="18048" y="14981"/>
                      </a:cubicBezTo>
                      <a:cubicBezTo>
                        <a:pt x="17081" y="13455"/>
                        <a:pt x="15981" y="11822"/>
                        <a:pt x="14857" y="10324"/>
                      </a:cubicBezTo>
                      <a:cubicBezTo>
                        <a:pt x="13720" y="8799"/>
                        <a:pt x="12572" y="7383"/>
                        <a:pt x="11545" y="6239"/>
                      </a:cubicBezTo>
                      <a:cubicBezTo>
                        <a:pt x="10505" y="5123"/>
                        <a:pt x="9297" y="3952"/>
                        <a:pt x="8052" y="2971"/>
                      </a:cubicBezTo>
                      <a:cubicBezTo>
                        <a:pt x="6807" y="1965"/>
                        <a:pt x="5514" y="1173"/>
                        <a:pt x="4341" y="656"/>
                      </a:cubicBezTo>
                      <a:cubicBezTo>
                        <a:pt x="3242" y="197"/>
                        <a:pt x="2248" y="0"/>
                        <a:pt x="151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131" name="Google Shape;109;p20"/>
                <p:cNvSpPr/>
                <p:nvPr/>
              </p:nvSpPr>
              <p:spPr>
                <a:xfrm rot="9401449">
                  <a:off x="696232" y="917908"/>
                  <a:ext cx="24973" cy="125639"/>
                </a:xfrm>
                <a:custGeom>
                  <a:avLst/>
                  <a:gdLst/>
                  <a:ahLst/>
                  <a:cxnLst>
                    <a:cxn ang="0">
                      <a:pos x="wd2" y="hd2"/>
                    </a:cxn>
                    <a:cxn ang="5400000">
                      <a:pos x="wd2" y="hd2"/>
                    </a:cxn>
                    <a:cxn ang="10800000">
                      <a:pos x="wd2" y="hd2"/>
                    </a:cxn>
                    <a:cxn ang="16200000">
                      <a:pos x="wd2" y="hd2"/>
                    </a:cxn>
                  </a:cxnLst>
                  <a:rect l="0" t="0" r="r" b="b"/>
                  <a:pathLst>
                    <a:path w="21440" h="21600" extrusionOk="0">
                      <a:moveTo>
                        <a:pt x="3442" y="0"/>
                      </a:moveTo>
                      <a:cubicBezTo>
                        <a:pt x="2032" y="0"/>
                        <a:pt x="213" y="97"/>
                        <a:pt x="0" y="238"/>
                      </a:cubicBezTo>
                      <a:cubicBezTo>
                        <a:pt x="0" y="238"/>
                        <a:pt x="111" y="658"/>
                        <a:pt x="334" y="1321"/>
                      </a:cubicBezTo>
                      <a:cubicBezTo>
                        <a:pt x="436" y="2007"/>
                        <a:pt x="659" y="2935"/>
                        <a:pt x="881" y="4021"/>
                      </a:cubicBezTo>
                      <a:cubicBezTo>
                        <a:pt x="1327" y="6165"/>
                        <a:pt x="1652" y="8864"/>
                        <a:pt x="2867" y="10988"/>
                      </a:cubicBezTo>
                      <a:cubicBezTo>
                        <a:pt x="3971" y="13089"/>
                        <a:pt x="6513" y="15811"/>
                        <a:pt x="9826" y="17912"/>
                      </a:cubicBezTo>
                      <a:cubicBezTo>
                        <a:pt x="10716" y="18442"/>
                        <a:pt x="11375" y="18928"/>
                        <a:pt x="12257" y="19371"/>
                      </a:cubicBezTo>
                      <a:cubicBezTo>
                        <a:pt x="13036" y="19815"/>
                        <a:pt x="13695" y="20212"/>
                        <a:pt x="14363" y="20522"/>
                      </a:cubicBezTo>
                      <a:cubicBezTo>
                        <a:pt x="15792" y="21163"/>
                        <a:pt x="16571" y="21539"/>
                        <a:pt x="16571" y="21539"/>
                      </a:cubicBezTo>
                      <a:cubicBezTo>
                        <a:pt x="16692" y="21581"/>
                        <a:pt x="16989" y="21600"/>
                        <a:pt x="17397" y="21600"/>
                      </a:cubicBezTo>
                      <a:cubicBezTo>
                        <a:pt x="18854" y="21600"/>
                        <a:pt x="21600" y="21358"/>
                        <a:pt x="21433" y="21186"/>
                      </a:cubicBezTo>
                      <a:cubicBezTo>
                        <a:pt x="21433" y="21186"/>
                        <a:pt x="20876" y="20786"/>
                        <a:pt x="19995" y="20145"/>
                      </a:cubicBezTo>
                      <a:cubicBezTo>
                        <a:pt x="19549" y="19837"/>
                        <a:pt x="19113" y="19437"/>
                        <a:pt x="18557" y="18995"/>
                      </a:cubicBezTo>
                      <a:cubicBezTo>
                        <a:pt x="18009" y="18575"/>
                        <a:pt x="17675" y="18066"/>
                        <a:pt x="17119" y="17557"/>
                      </a:cubicBezTo>
                      <a:cubicBezTo>
                        <a:pt x="15133" y="15478"/>
                        <a:pt x="13806" y="12846"/>
                        <a:pt x="12702" y="10767"/>
                      </a:cubicBezTo>
                      <a:cubicBezTo>
                        <a:pt x="11598" y="8710"/>
                        <a:pt x="9937" y="6033"/>
                        <a:pt x="8397" y="3887"/>
                      </a:cubicBezTo>
                      <a:cubicBezTo>
                        <a:pt x="7618" y="2804"/>
                        <a:pt x="6736" y="1852"/>
                        <a:pt x="6189" y="1189"/>
                      </a:cubicBezTo>
                      <a:cubicBezTo>
                        <a:pt x="5521" y="524"/>
                        <a:pt x="5085" y="104"/>
                        <a:pt x="5085" y="104"/>
                      </a:cubicBezTo>
                      <a:cubicBezTo>
                        <a:pt x="4918" y="32"/>
                        <a:pt x="4249" y="0"/>
                        <a:pt x="344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sp>
        <p:nvSpPr>
          <p:cNvPr id="135" name="Google Shape;110;p20"/>
          <p:cNvSpPr/>
          <p:nvPr/>
        </p:nvSpPr>
        <p:spPr>
          <a:xfrm>
            <a:off x="135299" y="3359463"/>
            <a:ext cx="3190890" cy="1665795"/>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cubicBezTo>
                  <a:pt x="9276" y="0"/>
                  <a:pt x="7858" y="1275"/>
                  <a:pt x="6865" y="3319"/>
                </a:cubicBezTo>
                <a:cubicBezTo>
                  <a:pt x="6195" y="4689"/>
                  <a:pt x="5265" y="5447"/>
                  <a:pt x="4288" y="5447"/>
                </a:cubicBezTo>
                <a:cubicBezTo>
                  <a:pt x="4246" y="5447"/>
                  <a:pt x="4205" y="5445"/>
                  <a:pt x="4163" y="5443"/>
                </a:cubicBezTo>
                <a:cubicBezTo>
                  <a:pt x="4116" y="5436"/>
                  <a:pt x="4071" y="5436"/>
                  <a:pt x="4023" y="5436"/>
                </a:cubicBezTo>
                <a:cubicBezTo>
                  <a:pt x="1800" y="5436"/>
                  <a:pt x="0" y="8878"/>
                  <a:pt x="0" y="13131"/>
                </a:cubicBezTo>
                <a:cubicBezTo>
                  <a:pt x="0" y="17378"/>
                  <a:pt x="1800" y="20819"/>
                  <a:pt x="4023" y="20819"/>
                </a:cubicBezTo>
                <a:cubicBezTo>
                  <a:pt x="5272" y="20819"/>
                  <a:pt x="6387" y="19733"/>
                  <a:pt x="7123" y="18031"/>
                </a:cubicBezTo>
                <a:cubicBezTo>
                  <a:pt x="8101" y="19776"/>
                  <a:pt x="9410" y="20849"/>
                  <a:pt x="10853" y="20849"/>
                </a:cubicBezTo>
                <a:cubicBezTo>
                  <a:pt x="11646" y="20849"/>
                  <a:pt x="12401" y="20526"/>
                  <a:pt x="13079" y="19940"/>
                </a:cubicBezTo>
                <a:cubicBezTo>
                  <a:pt x="13707" y="20971"/>
                  <a:pt x="14525" y="21600"/>
                  <a:pt x="15420" y="21600"/>
                </a:cubicBezTo>
                <a:cubicBezTo>
                  <a:pt x="16583" y="21600"/>
                  <a:pt x="17618" y="20538"/>
                  <a:pt x="18274" y="18897"/>
                </a:cubicBezTo>
                <a:cubicBezTo>
                  <a:pt x="18628" y="19537"/>
                  <a:pt x="19106" y="19934"/>
                  <a:pt x="19631" y="19934"/>
                </a:cubicBezTo>
                <a:cubicBezTo>
                  <a:pt x="20718" y="19934"/>
                  <a:pt x="21600" y="18244"/>
                  <a:pt x="21600" y="16163"/>
                </a:cubicBezTo>
                <a:cubicBezTo>
                  <a:pt x="21600" y="14082"/>
                  <a:pt x="20718" y="12398"/>
                  <a:pt x="19631" y="12398"/>
                </a:cubicBezTo>
                <a:lnTo>
                  <a:pt x="19622" y="12398"/>
                </a:lnTo>
                <a:cubicBezTo>
                  <a:pt x="19619" y="12398"/>
                  <a:pt x="19615" y="12398"/>
                  <a:pt x="19612" y="12398"/>
                </a:cubicBezTo>
                <a:cubicBezTo>
                  <a:pt x="19167" y="12398"/>
                  <a:pt x="18744" y="11984"/>
                  <a:pt x="18517" y="11245"/>
                </a:cubicBezTo>
                <a:cubicBezTo>
                  <a:pt x="18173" y="10135"/>
                  <a:pt x="17669" y="9220"/>
                  <a:pt x="17064" y="8621"/>
                </a:cubicBezTo>
                <a:cubicBezTo>
                  <a:pt x="16516" y="8078"/>
                  <a:pt x="16077" y="7218"/>
                  <a:pt x="15822" y="6138"/>
                </a:cubicBezTo>
                <a:cubicBezTo>
                  <a:pt x="14968" y="2520"/>
                  <a:pt x="13067" y="0"/>
                  <a:pt x="10853" y="0"/>
                </a:cubicBezTo>
                <a:close/>
              </a:path>
            </a:pathLst>
          </a:custGeom>
          <a:solidFill>
            <a:srgbClr val="75D9C3"/>
          </a:solidFill>
          <a:ln w="12700">
            <a:miter lim="400000"/>
          </a:ln>
        </p:spPr>
        <p:txBody>
          <a:bodyPr lIns="0" tIns="0" rIns="0" bIns="0" anchor="ctr"/>
          <a:lstStyle/>
          <a:p>
            <a:pPr>
              <a:defRPr>
                <a:solidFill>
                  <a:srgbClr val="000000"/>
                </a:solidFill>
              </a:defRPr>
            </a:pPr>
            <a:endParaRPr/>
          </a:p>
        </p:txBody>
      </p:sp>
      <p:sp>
        <p:nvSpPr>
          <p:cNvPr id="136" name="Google Shape;111;p20"/>
          <p:cNvSpPr/>
          <p:nvPr/>
        </p:nvSpPr>
        <p:spPr>
          <a:xfrm flipH="1">
            <a:off x="3870" y="2854086"/>
            <a:ext cx="9136249" cy="2289424"/>
          </a:xfrm>
          <a:custGeom>
            <a:avLst/>
            <a:gdLst/>
            <a:ahLst/>
            <a:cxnLst>
              <a:cxn ang="0">
                <a:pos x="wd2" y="hd2"/>
              </a:cxn>
              <a:cxn ang="5400000">
                <a:pos x="wd2" y="hd2"/>
              </a:cxn>
              <a:cxn ang="10800000">
                <a:pos x="wd2" y="hd2"/>
              </a:cxn>
              <a:cxn ang="16200000">
                <a:pos x="wd2" y="hd2"/>
              </a:cxn>
            </a:cxnLst>
            <a:rect l="0" t="0" r="r" b="b"/>
            <a:pathLst>
              <a:path w="21600" h="21600" extrusionOk="0">
                <a:moveTo>
                  <a:pt x="4393" y="0"/>
                </a:moveTo>
                <a:cubicBezTo>
                  <a:pt x="2834" y="0"/>
                  <a:pt x="1364" y="1927"/>
                  <a:pt x="0" y="4884"/>
                </a:cubicBezTo>
                <a:lnTo>
                  <a:pt x="0" y="21600"/>
                </a:lnTo>
                <a:lnTo>
                  <a:pt x="21600" y="21600"/>
                </a:lnTo>
                <a:lnTo>
                  <a:pt x="21600" y="16404"/>
                </a:lnTo>
                <a:cubicBezTo>
                  <a:pt x="21090" y="16438"/>
                  <a:pt x="20581" y="16465"/>
                  <a:pt x="20072" y="16465"/>
                </a:cubicBezTo>
                <a:cubicBezTo>
                  <a:pt x="17601" y="16465"/>
                  <a:pt x="15152" y="15825"/>
                  <a:pt x="12809" y="12163"/>
                </a:cubicBezTo>
                <a:cubicBezTo>
                  <a:pt x="10004" y="7780"/>
                  <a:pt x="7715" y="294"/>
                  <a:pt x="4566" y="8"/>
                </a:cubicBezTo>
                <a:cubicBezTo>
                  <a:pt x="4508" y="3"/>
                  <a:pt x="4451" y="0"/>
                  <a:pt x="4393" y="0"/>
                </a:cubicBez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137" name="Google Shape;112;p20"/>
          <p:cNvSpPr/>
          <p:nvPr/>
        </p:nvSpPr>
        <p:spPr>
          <a:xfrm flipH="1">
            <a:off x="7481565" y="3766108"/>
            <a:ext cx="1662435" cy="1377469"/>
          </a:xfrm>
          <a:custGeom>
            <a:avLst/>
            <a:gdLst/>
            <a:ahLst/>
            <a:cxnLst>
              <a:cxn ang="0">
                <a:pos x="wd2" y="hd2"/>
              </a:cxn>
              <a:cxn ang="5400000">
                <a:pos x="wd2" y="hd2"/>
              </a:cxn>
              <a:cxn ang="10800000">
                <a:pos x="wd2" y="hd2"/>
              </a:cxn>
              <a:cxn ang="16200000">
                <a:pos x="wd2" y="hd2"/>
              </a:cxn>
            </a:cxnLst>
            <a:rect l="0" t="0" r="r" b="b"/>
            <a:pathLst>
              <a:path w="19642" h="17862" extrusionOk="0">
                <a:moveTo>
                  <a:pt x="63" y="2150"/>
                </a:moveTo>
                <a:cubicBezTo>
                  <a:pt x="320" y="2150"/>
                  <a:pt x="5622" y="-3738"/>
                  <a:pt x="9329" y="3974"/>
                </a:cubicBezTo>
                <a:cubicBezTo>
                  <a:pt x="13037" y="11692"/>
                  <a:pt x="21600" y="7905"/>
                  <a:pt x="19235" y="17862"/>
                </a:cubicBezTo>
                <a:lnTo>
                  <a:pt x="0" y="17862"/>
                </a:lnTo>
                <a:close/>
              </a:path>
            </a:pathLst>
          </a:custGeom>
          <a:solidFill>
            <a:srgbClr val="FFFFFF">
              <a:alpha val="44313"/>
            </a:srgbClr>
          </a:solidFill>
          <a:ln w="12700">
            <a:miter lim="400000"/>
          </a:ln>
        </p:spPr>
        <p:txBody>
          <a:bodyPr lIns="0" tIns="0" rIns="0" bIns="0" anchor="ctr"/>
          <a:lstStyle/>
          <a:p>
            <a:pPr>
              <a:defRPr>
                <a:solidFill>
                  <a:srgbClr val="000000"/>
                </a:solidFill>
              </a:defRPr>
            </a:pPr>
            <a:endParaRPr/>
          </a:p>
        </p:txBody>
      </p:sp>
      <p:sp>
        <p:nvSpPr>
          <p:cNvPr id="138" name="Google Shape;113;p20"/>
          <p:cNvSpPr/>
          <p:nvPr/>
        </p:nvSpPr>
        <p:spPr>
          <a:xfrm rot="10800000" flipH="1">
            <a:off x="196876" y="18"/>
            <a:ext cx="2637198" cy="681283"/>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5"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A0EBFF"/>
          </a:solidFill>
          <a:ln w="12700">
            <a:miter lim="400000"/>
          </a:ln>
        </p:spPr>
        <p:txBody>
          <a:bodyPr lIns="0" tIns="0" rIns="0" bIns="0" anchor="ctr"/>
          <a:lstStyle/>
          <a:p>
            <a:pPr>
              <a:defRPr>
                <a:solidFill>
                  <a:srgbClr val="000000"/>
                </a:solidFill>
              </a:defRPr>
            </a:pPr>
            <a:endParaRPr/>
          </a:p>
        </p:txBody>
      </p:sp>
      <p:sp>
        <p:nvSpPr>
          <p:cNvPr id="139" name="Title Text"/>
          <p:cNvSpPr txBox="1">
            <a:spLocks noGrp="1"/>
          </p:cNvSpPr>
          <p:nvPr>
            <p:ph type="title"/>
          </p:nvPr>
        </p:nvSpPr>
        <p:spPr>
          <a:xfrm>
            <a:off x="1891075" y="2571750"/>
            <a:ext cx="5361900" cy="657600"/>
          </a:xfrm>
          <a:prstGeom prst="rect">
            <a:avLst/>
          </a:prstGeom>
        </p:spPr>
        <p:txBody>
          <a:bodyPr anchor="b"/>
          <a:lstStyle>
            <a:lvl1pPr>
              <a:defRPr sz="2800">
                <a:solidFill>
                  <a:srgbClr val="053B5C"/>
                </a:solidFill>
              </a:defRPr>
            </a:lvl1pPr>
          </a:lstStyle>
          <a:p>
            <a:r>
              <a:t>Title Text</a:t>
            </a:r>
          </a:p>
        </p:txBody>
      </p:sp>
      <p:sp>
        <p:nvSpPr>
          <p:cNvPr id="140" name="Body Level One…"/>
          <p:cNvSpPr txBox="1">
            <a:spLocks noGrp="1"/>
          </p:cNvSpPr>
          <p:nvPr>
            <p:ph type="body" sz="quarter" idx="1"/>
          </p:nvPr>
        </p:nvSpPr>
        <p:spPr>
          <a:xfrm>
            <a:off x="1891050" y="3081750"/>
            <a:ext cx="5361900" cy="421801"/>
          </a:xfrm>
          <a:prstGeom prst="rect">
            <a:avLst/>
          </a:prstGeom>
        </p:spPr>
        <p:txBody>
          <a:bodyPr>
            <a:normAutofit/>
          </a:bodyPr>
          <a:lstStyle>
            <a:lvl1pPr marL="317500" indent="-177800" algn="ctr">
              <a:buClrTx/>
              <a:buSzTx/>
              <a:buFontTx/>
              <a:buNone/>
              <a:defRPr>
                <a:solidFill>
                  <a:srgbClr val="053B5C"/>
                </a:solidFill>
              </a:defRPr>
            </a:lvl1pPr>
            <a:lvl2pPr marL="317500" indent="279400" algn="ctr">
              <a:buClrTx/>
              <a:buSzTx/>
              <a:buFontTx/>
              <a:buNone/>
              <a:defRPr>
                <a:solidFill>
                  <a:srgbClr val="053B5C"/>
                </a:solidFill>
              </a:defRPr>
            </a:lvl2pPr>
            <a:lvl3pPr marL="317500" indent="736600" algn="ctr">
              <a:buClrTx/>
              <a:buSzTx/>
              <a:buFontTx/>
              <a:buNone/>
              <a:defRPr>
                <a:solidFill>
                  <a:srgbClr val="053B5C"/>
                </a:solidFill>
              </a:defRPr>
            </a:lvl3pPr>
            <a:lvl4pPr marL="317500" indent="1193800" algn="ctr">
              <a:buClrTx/>
              <a:buSzTx/>
              <a:buFontTx/>
              <a:buNone/>
              <a:defRPr>
                <a:solidFill>
                  <a:srgbClr val="053B5C"/>
                </a:solidFill>
              </a:defRPr>
            </a:lvl4pPr>
            <a:lvl5pPr marL="317500" indent="1651000" algn="ctr">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8472458" y="4669900"/>
            <a:ext cx="393318" cy="380234"/>
          </a:xfrm>
          <a:prstGeom prst="rect">
            <a:avLst/>
          </a:prstGeom>
        </p:spPr>
        <p:txBody>
          <a:bodyPr lIns="91424" tIns="91424" rIns="91424" bIns="91424"/>
          <a:lstStyle>
            <a:lvl1pPr algn="l">
              <a:defRPr sz="14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USTOM_5">
    <p:spTree>
      <p:nvGrpSpPr>
        <p:cNvPr id="1" name=""/>
        <p:cNvGrpSpPr/>
        <p:nvPr/>
      </p:nvGrpSpPr>
      <p:grpSpPr>
        <a:xfrm>
          <a:off x="0" y="0"/>
          <a:ext cx="0" cy="0"/>
          <a:chOff x="0" y="0"/>
          <a:chExt cx="0" cy="0"/>
        </a:xfrm>
      </p:grpSpPr>
      <p:sp>
        <p:nvSpPr>
          <p:cNvPr id="148" name="Title Text"/>
          <p:cNvSpPr txBox="1">
            <a:spLocks noGrp="1"/>
          </p:cNvSpPr>
          <p:nvPr>
            <p:ph type="title"/>
          </p:nvPr>
        </p:nvSpPr>
        <p:spPr>
          <a:prstGeom prst="rect">
            <a:avLst/>
          </a:prstGeom>
        </p:spPr>
        <p:txBody>
          <a:bodyPr/>
          <a:lstStyle>
            <a:lvl1pPr algn="l">
              <a:defRPr>
                <a:solidFill>
                  <a:srgbClr val="053B5C"/>
                </a:solidFill>
              </a:defRPr>
            </a:lvl1pPr>
          </a:lstStyle>
          <a:p>
            <a:r>
              <a:t>Title Text</a:t>
            </a:r>
          </a:p>
        </p:txBody>
      </p:sp>
      <p:sp>
        <p:nvSpPr>
          <p:cNvPr id="149" name="Body Level One…"/>
          <p:cNvSpPr txBox="1">
            <a:spLocks noGrp="1"/>
          </p:cNvSpPr>
          <p:nvPr>
            <p:ph type="body" sz="quarter" idx="1"/>
          </p:nvPr>
        </p:nvSpPr>
        <p:spPr>
          <a:xfrm>
            <a:off x="5441500" y="1326294"/>
            <a:ext cx="3084601" cy="628201"/>
          </a:xfrm>
          <a:prstGeom prst="rect">
            <a:avLst/>
          </a:prstGeom>
        </p:spPr>
        <p:txBody>
          <a:bodyPr>
            <a:normAutofit/>
          </a:bodyPr>
          <a:lstStyle>
            <a:lvl1pPr marL="317500" indent="-177800">
              <a:buClrTx/>
              <a:buSzTx/>
              <a:buFontTx/>
              <a:buNone/>
              <a:defRPr>
                <a:solidFill>
                  <a:srgbClr val="053B5C"/>
                </a:solidFill>
              </a:defRPr>
            </a:lvl1pPr>
            <a:lvl2pPr marL="317500" indent="279400">
              <a:buClrTx/>
              <a:buSzTx/>
              <a:buFontTx/>
              <a:buNone/>
              <a:defRPr>
                <a:solidFill>
                  <a:srgbClr val="053B5C"/>
                </a:solidFill>
              </a:defRPr>
            </a:lvl2pPr>
            <a:lvl3pPr marL="317500" indent="736600">
              <a:buClrTx/>
              <a:buSzTx/>
              <a:buFontTx/>
              <a:buNone/>
              <a:defRPr>
                <a:solidFill>
                  <a:srgbClr val="053B5C"/>
                </a:solidFill>
              </a:defRPr>
            </a:lvl3pPr>
            <a:lvl4pPr marL="317500" indent="1193800">
              <a:buClrTx/>
              <a:buSzTx/>
              <a:buFontTx/>
              <a:buNone/>
              <a:defRPr>
                <a:solidFill>
                  <a:srgbClr val="053B5C"/>
                </a:solidFill>
              </a:defRPr>
            </a:lvl4pPr>
            <a:lvl5pPr marL="317500" indent="1651000">
              <a:buClrTx/>
              <a:buSzTx/>
              <a:buFontTx/>
              <a:buNone/>
              <a:defRPr>
                <a:solidFill>
                  <a:srgbClr val="053B5C"/>
                </a:solidFill>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17525" y="552989"/>
            <a:ext cx="7709100" cy="57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p:txStyles>
    <p:titleStyle>
      <a:lvl1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1pPr>
      <a:lvl2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2pPr>
      <a:lvl3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3pPr>
      <a:lvl4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4pPr>
      <a:lvl5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5pPr>
      <a:lvl6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6pPr>
      <a:lvl7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7pPr>
      <a:lvl8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8pPr>
      <a:lvl9pPr marL="0" marR="0" indent="0" algn="ctr" defTabSz="914400" rtl="0" latinLnBrk="0">
        <a:lnSpc>
          <a:spcPct val="100000"/>
        </a:lnSpc>
        <a:spcBef>
          <a:spcPts val="0"/>
        </a:spcBef>
        <a:spcAft>
          <a:spcPts val="0"/>
        </a:spcAft>
        <a:buClrTx/>
        <a:buSzTx/>
        <a:buFontTx/>
        <a:buNone/>
        <a:tabLst/>
        <a:defRPr sz="2400" b="0" i="0" u="none" strike="noStrike" cap="none" spc="0" baseline="0">
          <a:solidFill>
            <a:schemeClr val="accent5"/>
          </a:solidFill>
          <a:uFillTx/>
          <a:latin typeface="Oswald"/>
          <a:ea typeface="Oswald"/>
          <a:cs typeface="Oswald"/>
          <a:sym typeface="Oswald"/>
        </a:defRPr>
      </a:lvl9pPr>
    </p:titleStyle>
    <p:bodyStyle>
      <a:lvl1pPr marL="4572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1pPr>
      <a:lvl2pPr marL="9144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2pPr>
      <a:lvl3pPr marL="13716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3pPr>
      <a:lvl4pPr marL="18288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4pPr>
      <a:lvl5pPr marL="22860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5pPr>
      <a:lvl6pPr marL="27432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6pPr>
      <a:lvl7pPr marL="32004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7pPr>
      <a:lvl8pPr marL="36576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8pPr>
      <a:lvl9pPr marL="4114800" marR="0" indent="-317500" algn="l" defTabSz="914400" rtl="0" latinLnBrk="0">
        <a:lnSpc>
          <a:spcPct val="115000"/>
        </a:lnSpc>
        <a:spcBef>
          <a:spcPts val="0"/>
        </a:spcBef>
        <a:spcAft>
          <a:spcPts val="0"/>
        </a:spcAft>
        <a:buClr>
          <a:schemeClr val="accent5"/>
        </a:buClr>
        <a:buSzPts val="1400"/>
        <a:buFont typeface="Helvetica"/>
        <a:buChar char="■"/>
        <a:tabLst/>
        <a:defRPr sz="1400" b="0" i="0" u="none" strike="noStrike" cap="none" spc="0" baseline="0">
          <a:solidFill>
            <a:schemeClr val="accent5"/>
          </a:solidFill>
          <a:uFillTx/>
          <a:latin typeface="Open Sans"/>
          <a:ea typeface="Open Sans"/>
          <a:cs typeface="Open Sans"/>
          <a:sym typeface="Open San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webjunction.org/explore-topics/wikipedia-libraries.htm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janet.calderon@cwu.ed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ne.humboldt.edu/~anstud/humis/demo-AAFHEV.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nebhe.org/reparative-justi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Google Shape;318;p1"/>
          <p:cNvSpPr txBox="1">
            <a:spLocks noGrp="1"/>
          </p:cNvSpPr>
          <p:nvPr>
            <p:ph type="ctrTitle"/>
          </p:nvPr>
        </p:nvSpPr>
        <p:spPr>
          <a:xfrm>
            <a:off x="407888" y="325669"/>
            <a:ext cx="5157520" cy="1782880"/>
          </a:xfrm>
          <a:prstGeom prst="rect">
            <a:avLst/>
          </a:prstGeom>
        </p:spPr>
        <p:txBody>
          <a:bodyPr>
            <a:normAutofit/>
          </a:bodyPr>
          <a:lstStyle>
            <a:lvl1pPr defTabSz="768095">
              <a:defRPr sz="3359"/>
            </a:lvl1pPr>
          </a:lstStyle>
          <a:p>
            <a:r>
              <a:rPr sz="3200" dirty="0"/>
              <a:t>Acquisitions for the Sciences: Using a Diversity Audit to Serve B</a:t>
            </a:r>
            <a:r>
              <a:rPr lang="en-US" sz="3200" dirty="0"/>
              <a:t>IPOC</a:t>
            </a:r>
            <a:r>
              <a:rPr sz="3200" dirty="0"/>
              <a:t> Students in STEM</a:t>
            </a:r>
          </a:p>
        </p:txBody>
      </p:sp>
      <p:sp>
        <p:nvSpPr>
          <p:cNvPr id="426" name="Google Shape;319;p1"/>
          <p:cNvSpPr txBox="1">
            <a:spLocks noGrp="1"/>
          </p:cNvSpPr>
          <p:nvPr>
            <p:ph type="subTitle" sz="quarter" idx="1"/>
          </p:nvPr>
        </p:nvSpPr>
        <p:spPr>
          <a:xfrm>
            <a:off x="680567" y="3038282"/>
            <a:ext cx="3886625" cy="1293901"/>
          </a:xfrm>
          <a:prstGeom prst="rect">
            <a:avLst/>
          </a:prstGeom>
        </p:spPr>
        <p:txBody>
          <a:bodyPr/>
          <a:lstStyle/>
          <a:p>
            <a:pPr marL="0" indent="0">
              <a:defRPr sz="2400">
                <a:latin typeface="Oswald"/>
                <a:ea typeface="Oswald"/>
                <a:cs typeface="Oswald"/>
                <a:sym typeface="Oswald"/>
              </a:defRPr>
            </a:pPr>
            <a:r>
              <a:rPr dirty="0"/>
              <a:t>Janet Calderon</a:t>
            </a:r>
          </a:p>
          <a:p>
            <a:pPr marL="0" indent="0">
              <a:defRPr sz="2400">
                <a:latin typeface="Oswald"/>
                <a:ea typeface="Oswald"/>
                <a:cs typeface="Oswald"/>
                <a:sym typeface="Oswald"/>
              </a:defRPr>
            </a:pPr>
            <a:r>
              <a:rPr dirty="0"/>
              <a:t>Student Success Librarian</a:t>
            </a:r>
          </a:p>
          <a:p>
            <a:pPr marL="0" indent="0">
              <a:defRPr sz="2400">
                <a:latin typeface="Oswald"/>
                <a:ea typeface="Oswald"/>
                <a:cs typeface="Oswald"/>
                <a:sym typeface="Oswald"/>
              </a:defRPr>
            </a:pPr>
            <a:r>
              <a:rPr dirty="0"/>
              <a:t>Central Washington University</a:t>
            </a:r>
          </a:p>
        </p:txBody>
      </p:sp>
      <p:grpSp>
        <p:nvGrpSpPr>
          <p:cNvPr id="552" name="Google Shape;320;p1"/>
          <p:cNvGrpSpPr/>
          <p:nvPr/>
        </p:nvGrpSpPr>
        <p:grpSpPr>
          <a:xfrm>
            <a:off x="5461175" y="1135812"/>
            <a:ext cx="3354425" cy="2475172"/>
            <a:chOff x="0" y="0"/>
            <a:chExt cx="3354424" cy="2475170"/>
          </a:xfrm>
        </p:grpSpPr>
        <p:sp>
          <p:nvSpPr>
            <p:cNvPr id="427" name="Google Shape;321;p1"/>
            <p:cNvSpPr/>
            <p:nvPr/>
          </p:nvSpPr>
          <p:spPr>
            <a:xfrm>
              <a:off x="0" y="1381922"/>
              <a:ext cx="736553" cy="406656"/>
            </a:xfrm>
            <a:custGeom>
              <a:avLst/>
              <a:gdLst/>
              <a:ahLst/>
              <a:cxnLst>
                <a:cxn ang="0">
                  <a:pos x="wd2" y="hd2"/>
                </a:cxn>
                <a:cxn ang="5400000">
                  <a:pos x="wd2" y="hd2"/>
                </a:cxn>
                <a:cxn ang="10800000">
                  <a:pos x="wd2" y="hd2"/>
                </a:cxn>
                <a:cxn ang="16200000">
                  <a:pos x="wd2" y="hd2"/>
                </a:cxn>
              </a:cxnLst>
              <a:rect l="0" t="0" r="r" b="b"/>
              <a:pathLst>
                <a:path w="21481" h="21600" extrusionOk="0">
                  <a:moveTo>
                    <a:pt x="10792" y="0"/>
                  </a:moveTo>
                  <a:cubicBezTo>
                    <a:pt x="9169" y="0"/>
                    <a:pt x="7710" y="1370"/>
                    <a:pt x="6717" y="3548"/>
                  </a:cubicBezTo>
                  <a:cubicBezTo>
                    <a:pt x="6143" y="4805"/>
                    <a:pt x="5317" y="5461"/>
                    <a:pt x="4453" y="5461"/>
                  </a:cubicBezTo>
                  <a:cubicBezTo>
                    <a:pt x="4384" y="5461"/>
                    <a:pt x="4315" y="5457"/>
                    <a:pt x="4245" y="5449"/>
                  </a:cubicBezTo>
                  <a:cubicBezTo>
                    <a:pt x="4163" y="5443"/>
                    <a:pt x="4081" y="5436"/>
                    <a:pt x="4000" y="5436"/>
                  </a:cubicBezTo>
                  <a:cubicBezTo>
                    <a:pt x="1790" y="5436"/>
                    <a:pt x="0" y="8877"/>
                    <a:pt x="0" y="13127"/>
                  </a:cubicBezTo>
                  <a:cubicBezTo>
                    <a:pt x="0" y="17376"/>
                    <a:pt x="1790" y="20817"/>
                    <a:pt x="4000" y="20817"/>
                  </a:cubicBezTo>
                  <a:cubicBezTo>
                    <a:pt x="4521" y="20817"/>
                    <a:pt x="5019" y="20627"/>
                    <a:pt x="5474" y="20280"/>
                  </a:cubicBezTo>
                  <a:cubicBezTo>
                    <a:pt x="6024" y="19861"/>
                    <a:pt x="6602" y="19669"/>
                    <a:pt x="7182" y="19669"/>
                  </a:cubicBezTo>
                  <a:cubicBezTo>
                    <a:pt x="7807" y="19669"/>
                    <a:pt x="8435" y="19891"/>
                    <a:pt x="9035" y="20286"/>
                  </a:cubicBezTo>
                  <a:cubicBezTo>
                    <a:pt x="9585" y="20653"/>
                    <a:pt x="10179" y="20849"/>
                    <a:pt x="10792" y="20849"/>
                  </a:cubicBezTo>
                  <a:cubicBezTo>
                    <a:pt x="11188" y="20849"/>
                    <a:pt x="11575" y="20766"/>
                    <a:pt x="11946" y="20608"/>
                  </a:cubicBezTo>
                  <a:cubicBezTo>
                    <a:pt x="12164" y="20518"/>
                    <a:pt x="12384" y="20473"/>
                    <a:pt x="12603" y="20473"/>
                  </a:cubicBezTo>
                  <a:cubicBezTo>
                    <a:pt x="13040" y="20473"/>
                    <a:pt x="13473" y="20651"/>
                    <a:pt x="13877" y="21000"/>
                  </a:cubicBezTo>
                  <a:cubicBezTo>
                    <a:pt x="14322" y="21385"/>
                    <a:pt x="14814" y="21600"/>
                    <a:pt x="15335" y="21600"/>
                  </a:cubicBezTo>
                  <a:cubicBezTo>
                    <a:pt x="16067" y="21600"/>
                    <a:pt x="16748" y="21170"/>
                    <a:pt x="17316" y="20444"/>
                  </a:cubicBezTo>
                  <a:cubicBezTo>
                    <a:pt x="17687" y="19967"/>
                    <a:pt x="18124" y="19731"/>
                    <a:pt x="18566" y="19731"/>
                  </a:cubicBezTo>
                  <a:cubicBezTo>
                    <a:pt x="18743" y="19731"/>
                    <a:pt x="18921" y="19768"/>
                    <a:pt x="19096" y="19845"/>
                  </a:cubicBezTo>
                  <a:cubicBezTo>
                    <a:pt x="19233" y="19901"/>
                    <a:pt x="19374" y="19933"/>
                    <a:pt x="19522" y="19933"/>
                  </a:cubicBezTo>
                  <a:cubicBezTo>
                    <a:pt x="20679" y="19933"/>
                    <a:pt x="21600" y="18007"/>
                    <a:pt x="21469" y="15734"/>
                  </a:cubicBezTo>
                  <a:cubicBezTo>
                    <a:pt x="21374" y="14055"/>
                    <a:pt x="20672" y="12672"/>
                    <a:pt x="19804" y="12438"/>
                  </a:cubicBezTo>
                  <a:cubicBezTo>
                    <a:pt x="19794" y="12432"/>
                    <a:pt x="19784" y="12432"/>
                    <a:pt x="19774" y="12426"/>
                  </a:cubicBezTo>
                  <a:cubicBezTo>
                    <a:pt x="19145" y="12280"/>
                    <a:pt x="18591" y="11649"/>
                    <a:pt x="18217" y="10670"/>
                  </a:cubicBezTo>
                  <a:cubicBezTo>
                    <a:pt x="17889" y="9812"/>
                    <a:pt x="17463" y="9111"/>
                    <a:pt x="16971" y="8624"/>
                  </a:cubicBezTo>
                  <a:cubicBezTo>
                    <a:pt x="16398" y="8050"/>
                    <a:pt x="15968" y="7071"/>
                    <a:pt x="15689" y="5947"/>
                  </a:cubicBezTo>
                  <a:cubicBezTo>
                    <a:pt x="14821" y="2430"/>
                    <a:pt x="12955" y="0"/>
                    <a:pt x="1079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28" name="Google Shape;322;p1"/>
            <p:cNvSpPr/>
            <p:nvPr/>
          </p:nvSpPr>
          <p:spPr>
            <a:xfrm>
              <a:off x="2197134" y="1351601"/>
              <a:ext cx="793969" cy="980450"/>
            </a:xfrm>
            <a:custGeom>
              <a:avLst/>
              <a:gdLst/>
              <a:ahLst/>
              <a:cxnLst>
                <a:cxn ang="0">
                  <a:pos x="wd2" y="hd2"/>
                </a:cxn>
                <a:cxn ang="5400000">
                  <a:pos x="wd2" y="hd2"/>
                </a:cxn>
                <a:cxn ang="10800000">
                  <a:pos x="wd2" y="hd2"/>
                </a:cxn>
                <a:cxn ang="16200000">
                  <a:pos x="wd2" y="hd2"/>
                </a:cxn>
              </a:cxnLst>
              <a:rect l="0" t="0" r="r" b="b"/>
              <a:pathLst>
                <a:path w="21468" h="21600" extrusionOk="0">
                  <a:moveTo>
                    <a:pt x="14020" y="0"/>
                  </a:moveTo>
                  <a:lnTo>
                    <a:pt x="0" y="21600"/>
                  </a:lnTo>
                  <a:lnTo>
                    <a:pt x="21466" y="21545"/>
                  </a:lnTo>
                  <a:cubicBezTo>
                    <a:pt x="21600" y="21202"/>
                    <a:pt x="14020" y="0"/>
                    <a:pt x="1402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29" name="Google Shape;323;p1"/>
            <p:cNvSpPr/>
            <p:nvPr/>
          </p:nvSpPr>
          <p:spPr>
            <a:xfrm>
              <a:off x="2197134" y="1362184"/>
              <a:ext cx="634981" cy="969868"/>
            </a:xfrm>
            <a:custGeom>
              <a:avLst/>
              <a:gdLst/>
              <a:ahLst/>
              <a:cxnLst>
                <a:cxn ang="0">
                  <a:pos x="wd2" y="hd2"/>
                </a:cxn>
                <a:cxn ang="5400000">
                  <a:pos x="wd2" y="hd2"/>
                </a:cxn>
                <a:cxn ang="10800000">
                  <a:pos x="wd2" y="hd2"/>
                </a:cxn>
                <a:cxn ang="16200000">
                  <a:pos x="wd2" y="hd2"/>
                </a:cxn>
              </a:cxnLst>
              <a:rect l="0" t="0" r="r" b="b"/>
              <a:pathLst>
                <a:path w="21494" h="21600" extrusionOk="0">
                  <a:moveTo>
                    <a:pt x="17362" y="0"/>
                  </a:moveTo>
                  <a:lnTo>
                    <a:pt x="0" y="21600"/>
                  </a:lnTo>
                  <a:lnTo>
                    <a:pt x="21345" y="21555"/>
                  </a:lnTo>
                  <a:cubicBezTo>
                    <a:pt x="21600" y="20867"/>
                    <a:pt x="21566" y="20157"/>
                    <a:pt x="20938" y="19524"/>
                  </a:cubicBezTo>
                  <a:cubicBezTo>
                    <a:pt x="20223" y="18804"/>
                    <a:pt x="19062" y="18365"/>
                    <a:pt x="17833" y="18256"/>
                  </a:cubicBezTo>
                  <a:cubicBezTo>
                    <a:pt x="16688" y="18156"/>
                    <a:pt x="15508" y="18240"/>
                    <a:pt x="14375" y="18058"/>
                  </a:cubicBezTo>
                  <a:cubicBezTo>
                    <a:pt x="12735" y="17796"/>
                    <a:pt x="11506" y="16649"/>
                    <a:pt x="12294" y="15516"/>
                  </a:cubicBezTo>
                  <a:cubicBezTo>
                    <a:pt x="13077" y="14383"/>
                    <a:pt x="14706" y="13589"/>
                    <a:pt x="16216" y="12962"/>
                  </a:cubicBezTo>
                  <a:cubicBezTo>
                    <a:pt x="16928" y="12668"/>
                    <a:pt x="17651" y="12308"/>
                    <a:pt x="17947" y="11768"/>
                  </a:cubicBezTo>
                  <a:cubicBezTo>
                    <a:pt x="18925" y="10015"/>
                    <a:pt x="14904" y="10174"/>
                    <a:pt x="13709" y="9443"/>
                  </a:cubicBezTo>
                  <a:cubicBezTo>
                    <a:pt x="12579" y="8755"/>
                    <a:pt x="12868" y="7778"/>
                    <a:pt x="13610" y="6941"/>
                  </a:cubicBezTo>
                  <a:cubicBezTo>
                    <a:pt x="14378" y="6073"/>
                    <a:pt x="15596" y="5451"/>
                    <a:pt x="16502" y="4657"/>
                  </a:cubicBezTo>
                  <a:cubicBezTo>
                    <a:pt x="17286" y="3969"/>
                    <a:pt x="17506" y="3135"/>
                    <a:pt x="17612" y="2272"/>
                  </a:cubicBezTo>
                  <a:cubicBezTo>
                    <a:pt x="17700" y="1538"/>
                    <a:pt x="17708" y="718"/>
                    <a:pt x="17362"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0" name="Google Shape;324;p1"/>
            <p:cNvSpPr/>
            <p:nvPr/>
          </p:nvSpPr>
          <p:spPr>
            <a:xfrm>
              <a:off x="2660923" y="503229"/>
              <a:ext cx="41649" cy="45647"/>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1" name="Google Shape;325;p1"/>
            <p:cNvSpPr/>
            <p:nvPr/>
          </p:nvSpPr>
          <p:spPr>
            <a:xfrm>
              <a:off x="2563165" y="503229"/>
              <a:ext cx="41691" cy="45647"/>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2" name="Google Shape;326;p1"/>
            <p:cNvSpPr/>
            <p:nvPr/>
          </p:nvSpPr>
          <p:spPr>
            <a:xfrm>
              <a:off x="2755821" y="503229"/>
              <a:ext cx="41648" cy="45647"/>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3" name="Google Shape;327;p1"/>
            <p:cNvSpPr/>
            <p:nvPr/>
          </p:nvSpPr>
          <p:spPr>
            <a:xfrm>
              <a:off x="245990" y="1842659"/>
              <a:ext cx="39496" cy="45648"/>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4" name="Google Shape;328;p1"/>
            <p:cNvSpPr/>
            <p:nvPr/>
          </p:nvSpPr>
          <p:spPr>
            <a:xfrm>
              <a:off x="153335" y="1842659"/>
              <a:ext cx="39496" cy="45648"/>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5" name="Google Shape;329;p1"/>
            <p:cNvSpPr/>
            <p:nvPr/>
          </p:nvSpPr>
          <p:spPr>
            <a:xfrm>
              <a:off x="335913" y="1842659"/>
              <a:ext cx="39496" cy="45648"/>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6" name="Google Shape;330;p1"/>
            <p:cNvSpPr/>
            <p:nvPr/>
          </p:nvSpPr>
          <p:spPr>
            <a:xfrm>
              <a:off x="3145408" y="1711901"/>
              <a:ext cx="41691" cy="45647"/>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7" name="Google Shape;331;p1"/>
            <p:cNvSpPr/>
            <p:nvPr/>
          </p:nvSpPr>
          <p:spPr>
            <a:xfrm>
              <a:off x="3059126" y="1711901"/>
              <a:ext cx="41691" cy="45647"/>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8" name="Google Shape;332;p1"/>
            <p:cNvSpPr/>
            <p:nvPr/>
          </p:nvSpPr>
          <p:spPr>
            <a:xfrm>
              <a:off x="584809" y="585336"/>
              <a:ext cx="468095" cy="944099"/>
            </a:xfrm>
            <a:custGeom>
              <a:avLst/>
              <a:gdLst/>
              <a:ahLst/>
              <a:cxnLst>
                <a:cxn ang="0">
                  <a:pos x="wd2" y="hd2"/>
                </a:cxn>
                <a:cxn ang="5400000">
                  <a:pos x="wd2" y="hd2"/>
                </a:cxn>
                <a:cxn ang="10800000">
                  <a:pos x="wd2" y="hd2"/>
                </a:cxn>
                <a:cxn ang="16200000">
                  <a:pos x="wd2" y="hd2"/>
                </a:cxn>
              </a:cxnLst>
              <a:rect l="0" t="0" r="r" b="b"/>
              <a:pathLst>
                <a:path w="21376" h="21600" extrusionOk="0">
                  <a:moveTo>
                    <a:pt x="20984" y="0"/>
                  </a:moveTo>
                  <a:cubicBezTo>
                    <a:pt x="20941" y="0"/>
                    <a:pt x="20898" y="4"/>
                    <a:pt x="20856" y="12"/>
                  </a:cubicBezTo>
                  <a:cubicBezTo>
                    <a:pt x="18819" y="379"/>
                    <a:pt x="18187" y="1507"/>
                    <a:pt x="17576" y="2601"/>
                  </a:cubicBezTo>
                  <a:cubicBezTo>
                    <a:pt x="17114" y="3417"/>
                    <a:pt x="16642" y="4260"/>
                    <a:pt x="15595" y="4746"/>
                  </a:cubicBezTo>
                  <a:cubicBezTo>
                    <a:pt x="14969" y="5040"/>
                    <a:pt x="14301" y="5263"/>
                    <a:pt x="13660" y="5478"/>
                  </a:cubicBezTo>
                  <a:cubicBezTo>
                    <a:pt x="12094" y="6003"/>
                    <a:pt x="10621" y="6498"/>
                    <a:pt x="10195" y="7812"/>
                  </a:cubicBezTo>
                  <a:cubicBezTo>
                    <a:pt x="10072" y="8195"/>
                    <a:pt x="9984" y="8551"/>
                    <a:pt x="9902" y="8894"/>
                  </a:cubicBezTo>
                  <a:cubicBezTo>
                    <a:pt x="9574" y="10254"/>
                    <a:pt x="9338" y="11238"/>
                    <a:pt x="7171" y="12280"/>
                  </a:cubicBezTo>
                  <a:cubicBezTo>
                    <a:pt x="6930" y="12397"/>
                    <a:pt x="6668" y="12508"/>
                    <a:pt x="6407" y="12623"/>
                  </a:cubicBezTo>
                  <a:cubicBezTo>
                    <a:pt x="5673" y="12941"/>
                    <a:pt x="4918" y="13272"/>
                    <a:pt x="4400" y="13730"/>
                  </a:cubicBezTo>
                  <a:cubicBezTo>
                    <a:pt x="3927" y="14143"/>
                    <a:pt x="3743" y="14572"/>
                    <a:pt x="3563" y="14986"/>
                  </a:cubicBezTo>
                  <a:cubicBezTo>
                    <a:pt x="3394" y="15369"/>
                    <a:pt x="3234" y="15731"/>
                    <a:pt x="2865" y="16077"/>
                  </a:cubicBezTo>
                  <a:cubicBezTo>
                    <a:pt x="2613" y="16313"/>
                    <a:pt x="2223" y="16528"/>
                    <a:pt x="1813" y="16756"/>
                  </a:cubicBezTo>
                  <a:cubicBezTo>
                    <a:pt x="1253" y="17064"/>
                    <a:pt x="673" y="17384"/>
                    <a:pt x="375" y="17792"/>
                  </a:cubicBezTo>
                  <a:cubicBezTo>
                    <a:pt x="-174" y="18551"/>
                    <a:pt x="-5" y="19441"/>
                    <a:pt x="160" y="20303"/>
                  </a:cubicBezTo>
                  <a:cubicBezTo>
                    <a:pt x="232" y="20689"/>
                    <a:pt x="304" y="21056"/>
                    <a:pt x="304" y="21391"/>
                  </a:cubicBezTo>
                  <a:cubicBezTo>
                    <a:pt x="304" y="21507"/>
                    <a:pt x="478" y="21600"/>
                    <a:pt x="694" y="21600"/>
                  </a:cubicBezTo>
                  <a:cubicBezTo>
                    <a:pt x="915" y="21600"/>
                    <a:pt x="1089" y="21507"/>
                    <a:pt x="1089" y="21393"/>
                  </a:cubicBezTo>
                  <a:cubicBezTo>
                    <a:pt x="1094" y="21037"/>
                    <a:pt x="1022" y="20659"/>
                    <a:pt x="945" y="20259"/>
                  </a:cubicBezTo>
                  <a:cubicBezTo>
                    <a:pt x="791" y="19449"/>
                    <a:pt x="627" y="18608"/>
                    <a:pt x="1115" y="17942"/>
                  </a:cubicBezTo>
                  <a:cubicBezTo>
                    <a:pt x="1351" y="17613"/>
                    <a:pt x="1854" y="17336"/>
                    <a:pt x="2383" y="17045"/>
                  </a:cubicBezTo>
                  <a:cubicBezTo>
                    <a:pt x="2808" y="16808"/>
                    <a:pt x="3250" y="16563"/>
                    <a:pt x="3547" y="16283"/>
                  </a:cubicBezTo>
                  <a:cubicBezTo>
                    <a:pt x="3974" y="15883"/>
                    <a:pt x="4153" y="15475"/>
                    <a:pt x="4328" y="15078"/>
                  </a:cubicBezTo>
                  <a:cubicBezTo>
                    <a:pt x="4502" y="14679"/>
                    <a:pt x="4667" y="14301"/>
                    <a:pt x="5072" y="13941"/>
                  </a:cubicBezTo>
                  <a:cubicBezTo>
                    <a:pt x="5524" y="13547"/>
                    <a:pt x="6227" y="13243"/>
                    <a:pt x="6910" y="12946"/>
                  </a:cubicBezTo>
                  <a:cubicBezTo>
                    <a:pt x="7171" y="12832"/>
                    <a:pt x="7449" y="12712"/>
                    <a:pt x="7700" y="12590"/>
                  </a:cubicBezTo>
                  <a:cubicBezTo>
                    <a:pt x="10082" y="11442"/>
                    <a:pt x="10349" y="10341"/>
                    <a:pt x="10682" y="8948"/>
                  </a:cubicBezTo>
                  <a:cubicBezTo>
                    <a:pt x="10765" y="8608"/>
                    <a:pt x="10852" y="8257"/>
                    <a:pt x="10970" y="7882"/>
                  </a:cubicBezTo>
                  <a:cubicBezTo>
                    <a:pt x="11340" y="6751"/>
                    <a:pt x="12546" y="6346"/>
                    <a:pt x="14081" y="5832"/>
                  </a:cubicBezTo>
                  <a:cubicBezTo>
                    <a:pt x="14748" y="5609"/>
                    <a:pt x="15441" y="5375"/>
                    <a:pt x="16118" y="5062"/>
                  </a:cubicBezTo>
                  <a:cubicBezTo>
                    <a:pt x="17335" y="4494"/>
                    <a:pt x="17838" y="3591"/>
                    <a:pt x="18331" y="2718"/>
                  </a:cubicBezTo>
                  <a:cubicBezTo>
                    <a:pt x="18911" y="1681"/>
                    <a:pt x="19460" y="702"/>
                    <a:pt x="21108" y="406"/>
                  </a:cubicBezTo>
                  <a:cubicBezTo>
                    <a:pt x="21313" y="368"/>
                    <a:pt x="21426" y="251"/>
                    <a:pt x="21354" y="142"/>
                  </a:cubicBezTo>
                  <a:cubicBezTo>
                    <a:pt x="21301" y="56"/>
                    <a:pt x="21147" y="0"/>
                    <a:pt x="20984"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39" name="Google Shape;333;p1"/>
            <p:cNvSpPr/>
            <p:nvPr/>
          </p:nvSpPr>
          <p:spPr>
            <a:xfrm>
              <a:off x="649552" y="608149"/>
              <a:ext cx="468051" cy="944110"/>
            </a:xfrm>
            <a:custGeom>
              <a:avLst/>
              <a:gdLst/>
              <a:ahLst/>
              <a:cxnLst>
                <a:cxn ang="0">
                  <a:pos x="wd2" y="hd2"/>
                </a:cxn>
                <a:cxn ang="5400000">
                  <a:pos x="wd2" y="hd2"/>
                </a:cxn>
                <a:cxn ang="10800000">
                  <a:pos x="wd2" y="hd2"/>
                </a:cxn>
                <a:cxn ang="16200000">
                  <a:pos x="wd2" y="hd2"/>
                </a:cxn>
              </a:cxnLst>
              <a:rect l="0" t="0" r="r" b="b"/>
              <a:pathLst>
                <a:path w="21379" h="21600" extrusionOk="0">
                  <a:moveTo>
                    <a:pt x="20988" y="0"/>
                  </a:moveTo>
                  <a:cubicBezTo>
                    <a:pt x="20945" y="0"/>
                    <a:pt x="20900" y="4"/>
                    <a:pt x="20856" y="12"/>
                  </a:cubicBezTo>
                  <a:cubicBezTo>
                    <a:pt x="18823" y="376"/>
                    <a:pt x="18186" y="1508"/>
                    <a:pt x="17575" y="2598"/>
                  </a:cubicBezTo>
                  <a:cubicBezTo>
                    <a:pt x="17119" y="3414"/>
                    <a:pt x="16646" y="4260"/>
                    <a:pt x="15598" y="4747"/>
                  </a:cubicBezTo>
                  <a:cubicBezTo>
                    <a:pt x="14972" y="5040"/>
                    <a:pt x="14305" y="5263"/>
                    <a:pt x="13658" y="5478"/>
                  </a:cubicBezTo>
                  <a:cubicBezTo>
                    <a:pt x="12097" y="6003"/>
                    <a:pt x="10618" y="6495"/>
                    <a:pt x="10197" y="7812"/>
                  </a:cubicBezTo>
                  <a:cubicBezTo>
                    <a:pt x="10069" y="8195"/>
                    <a:pt x="9987" y="8551"/>
                    <a:pt x="9899" y="8894"/>
                  </a:cubicBezTo>
                  <a:cubicBezTo>
                    <a:pt x="9571" y="10254"/>
                    <a:pt x="9335" y="11238"/>
                    <a:pt x="7168" y="12280"/>
                  </a:cubicBezTo>
                  <a:cubicBezTo>
                    <a:pt x="6927" y="12397"/>
                    <a:pt x="6670" y="12508"/>
                    <a:pt x="6408" y="12623"/>
                  </a:cubicBezTo>
                  <a:cubicBezTo>
                    <a:pt x="5674" y="12941"/>
                    <a:pt x="4914" y="13270"/>
                    <a:pt x="4396" y="13727"/>
                  </a:cubicBezTo>
                  <a:cubicBezTo>
                    <a:pt x="3928" y="14143"/>
                    <a:pt x="3738" y="14570"/>
                    <a:pt x="3559" y="14986"/>
                  </a:cubicBezTo>
                  <a:cubicBezTo>
                    <a:pt x="3389" y="15369"/>
                    <a:pt x="3230" y="15731"/>
                    <a:pt x="2861" y="16077"/>
                  </a:cubicBezTo>
                  <a:cubicBezTo>
                    <a:pt x="2609" y="16310"/>
                    <a:pt x="2219" y="16528"/>
                    <a:pt x="1808" y="16754"/>
                  </a:cubicBezTo>
                  <a:cubicBezTo>
                    <a:pt x="1248" y="17064"/>
                    <a:pt x="673" y="17385"/>
                    <a:pt x="375" y="17792"/>
                  </a:cubicBezTo>
                  <a:cubicBezTo>
                    <a:pt x="-174" y="18551"/>
                    <a:pt x="-5" y="19441"/>
                    <a:pt x="160" y="20300"/>
                  </a:cubicBezTo>
                  <a:cubicBezTo>
                    <a:pt x="232" y="20689"/>
                    <a:pt x="304" y="21056"/>
                    <a:pt x="299" y="21391"/>
                  </a:cubicBezTo>
                  <a:cubicBezTo>
                    <a:pt x="299" y="21507"/>
                    <a:pt x="473" y="21600"/>
                    <a:pt x="694" y="21600"/>
                  </a:cubicBezTo>
                  <a:cubicBezTo>
                    <a:pt x="910" y="21600"/>
                    <a:pt x="1089" y="21507"/>
                    <a:pt x="1089" y="21391"/>
                  </a:cubicBezTo>
                  <a:cubicBezTo>
                    <a:pt x="1089" y="21034"/>
                    <a:pt x="1017" y="20659"/>
                    <a:pt x="940" y="20259"/>
                  </a:cubicBezTo>
                  <a:cubicBezTo>
                    <a:pt x="786" y="19446"/>
                    <a:pt x="627" y="18608"/>
                    <a:pt x="1110" y="17942"/>
                  </a:cubicBezTo>
                  <a:cubicBezTo>
                    <a:pt x="1351" y="17613"/>
                    <a:pt x="1849" y="17336"/>
                    <a:pt x="2378" y="17045"/>
                  </a:cubicBezTo>
                  <a:cubicBezTo>
                    <a:pt x="2804" y="16808"/>
                    <a:pt x="3246" y="16563"/>
                    <a:pt x="3548" y="16283"/>
                  </a:cubicBezTo>
                  <a:cubicBezTo>
                    <a:pt x="3975" y="15883"/>
                    <a:pt x="4154" y="15475"/>
                    <a:pt x="4329" y="15078"/>
                  </a:cubicBezTo>
                  <a:cubicBezTo>
                    <a:pt x="4503" y="14679"/>
                    <a:pt x="4668" y="14301"/>
                    <a:pt x="5074" y="13942"/>
                  </a:cubicBezTo>
                  <a:cubicBezTo>
                    <a:pt x="5520" y="13547"/>
                    <a:pt x="6224" y="13243"/>
                    <a:pt x="6906" y="12946"/>
                  </a:cubicBezTo>
                  <a:cubicBezTo>
                    <a:pt x="7173" y="12829"/>
                    <a:pt x="7445" y="12712"/>
                    <a:pt x="7702" y="12590"/>
                  </a:cubicBezTo>
                  <a:cubicBezTo>
                    <a:pt x="10079" y="11442"/>
                    <a:pt x="10346" y="10341"/>
                    <a:pt x="10685" y="8948"/>
                  </a:cubicBezTo>
                  <a:cubicBezTo>
                    <a:pt x="10767" y="8608"/>
                    <a:pt x="10849" y="8258"/>
                    <a:pt x="10973" y="7882"/>
                  </a:cubicBezTo>
                  <a:cubicBezTo>
                    <a:pt x="11337" y="6751"/>
                    <a:pt x="12549" y="6346"/>
                    <a:pt x="14079" y="5832"/>
                  </a:cubicBezTo>
                  <a:cubicBezTo>
                    <a:pt x="14752" y="5606"/>
                    <a:pt x="15444" y="5375"/>
                    <a:pt x="16117" y="5059"/>
                  </a:cubicBezTo>
                  <a:cubicBezTo>
                    <a:pt x="17334" y="4494"/>
                    <a:pt x="17842" y="3591"/>
                    <a:pt x="18330" y="2718"/>
                  </a:cubicBezTo>
                  <a:cubicBezTo>
                    <a:pt x="18910" y="1682"/>
                    <a:pt x="19460" y="703"/>
                    <a:pt x="21113" y="406"/>
                  </a:cubicBezTo>
                  <a:cubicBezTo>
                    <a:pt x="21318" y="368"/>
                    <a:pt x="21426" y="251"/>
                    <a:pt x="21359" y="142"/>
                  </a:cubicBezTo>
                  <a:cubicBezTo>
                    <a:pt x="21302" y="54"/>
                    <a:pt x="21153" y="0"/>
                    <a:pt x="20988"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0" name="Google Shape;334;p1"/>
            <p:cNvSpPr/>
            <p:nvPr/>
          </p:nvSpPr>
          <p:spPr>
            <a:xfrm>
              <a:off x="709915" y="635505"/>
              <a:ext cx="468095" cy="944099"/>
            </a:xfrm>
            <a:custGeom>
              <a:avLst/>
              <a:gdLst/>
              <a:ahLst/>
              <a:cxnLst>
                <a:cxn ang="0">
                  <a:pos x="wd2" y="hd2"/>
                </a:cxn>
                <a:cxn ang="5400000">
                  <a:pos x="wd2" y="hd2"/>
                </a:cxn>
                <a:cxn ang="10800000">
                  <a:pos x="wd2" y="hd2"/>
                </a:cxn>
                <a:cxn ang="16200000">
                  <a:pos x="wd2" y="hd2"/>
                </a:cxn>
              </a:cxnLst>
              <a:rect l="0" t="0" r="r" b="b"/>
              <a:pathLst>
                <a:path w="21376" h="21600" extrusionOk="0">
                  <a:moveTo>
                    <a:pt x="20983" y="0"/>
                  </a:moveTo>
                  <a:cubicBezTo>
                    <a:pt x="20941" y="0"/>
                    <a:pt x="20898" y="4"/>
                    <a:pt x="20856" y="11"/>
                  </a:cubicBezTo>
                  <a:cubicBezTo>
                    <a:pt x="18818" y="378"/>
                    <a:pt x="18187" y="1507"/>
                    <a:pt x="17571" y="2601"/>
                  </a:cubicBezTo>
                  <a:cubicBezTo>
                    <a:pt x="17114" y="3417"/>
                    <a:pt x="16642" y="4259"/>
                    <a:pt x="15595" y="4746"/>
                  </a:cubicBezTo>
                  <a:cubicBezTo>
                    <a:pt x="14968" y="5040"/>
                    <a:pt x="14301" y="5263"/>
                    <a:pt x="13654" y="5478"/>
                  </a:cubicBezTo>
                  <a:cubicBezTo>
                    <a:pt x="12094" y="6003"/>
                    <a:pt x="10621" y="6498"/>
                    <a:pt x="10195" y="7811"/>
                  </a:cubicBezTo>
                  <a:cubicBezTo>
                    <a:pt x="10066" y="8195"/>
                    <a:pt x="9984" y="8551"/>
                    <a:pt x="9902" y="8894"/>
                  </a:cubicBezTo>
                  <a:cubicBezTo>
                    <a:pt x="9574" y="10256"/>
                    <a:pt x="9332" y="11238"/>
                    <a:pt x="7171" y="12280"/>
                  </a:cubicBezTo>
                  <a:cubicBezTo>
                    <a:pt x="6930" y="12397"/>
                    <a:pt x="6668" y="12508"/>
                    <a:pt x="6407" y="12622"/>
                  </a:cubicBezTo>
                  <a:cubicBezTo>
                    <a:pt x="5672" y="12941"/>
                    <a:pt x="4913" y="13272"/>
                    <a:pt x="4400" y="13729"/>
                  </a:cubicBezTo>
                  <a:cubicBezTo>
                    <a:pt x="3927" y="14143"/>
                    <a:pt x="3743" y="14572"/>
                    <a:pt x="3558" y="14986"/>
                  </a:cubicBezTo>
                  <a:cubicBezTo>
                    <a:pt x="3394" y="15369"/>
                    <a:pt x="3234" y="15731"/>
                    <a:pt x="2860" y="16076"/>
                  </a:cubicBezTo>
                  <a:cubicBezTo>
                    <a:pt x="2608" y="16313"/>
                    <a:pt x="2223" y="16528"/>
                    <a:pt x="1807" y="16756"/>
                  </a:cubicBezTo>
                  <a:cubicBezTo>
                    <a:pt x="1248" y="17064"/>
                    <a:pt x="673" y="17384"/>
                    <a:pt x="375" y="17792"/>
                  </a:cubicBezTo>
                  <a:cubicBezTo>
                    <a:pt x="-174" y="18551"/>
                    <a:pt x="-5" y="19441"/>
                    <a:pt x="160" y="20303"/>
                  </a:cubicBezTo>
                  <a:cubicBezTo>
                    <a:pt x="232" y="20689"/>
                    <a:pt x="303" y="21056"/>
                    <a:pt x="298" y="21391"/>
                  </a:cubicBezTo>
                  <a:cubicBezTo>
                    <a:pt x="298" y="21507"/>
                    <a:pt x="478" y="21600"/>
                    <a:pt x="693" y="21600"/>
                  </a:cubicBezTo>
                  <a:cubicBezTo>
                    <a:pt x="909" y="21600"/>
                    <a:pt x="1089" y="21507"/>
                    <a:pt x="1089" y="21393"/>
                  </a:cubicBezTo>
                  <a:cubicBezTo>
                    <a:pt x="1089" y="21037"/>
                    <a:pt x="1017" y="20659"/>
                    <a:pt x="940" y="20259"/>
                  </a:cubicBezTo>
                  <a:cubicBezTo>
                    <a:pt x="786" y="19449"/>
                    <a:pt x="627" y="18608"/>
                    <a:pt x="1109" y="17942"/>
                  </a:cubicBezTo>
                  <a:cubicBezTo>
                    <a:pt x="1350" y="17613"/>
                    <a:pt x="1848" y="17336"/>
                    <a:pt x="2377" y="17045"/>
                  </a:cubicBezTo>
                  <a:cubicBezTo>
                    <a:pt x="2803" y="16808"/>
                    <a:pt x="3245" y="16563"/>
                    <a:pt x="3547" y="16283"/>
                  </a:cubicBezTo>
                  <a:cubicBezTo>
                    <a:pt x="3973" y="15883"/>
                    <a:pt x="4153" y="15475"/>
                    <a:pt x="4328" y="15078"/>
                  </a:cubicBezTo>
                  <a:cubicBezTo>
                    <a:pt x="4502" y="14678"/>
                    <a:pt x="4667" y="14300"/>
                    <a:pt x="5072" y="13941"/>
                  </a:cubicBezTo>
                  <a:cubicBezTo>
                    <a:pt x="5519" y="13547"/>
                    <a:pt x="6227" y="13243"/>
                    <a:pt x="6905" y="12946"/>
                  </a:cubicBezTo>
                  <a:cubicBezTo>
                    <a:pt x="7171" y="12832"/>
                    <a:pt x="7443" y="12712"/>
                    <a:pt x="7700" y="12590"/>
                  </a:cubicBezTo>
                  <a:cubicBezTo>
                    <a:pt x="10082" y="11445"/>
                    <a:pt x="10344" y="10343"/>
                    <a:pt x="10682" y="8948"/>
                  </a:cubicBezTo>
                  <a:cubicBezTo>
                    <a:pt x="10764" y="8608"/>
                    <a:pt x="10847" y="8257"/>
                    <a:pt x="10970" y="7882"/>
                  </a:cubicBezTo>
                  <a:cubicBezTo>
                    <a:pt x="11334" y="6751"/>
                    <a:pt x="12546" y="6346"/>
                    <a:pt x="14075" y="5831"/>
                  </a:cubicBezTo>
                  <a:cubicBezTo>
                    <a:pt x="14748" y="5608"/>
                    <a:pt x="15441" y="5375"/>
                    <a:pt x="16113" y="5062"/>
                  </a:cubicBezTo>
                  <a:cubicBezTo>
                    <a:pt x="17329" y="4493"/>
                    <a:pt x="17838" y="3591"/>
                    <a:pt x="18325" y="2718"/>
                  </a:cubicBezTo>
                  <a:cubicBezTo>
                    <a:pt x="18910" y="1681"/>
                    <a:pt x="19460" y="702"/>
                    <a:pt x="21107" y="406"/>
                  </a:cubicBezTo>
                  <a:cubicBezTo>
                    <a:pt x="21313" y="368"/>
                    <a:pt x="21426" y="251"/>
                    <a:pt x="21354" y="142"/>
                  </a:cubicBezTo>
                  <a:cubicBezTo>
                    <a:pt x="21297" y="56"/>
                    <a:pt x="21146" y="0"/>
                    <a:pt x="20983"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1" name="Google Shape;335;p1"/>
            <p:cNvSpPr/>
            <p:nvPr/>
          </p:nvSpPr>
          <p:spPr>
            <a:xfrm>
              <a:off x="769276" y="658918"/>
              <a:ext cx="468090" cy="944219"/>
            </a:xfrm>
            <a:custGeom>
              <a:avLst/>
              <a:gdLst/>
              <a:ahLst/>
              <a:cxnLst>
                <a:cxn ang="0">
                  <a:pos x="wd2" y="hd2"/>
                </a:cxn>
                <a:cxn ang="5400000">
                  <a:pos x="wd2" y="hd2"/>
                </a:cxn>
                <a:cxn ang="10800000">
                  <a:pos x="wd2" y="hd2"/>
                </a:cxn>
                <a:cxn ang="16200000">
                  <a:pos x="wd2" y="hd2"/>
                </a:cxn>
              </a:cxnLst>
              <a:rect l="0" t="0" r="r" b="b"/>
              <a:pathLst>
                <a:path w="21376" h="21600" extrusionOk="0">
                  <a:moveTo>
                    <a:pt x="20984" y="0"/>
                  </a:moveTo>
                  <a:cubicBezTo>
                    <a:pt x="20941" y="0"/>
                    <a:pt x="20898" y="4"/>
                    <a:pt x="20856" y="11"/>
                  </a:cubicBezTo>
                  <a:cubicBezTo>
                    <a:pt x="18824" y="379"/>
                    <a:pt x="18187" y="1507"/>
                    <a:pt x="17576" y="2600"/>
                  </a:cubicBezTo>
                  <a:cubicBezTo>
                    <a:pt x="17119" y="3416"/>
                    <a:pt x="16642" y="4259"/>
                    <a:pt x="15595" y="4749"/>
                  </a:cubicBezTo>
                  <a:cubicBezTo>
                    <a:pt x="14969" y="5039"/>
                    <a:pt x="14301" y="5262"/>
                    <a:pt x="13660" y="5480"/>
                  </a:cubicBezTo>
                  <a:cubicBezTo>
                    <a:pt x="12094" y="6002"/>
                    <a:pt x="10621" y="6497"/>
                    <a:pt x="10195" y="7811"/>
                  </a:cubicBezTo>
                  <a:cubicBezTo>
                    <a:pt x="10071" y="8197"/>
                    <a:pt x="9984" y="8550"/>
                    <a:pt x="9902" y="8895"/>
                  </a:cubicBezTo>
                  <a:cubicBezTo>
                    <a:pt x="9574" y="10255"/>
                    <a:pt x="9338" y="11237"/>
                    <a:pt x="7171" y="12281"/>
                  </a:cubicBezTo>
                  <a:cubicBezTo>
                    <a:pt x="6930" y="12395"/>
                    <a:pt x="6673" y="12509"/>
                    <a:pt x="6406" y="12624"/>
                  </a:cubicBezTo>
                  <a:cubicBezTo>
                    <a:pt x="5678" y="12942"/>
                    <a:pt x="4918" y="13271"/>
                    <a:pt x="4399" y="13728"/>
                  </a:cubicBezTo>
                  <a:cubicBezTo>
                    <a:pt x="3927" y="14144"/>
                    <a:pt x="3742" y="14571"/>
                    <a:pt x="3563" y="14984"/>
                  </a:cubicBezTo>
                  <a:cubicBezTo>
                    <a:pt x="3393" y="15367"/>
                    <a:pt x="3234" y="15729"/>
                    <a:pt x="2865" y="16074"/>
                  </a:cubicBezTo>
                  <a:cubicBezTo>
                    <a:pt x="2613" y="16311"/>
                    <a:pt x="2223" y="16526"/>
                    <a:pt x="1812" y="16754"/>
                  </a:cubicBezTo>
                  <a:cubicBezTo>
                    <a:pt x="1253" y="17064"/>
                    <a:pt x="673" y="17382"/>
                    <a:pt x="380" y="17790"/>
                  </a:cubicBezTo>
                  <a:cubicBezTo>
                    <a:pt x="-174" y="18549"/>
                    <a:pt x="-5" y="19441"/>
                    <a:pt x="159" y="20300"/>
                  </a:cubicBezTo>
                  <a:cubicBezTo>
                    <a:pt x="236" y="20689"/>
                    <a:pt x="303" y="21053"/>
                    <a:pt x="303" y="21391"/>
                  </a:cubicBezTo>
                  <a:cubicBezTo>
                    <a:pt x="303" y="21505"/>
                    <a:pt x="478" y="21600"/>
                    <a:pt x="699" y="21600"/>
                  </a:cubicBezTo>
                  <a:cubicBezTo>
                    <a:pt x="914" y="21600"/>
                    <a:pt x="1088" y="21505"/>
                    <a:pt x="1088" y="21391"/>
                  </a:cubicBezTo>
                  <a:cubicBezTo>
                    <a:pt x="1094" y="21034"/>
                    <a:pt x="1022" y="20657"/>
                    <a:pt x="945" y="20259"/>
                  </a:cubicBezTo>
                  <a:cubicBezTo>
                    <a:pt x="791" y="19446"/>
                    <a:pt x="632" y="18606"/>
                    <a:pt x="1114" y="17943"/>
                  </a:cubicBezTo>
                  <a:cubicBezTo>
                    <a:pt x="1350" y="17611"/>
                    <a:pt x="1854" y="17336"/>
                    <a:pt x="2382" y="17042"/>
                  </a:cubicBezTo>
                  <a:cubicBezTo>
                    <a:pt x="2808" y="16806"/>
                    <a:pt x="3250" y="16561"/>
                    <a:pt x="3548" y="16281"/>
                  </a:cubicBezTo>
                  <a:cubicBezTo>
                    <a:pt x="3979" y="15884"/>
                    <a:pt x="4153" y="15473"/>
                    <a:pt x="4327" y="15079"/>
                  </a:cubicBezTo>
                  <a:cubicBezTo>
                    <a:pt x="4502" y="14679"/>
                    <a:pt x="4671" y="14301"/>
                    <a:pt x="5077" y="13942"/>
                  </a:cubicBezTo>
                  <a:cubicBezTo>
                    <a:pt x="5523" y="13548"/>
                    <a:pt x="6227" y="13241"/>
                    <a:pt x="6909" y="12944"/>
                  </a:cubicBezTo>
                  <a:cubicBezTo>
                    <a:pt x="7171" y="12830"/>
                    <a:pt x="7448" y="12711"/>
                    <a:pt x="7700" y="12588"/>
                  </a:cubicBezTo>
                  <a:cubicBezTo>
                    <a:pt x="10082" y="11443"/>
                    <a:pt x="10349" y="10342"/>
                    <a:pt x="10682" y="8947"/>
                  </a:cubicBezTo>
                  <a:cubicBezTo>
                    <a:pt x="10765" y="8607"/>
                    <a:pt x="10852" y="8256"/>
                    <a:pt x="10970" y="7881"/>
                  </a:cubicBezTo>
                  <a:cubicBezTo>
                    <a:pt x="11339" y="6750"/>
                    <a:pt x="12546" y="6345"/>
                    <a:pt x="14080" y="5834"/>
                  </a:cubicBezTo>
                  <a:cubicBezTo>
                    <a:pt x="14748" y="5608"/>
                    <a:pt x="15446" y="5377"/>
                    <a:pt x="16118" y="5061"/>
                  </a:cubicBezTo>
                  <a:cubicBezTo>
                    <a:pt x="17335" y="4493"/>
                    <a:pt x="17843" y="3593"/>
                    <a:pt x="18331" y="2720"/>
                  </a:cubicBezTo>
                  <a:cubicBezTo>
                    <a:pt x="18911" y="1684"/>
                    <a:pt x="19460" y="705"/>
                    <a:pt x="21108" y="406"/>
                  </a:cubicBezTo>
                  <a:cubicBezTo>
                    <a:pt x="21318" y="370"/>
                    <a:pt x="21426" y="251"/>
                    <a:pt x="21354" y="142"/>
                  </a:cubicBezTo>
                  <a:cubicBezTo>
                    <a:pt x="21301" y="55"/>
                    <a:pt x="21147" y="0"/>
                    <a:pt x="20984"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2" name="Google Shape;336;p1"/>
            <p:cNvSpPr/>
            <p:nvPr/>
          </p:nvSpPr>
          <p:spPr>
            <a:xfrm>
              <a:off x="834117" y="689349"/>
              <a:ext cx="468095" cy="944099"/>
            </a:xfrm>
            <a:custGeom>
              <a:avLst/>
              <a:gdLst/>
              <a:ahLst/>
              <a:cxnLst>
                <a:cxn ang="0">
                  <a:pos x="wd2" y="hd2"/>
                </a:cxn>
                <a:cxn ang="5400000">
                  <a:pos x="wd2" y="hd2"/>
                </a:cxn>
                <a:cxn ang="10800000">
                  <a:pos x="wd2" y="hd2"/>
                </a:cxn>
                <a:cxn ang="16200000">
                  <a:pos x="wd2" y="hd2"/>
                </a:cxn>
              </a:cxnLst>
              <a:rect l="0" t="0" r="r" b="b"/>
              <a:pathLst>
                <a:path w="21376" h="21600" extrusionOk="0">
                  <a:moveTo>
                    <a:pt x="20983" y="0"/>
                  </a:moveTo>
                  <a:cubicBezTo>
                    <a:pt x="20941" y="0"/>
                    <a:pt x="20898" y="4"/>
                    <a:pt x="20856" y="11"/>
                  </a:cubicBezTo>
                  <a:cubicBezTo>
                    <a:pt x="18819" y="379"/>
                    <a:pt x="18187" y="1507"/>
                    <a:pt x="17571" y="2601"/>
                  </a:cubicBezTo>
                  <a:cubicBezTo>
                    <a:pt x="17114" y="3417"/>
                    <a:pt x="16642" y="4260"/>
                    <a:pt x="15595" y="4746"/>
                  </a:cubicBezTo>
                  <a:cubicBezTo>
                    <a:pt x="14969" y="5040"/>
                    <a:pt x="14301" y="5263"/>
                    <a:pt x="13655" y="5478"/>
                  </a:cubicBezTo>
                  <a:cubicBezTo>
                    <a:pt x="12094" y="6003"/>
                    <a:pt x="10621" y="6498"/>
                    <a:pt x="10195" y="7812"/>
                  </a:cubicBezTo>
                  <a:cubicBezTo>
                    <a:pt x="10072" y="8195"/>
                    <a:pt x="9984" y="8551"/>
                    <a:pt x="9902" y="8894"/>
                  </a:cubicBezTo>
                  <a:cubicBezTo>
                    <a:pt x="9574" y="10256"/>
                    <a:pt x="9338" y="11238"/>
                    <a:pt x="7171" y="12280"/>
                  </a:cubicBezTo>
                  <a:cubicBezTo>
                    <a:pt x="6930" y="12397"/>
                    <a:pt x="6668" y="12508"/>
                    <a:pt x="6407" y="12623"/>
                  </a:cubicBezTo>
                  <a:cubicBezTo>
                    <a:pt x="5673" y="12941"/>
                    <a:pt x="4913" y="13272"/>
                    <a:pt x="4400" y="13729"/>
                  </a:cubicBezTo>
                  <a:cubicBezTo>
                    <a:pt x="3928" y="14143"/>
                    <a:pt x="3743" y="14572"/>
                    <a:pt x="3558" y="14986"/>
                  </a:cubicBezTo>
                  <a:cubicBezTo>
                    <a:pt x="3394" y="15369"/>
                    <a:pt x="3234" y="15731"/>
                    <a:pt x="2865" y="16077"/>
                  </a:cubicBezTo>
                  <a:cubicBezTo>
                    <a:pt x="2614" y="16313"/>
                    <a:pt x="2223" y="16528"/>
                    <a:pt x="1807" y="16756"/>
                  </a:cubicBezTo>
                  <a:cubicBezTo>
                    <a:pt x="1253" y="17064"/>
                    <a:pt x="673" y="17384"/>
                    <a:pt x="375" y="17792"/>
                  </a:cubicBezTo>
                  <a:cubicBezTo>
                    <a:pt x="-174" y="18551"/>
                    <a:pt x="-5" y="19441"/>
                    <a:pt x="160" y="20303"/>
                  </a:cubicBezTo>
                  <a:cubicBezTo>
                    <a:pt x="232" y="20689"/>
                    <a:pt x="304" y="21056"/>
                    <a:pt x="304" y="21391"/>
                  </a:cubicBezTo>
                  <a:cubicBezTo>
                    <a:pt x="299" y="21507"/>
                    <a:pt x="478" y="21600"/>
                    <a:pt x="694" y="21600"/>
                  </a:cubicBezTo>
                  <a:cubicBezTo>
                    <a:pt x="915" y="21600"/>
                    <a:pt x="1089" y="21507"/>
                    <a:pt x="1089" y="21393"/>
                  </a:cubicBezTo>
                  <a:cubicBezTo>
                    <a:pt x="1089" y="21037"/>
                    <a:pt x="1017" y="20659"/>
                    <a:pt x="945" y="20259"/>
                  </a:cubicBezTo>
                  <a:cubicBezTo>
                    <a:pt x="786" y="19449"/>
                    <a:pt x="627" y="18608"/>
                    <a:pt x="1109" y="17942"/>
                  </a:cubicBezTo>
                  <a:cubicBezTo>
                    <a:pt x="1351" y="17613"/>
                    <a:pt x="1849" y="17336"/>
                    <a:pt x="2377" y="17045"/>
                  </a:cubicBezTo>
                  <a:cubicBezTo>
                    <a:pt x="2808" y="16808"/>
                    <a:pt x="3250" y="16563"/>
                    <a:pt x="3547" y="16283"/>
                  </a:cubicBezTo>
                  <a:cubicBezTo>
                    <a:pt x="3974" y="15883"/>
                    <a:pt x="4153" y="15475"/>
                    <a:pt x="4328" y="15078"/>
                  </a:cubicBezTo>
                  <a:cubicBezTo>
                    <a:pt x="4502" y="14679"/>
                    <a:pt x="4667" y="14301"/>
                    <a:pt x="5072" y="13944"/>
                  </a:cubicBezTo>
                  <a:cubicBezTo>
                    <a:pt x="5519" y="13547"/>
                    <a:pt x="6227" y="13243"/>
                    <a:pt x="6905" y="12946"/>
                  </a:cubicBezTo>
                  <a:cubicBezTo>
                    <a:pt x="7171" y="12832"/>
                    <a:pt x="7443" y="12712"/>
                    <a:pt x="7700" y="12590"/>
                  </a:cubicBezTo>
                  <a:cubicBezTo>
                    <a:pt x="10082" y="11445"/>
                    <a:pt x="10344" y="10341"/>
                    <a:pt x="10682" y="8948"/>
                  </a:cubicBezTo>
                  <a:cubicBezTo>
                    <a:pt x="10765" y="8608"/>
                    <a:pt x="10847" y="8257"/>
                    <a:pt x="10970" y="7882"/>
                  </a:cubicBezTo>
                  <a:cubicBezTo>
                    <a:pt x="11334" y="6751"/>
                    <a:pt x="12546" y="6346"/>
                    <a:pt x="14075" y="5832"/>
                  </a:cubicBezTo>
                  <a:cubicBezTo>
                    <a:pt x="14748" y="5608"/>
                    <a:pt x="15441" y="5375"/>
                    <a:pt x="16113" y="5062"/>
                  </a:cubicBezTo>
                  <a:cubicBezTo>
                    <a:pt x="17335" y="4494"/>
                    <a:pt x="17838" y="3591"/>
                    <a:pt x="18331" y="2718"/>
                  </a:cubicBezTo>
                  <a:cubicBezTo>
                    <a:pt x="18911" y="1681"/>
                    <a:pt x="19460" y="702"/>
                    <a:pt x="21108" y="406"/>
                  </a:cubicBezTo>
                  <a:cubicBezTo>
                    <a:pt x="21313" y="368"/>
                    <a:pt x="21426" y="251"/>
                    <a:pt x="21354" y="142"/>
                  </a:cubicBezTo>
                  <a:cubicBezTo>
                    <a:pt x="21297" y="56"/>
                    <a:pt x="21146" y="0"/>
                    <a:pt x="20983"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3" name="Google Shape;337;p1"/>
            <p:cNvSpPr/>
            <p:nvPr/>
          </p:nvSpPr>
          <p:spPr>
            <a:xfrm>
              <a:off x="894368" y="722795"/>
              <a:ext cx="468095" cy="944179"/>
            </a:xfrm>
            <a:custGeom>
              <a:avLst/>
              <a:gdLst/>
              <a:ahLst/>
              <a:cxnLst>
                <a:cxn ang="0">
                  <a:pos x="wd2" y="hd2"/>
                </a:cxn>
                <a:cxn ang="5400000">
                  <a:pos x="wd2" y="hd2"/>
                </a:cxn>
                <a:cxn ang="10800000">
                  <a:pos x="wd2" y="hd2"/>
                </a:cxn>
                <a:cxn ang="16200000">
                  <a:pos x="wd2" y="hd2"/>
                </a:cxn>
              </a:cxnLst>
              <a:rect l="0" t="0" r="r" b="b"/>
              <a:pathLst>
                <a:path w="21376" h="21600" extrusionOk="0">
                  <a:moveTo>
                    <a:pt x="20980" y="0"/>
                  </a:moveTo>
                  <a:cubicBezTo>
                    <a:pt x="20939" y="0"/>
                    <a:pt x="20897" y="3"/>
                    <a:pt x="20856" y="11"/>
                  </a:cubicBezTo>
                  <a:cubicBezTo>
                    <a:pt x="18818" y="378"/>
                    <a:pt x="18187" y="1509"/>
                    <a:pt x="17571" y="2599"/>
                  </a:cubicBezTo>
                  <a:cubicBezTo>
                    <a:pt x="17114" y="3415"/>
                    <a:pt x="16642" y="4258"/>
                    <a:pt x="15595" y="4748"/>
                  </a:cubicBezTo>
                  <a:cubicBezTo>
                    <a:pt x="14969" y="5042"/>
                    <a:pt x="14301" y="5264"/>
                    <a:pt x="13660" y="5479"/>
                  </a:cubicBezTo>
                  <a:cubicBezTo>
                    <a:pt x="12094" y="6004"/>
                    <a:pt x="10621" y="6496"/>
                    <a:pt x="10195" y="7810"/>
                  </a:cubicBezTo>
                  <a:cubicBezTo>
                    <a:pt x="10072" y="8196"/>
                    <a:pt x="9984" y="8550"/>
                    <a:pt x="9902" y="8895"/>
                  </a:cubicBezTo>
                  <a:cubicBezTo>
                    <a:pt x="9574" y="10255"/>
                    <a:pt x="9337" y="11239"/>
                    <a:pt x="7171" y="12281"/>
                  </a:cubicBezTo>
                  <a:cubicBezTo>
                    <a:pt x="6930" y="12397"/>
                    <a:pt x="6668" y="12509"/>
                    <a:pt x="6407" y="12623"/>
                  </a:cubicBezTo>
                  <a:cubicBezTo>
                    <a:pt x="5672" y="12941"/>
                    <a:pt x="4918" y="13270"/>
                    <a:pt x="4400" y="13727"/>
                  </a:cubicBezTo>
                  <a:cubicBezTo>
                    <a:pt x="3927" y="14143"/>
                    <a:pt x="3743" y="14570"/>
                    <a:pt x="3558" y="14984"/>
                  </a:cubicBezTo>
                  <a:cubicBezTo>
                    <a:pt x="3394" y="15367"/>
                    <a:pt x="3234" y="15731"/>
                    <a:pt x="2865" y="16077"/>
                  </a:cubicBezTo>
                  <a:cubicBezTo>
                    <a:pt x="2613" y="16311"/>
                    <a:pt x="2223" y="16526"/>
                    <a:pt x="1813" y="16754"/>
                  </a:cubicBezTo>
                  <a:cubicBezTo>
                    <a:pt x="1253" y="17064"/>
                    <a:pt x="673" y="17385"/>
                    <a:pt x="375" y="17793"/>
                  </a:cubicBezTo>
                  <a:cubicBezTo>
                    <a:pt x="-174" y="18549"/>
                    <a:pt x="-5" y="19441"/>
                    <a:pt x="160" y="20300"/>
                  </a:cubicBezTo>
                  <a:cubicBezTo>
                    <a:pt x="232" y="20689"/>
                    <a:pt x="303" y="21056"/>
                    <a:pt x="303" y="21391"/>
                  </a:cubicBezTo>
                  <a:cubicBezTo>
                    <a:pt x="303" y="21505"/>
                    <a:pt x="478" y="21600"/>
                    <a:pt x="693" y="21600"/>
                  </a:cubicBezTo>
                  <a:cubicBezTo>
                    <a:pt x="914" y="21600"/>
                    <a:pt x="1089" y="21507"/>
                    <a:pt x="1089" y="21391"/>
                  </a:cubicBezTo>
                  <a:cubicBezTo>
                    <a:pt x="1089" y="21034"/>
                    <a:pt x="1017" y="20659"/>
                    <a:pt x="945" y="20259"/>
                  </a:cubicBezTo>
                  <a:cubicBezTo>
                    <a:pt x="791" y="19446"/>
                    <a:pt x="627" y="18606"/>
                    <a:pt x="1115" y="17942"/>
                  </a:cubicBezTo>
                  <a:cubicBezTo>
                    <a:pt x="1350" y="17613"/>
                    <a:pt x="1854" y="17336"/>
                    <a:pt x="2377" y="17042"/>
                  </a:cubicBezTo>
                  <a:cubicBezTo>
                    <a:pt x="2808" y="16806"/>
                    <a:pt x="3250" y="16561"/>
                    <a:pt x="3547" y="16281"/>
                  </a:cubicBezTo>
                  <a:cubicBezTo>
                    <a:pt x="3973" y="15884"/>
                    <a:pt x="4153" y="15476"/>
                    <a:pt x="4328" y="15079"/>
                  </a:cubicBezTo>
                  <a:cubicBezTo>
                    <a:pt x="4502" y="14679"/>
                    <a:pt x="4667" y="14301"/>
                    <a:pt x="5072" y="13942"/>
                  </a:cubicBezTo>
                  <a:cubicBezTo>
                    <a:pt x="5519" y="13548"/>
                    <a:pt x="6227" y="13240"/>
                    <a:pt x="6910" y="12947"/>
                  </a:cubicBezTo>
                  <a:cubicBezTo>
                    <a:pt x="7171" y="12830"/>
                    <a:pt x="7449" y="12710"/>
                    <a:pt x="7700" y="12590"/>
                  </a:cubicBezTo>
                  <a:cubicBezTo>
                    <a:pt x="10082" y="11443"/>
                    <a:pt x="10349" y="10342"/>
                    <a:pt x="10682" y="8947"/>
                  </a:cubicBezTo>
                  <a:cubicBezTo>
                    <a:pt x="10764" y="8607"/>
                    <a:pt x="10852" y="8256"/>
                    <a:pt x="10970" y="7881"/>
                  </a:cubicBezTo>
                  <a:cubicBezTo>
                    <a:pt x="11334" y="6752"/>
                    <a:pt x="12546" y="6344"/>
                    <a:pt x="14081" y="5833"/>
                  </a:cubicBezTo>
                  <a:cubicBezTo>
                    <a:pt x="14748" y="5607"/>
                    <a:pt x="15441" y="5376"/>
                    <a:pt x="16118" y="5060"/>
                  </a:cubicBezTo>
                  <a:cubicBezTo>
                    <a:pt x="17335" y="4495"/>
                    <a:pt x="17838" y="3592"/>
                    <a:pt x="18331" y="2719"/>
                  </a:cubicBezTo>
                  <a:cubicBezTo>
                    <a:pt x="18911" y="1683"/>
                    <a:pt x="19460" y="704"/>
                    <a:pt x="21108" y="407"/>
                  </a:cubicBezTo>
                  <a:cubicBezTo>
                    <a:pt x="21313" y="370"/>
                    <a:pt x="21426" y="250"/>
                    <a:pt x="21354" y="141"/>
                  </a:cubicBezTo>
                  <a:cubicBezTo>
                    <a:pt x="21297" y="54"/>
                    <a:pt x="21144" y="0"/>
                    <a:pt x="20980"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4" name="Google Shape;338;p1"/>
            <p:cNvSpPr/>
            <p:nvPr/>
          </p:nvSpPr>
          <p:spPr>
            <a:xfrm>
              <a:off x="950471" y="735834"/>
              <a:ext cx="499256" cy="985821"/>
            </a:xfrm>
            <a:custGeom>
              <a:avLst/>
              <a:gdLst/>
              <a:ahLst/>
              <a:cxnLst>
                <a:cxn ang="0">
                  <a:pos x="wd2" y="hd2"/>
                </a:cxn>
                <a:cxn ang="5400000">
                  <a:pos x="wd2" y="hd2"/>
                </a:cxn>
                <a:cxn ang="10800000">
                  <a:pos x="wd2" y="hd2"/>
                </a:cxn>
                <a:cxn ang="16200000">
                  <a:pos x="wd2" y="hd2"/>
                </a:cxn>
              </a:cxnLst>
              <a:rect l="0" t="0" r="r" b="b"/>
              <a:pathLst>
                <a:path w="21377" h="21600" extrusionOk="0">
                  <a:moveTo>
                    <a:pt x="20981" y="0"/>
                  </a:moveTo>
                  <a:cubicBezTo>
                    <a:pt x="20939" y="0"/>
                    <a:pt x="20896" y="4"/>
                    <a:pt x="20854" y="11"/>
                  </a:cubicBezTo>
                  <a:cubicBezTo>
                    <a:pt x="18819" y="378"/>
                    <a:pt x="18188" y="1509"/>
                    <a:pt x="17572" y="2600"/>
                  </a:cubicBezTo>
                  <a:cubicBezTo>
                    <a:pt x="17115" y="3415"/>
                    <a:pt x="16643" y="4259"/>
                    <a:pt x="15594" y="4748"/>
                  </a:cubicBezTo>
                  <a:cubicBezTo>
                    <a:pt x="14968" y="5040"/>
                    <a:pt x="14299" y="5264"/>
                    <a:pt x="13654" y="5480"/>
                  </a:cubicBezTo>
                  <a:cubicBezTo>
                    <a:pt x="12095" y="6004"/>
                    <a:pt x="10617" y="6496"/>
                    <a:pt x="10194" y="7811"/>
                  </a:cubicBezTo>
                  <a:cubicBezTo>
                    <a:pt x="10069" y="8194"/>
                    <a:pt x="9982" y="8551"/>
                    <a:pt x="9900" y="8895"/>
                  </a:cubicBezTo>
                  <a:cubicBezTo>
                    <a:pt x="9573" y="10255"/>
                    <a:pt x="9337" y="11239"/>
                    <a:pt x="7171" y="12281"/>
                  </a:cubicBezTo>
                  <a:cubicBezTo>
                    <a:pt x="6926" y="12398"/>
                    <a:pt x="6671" y="12510"/>
                    <a:pt x="6406" y="12622"/>
                  </a:cubicBezTo>
                  <a:cubicBezTo>
                    <a:pt x="5675" y="12942"/>
                    <a:pt x="4914" y="13270"/>
                    <a:pt x="4399" y="13729"/>
                  </a:cubicBezTo>
                  <a:cubicBezTo>
                    <a:pt x="3928" y="14143"/>
                    <a:pt x="3740" y="14570"/>
                    <a:pt x="3557" y="14984"/>
                  </a:cubicBezTo>
                  <a:cubicBezTo>
                    <a:pt x="3393" y="15370"/>
                    <a:pt x="3234" y="15732"/>
                    <a:pt x="2864" y="16076"/>
                  </a:cubicBezTo>
                  <a:cubicBezTo>
                    <a:pt x="2609" y="16313"/>
                    <a:pt x="2219" y="16526"/>
                    <a:pt x="1810" y="16755"/>
                  </a:cubicBezTo>
                  <a:cubicBezTo>
                    <a:pt x="1252" y="17065"/>
                    <a:pt x="674" y="17386"/>
                    <a:pt x="376" y="17792"/>
                  </a:cubicBezTo>
                  <a:cubicBezTo>
                    <a:pt x="-173" y="18550"/>
                    <a:pt x="-5" y="19441"/>
                    <a:pt x="159" y="20303"/>
                  </a:cubicBezTo>
                  <a:cubicBezTo>
                    <a:pt x="231" y="20691"/>
                    <a:pt x="303" y="21056"/>
                    <a:pt x="298" y="21392"/>
                  </a:cubicBezTo>
                  <a:cubicBezTo>
                    <a:pt x="298" y="21506"/>
                    <a:pt x="477" y="21600"/>
                    <a:pt x="693" y="21600"/>
                  </a:cubicBezTo>
                  <a:cubicBezTo>
                    <a:pt x="910" y="21600"/>
                    <a:pt x="1088" y="21506"/>
                    <a:pt x="1088" y="21392"/>
                  </a:cubicBezTo>
                  <a:cubicBezTo>
                    <a:pt x="1088" y="21035"/>
                    <a:pt x="1015" y="20660"/>
                    <a:pt x="943" y="20259"/>
                  </a:cubicBezTo>
                  <a:cubicBezTo>
                    <a:pt x="789" y="19449"/>
                    <a:pt x="626" y="18607"/>
                    <a:pt x="1112" y="17943"/>
                  </a:cubicBezTo>
                  <a:cubicBezTo>
                    <a:pt x="1353" y="17612"/>
                    <a:pt x="1848" y="17336"/>
                    <a:pt x="2378" y="17045"/>
                  </a:cubicBezTo>
                  <a:cubicBezTo>
                    <a:pt x="2806" y="16808"/>
                    <a:pt x="3249" y="16563"/>
                    <a:pt x="3547" y="16284"/>
                  </a:cubicBezTo>
                  <a:cubicBezTo>
                    <a:pt x="3976" y="15885"/>
                    <a:pt x="4153" y="15474"/>
                    <a:pt x="4327" y="15081"/>
                  </a:cubicBezTo>
                  <a:cubicBezTo>
                    <a:pt x="4500" y="14680"/>
                    <a:pt x="4668" y="14302"/>
                    <a:pt x="5073" y="13943"/>
                  </a:cubicBezTo>
                  <a:cubicBezTo>
                    <a:pt x="5521" y="13549"/>
                    <a:pt x="6223" y="13242"/>
                    <a:pt x="6907" y="12945"/>
                  </a:cubicBezTo>
                  <a:cubicBezTo>
                    <a:pt x="7171" y="12830"/>
                    <a:pt x="7446" y="12713"/>
                    <a:pt x="7701" y="12591"/>
                  </a:cubicBezTo>
                  <a:cubicBezTo>
                    <a:pt x="10078" y="11445"/>
                    <a:pt x="10348" y="10343"/>
                    <a:pt x="10680" y="8947"/>
                  </a:cubicBezTo>
                  <a:cubicBezTo>
                    <a:pt x="10762" y="8608"/>
                    <a:pt x="10848" y="8257"/>
                    <a:pt x="10969" y="7882"/>
                  </a:cubicBezTo>
                  <a:cubicBezTo>
                    <a:pt x="11334" y="6751"/>
                    <a:pt x="12547" y="6345"/>
                    <a:pt x="14078" y="5832"/>
                  </a:cubicBezTo>
                  <a:cubicBezTo>
                    <a:pt x="14747" y="5608"/>
                    <a:pt x="15440" y="5376"/>
                    <a:pt x="16113" y="5061"/>
                  </a:cubicBezTo>
                  <a:cubicBezTo>
                    <a:pt x="17331" y="4493"/>
                    <a:pt x="17837" y="3592"/>
                    <a:pt x="18327" y="2720"/>
                  </a:cubicBezTo>
                  <a:cubicBezTo>
                    <a:pt x="18910" y="1683"/>
                    <a:pt x="19458" y="704"/>
                    <a:pt x="21109" y="407"/>
                  </a:cubicBezTo>
                  <a:cubicBezTo>
                    <a:pt x="21316" y="370"/>
                    <a:pt x="21427" y="250"/>
                    <a:pt x="21355" y="141"/>
                  </a:cubicBezTo>
                  <a:cubicBezTo>
                    <a:pt x="21297" y="54"/>
                    <a:pt x="21145" y="0"/>
                    <a:pt x="20981"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5" name="Google Shape;339;p1"/>
            <p:cNvSpPr/>
            <p:nvPr/>
          </p:nvSpPr>
          <p:spPr>
            <a:xfrm>
              <a:off x="1019445" y="735844"/>
              <a:ext cx="513110" cy="1013148"/>
            </a:xfrm>
            <a:custGeom>
              <a:avLst/>
              <a:gdLst/>
              <a:ahLst/>
              <a:cxnLst>
                <a:cxn ang="0">
                  <a:pos x="wd2" y="hd2"/>
                </a:cxn>
                <a:cxn ang="5400000">
                  <a:pos x="wd2" y="hd2"/>
                </a:cxn>
                <a:cxn ang="10800000">
                  <a:pos x="wd2" y="hd2"/>
                </a:cxn>
                <a:cxn ang="16200000">
                  <a:pos x="wd2" y="hd2"/>
                </a:cxn>
              </a:cxnLst>
              <a:rect l="0" t="0" r="r" b="b"/>
              <a:pathLst>
                <a:path w="21375" h="21600" extrusionOk="0">
                  <a:moveTo>
                    <a:pt x="20976" y="0"/>
                  </a:moveTo>
                  <a:cubicBezTo>
                    <a:pt x="20935" y="0"/>
                    <a:pt x="20893" y="3"/>
                    <a:pt x="20853" y="10"/>
                  </a:cubicBezTo>
                  <a:cubicBezTo>
                    <a:pt x="18821" y="378"/>
                    <a:pt x="18184" y="1508"/>
                    <a:pt x="17570" y="2600"/>
                  </a:cubicBezTo>
                  <a:cubicBezTo>
                    <a:pt x="17116" y="3417"/>
                    <a:pt x="16643" y="4260"/>
                    <a:pt x="15594" y="4747"/>
                  </a:cubicBezTo>
                  <a:cubicBezTo>
                    <a:pt x="14967" y="5041"/>
                    <a:pt x="14302" y="5264"/>
                    <a:pt x="13656" y="5479"/>
                  </a:cubicBezTo>
                  <a:cubicBezTo>
                    <a:pt x="12097" y="6004"/>
                    <a:pt x="10617" y="6498"/>
                    <a:pt x="10196" y="7811"/>
                  </a:cubicBezTo>
                  <a:cubicBezTo>
                    <a:pt x="10069" y="8196"/>
                    <a:pt x="9985" y="8551"/>
                    <a:pt x="9900" y="8896"/>
                  </a:cubicBezTo>
                  <a:cubicBezTo>
                    <a:pt x="9573" y="10257"/>
                    <a:pt x="9334" y="11237"/>
                    <a:pt x="7171" y="12281"/>
                  </a:cubicBezTo>
                  <a:cubicBezTo>
                    <a:pt x="6927" y="12398"/>
                    <a:pt x="6670" y="12509"/>
                    <a:pt x="6407" y="12624"/>
                  </a:cubicBezTo>
                  <a:cubicBezTo>
                    <a:pt x="5672" y="12943"/>
                    <a:pt x="4914" y="13272"/>
                    <a:pt x="4399" y="13728"/>
                  </a:cubicBezTo>
                  <a:cubicBezTo>
                    <a:pt x="3931" y="14144"/>
                    <a:pt x="3743" y="14572"/>
                    <a:pt x="3560" y="14986"/>
                  </a:cubicBezTo>
                  <a:cubicBezTo>
                    <a:pt x="3392" y="15368"/>
                    <a:pt x="3233" y="15731"/>
                    <a:pt x="2863" y="16078"/>
                  </a:cubicBezTo>
                  <a:cubicBezTo>
                    <a:pt x="2610" y="16311"/>
                    <a:pt x="2221" y="16526"/>
                    <a:pt x="1809" y="16757"/>
                  </a:cubicBezTo>
                  <a:cubicBezTo>
                    <a:pt x="1252" y="17066"/>
                    <a:pt x="671" y="17385"/>
                    <a:pt x="377" y="17794"/>
                  </a:cubicBezTo>
                  <a:cubicBezTo>
                    <a:pt x="-176" y="18551"/>
                    <a:pt x="-3" y="19441"/>
                    <a:pt x="161" y="20302"/>
                  </a:cubicBezTo>
                  <a:cubicBezTo>
                    <a:pt x="231" y="20690"/>
                    <a:pt x="302" y="21058"/>
                    <a:pt x="302" y="21392"/>
                  </a:cubicBezTo>
                  <a:cubicBezTo>
                    <a:pt x="302" y="21506"/>
                    <a:pt x="480" y="21600"/>
                    <a:pt x="695" y="21600"/>
                  </a:cubicBezTo>
                  <a:cubicBezTo>
                    <a:pt x="915" y="21600"/>
                    <a:pt x="1088" y="21509"/>
                    <a:pt x="1088" y="21392"/>
                  </a:cubicBezTo>
                  <a:cubicBezTo>
                    <a:pt x="1093" y="21037"/>
                    <a:pt x="1018" y="20660"/>
                    <a:pt x="943" y="20259"/>
                  </a:cubicBezTo>
                  <a:cubicBezTo>
                    <a:pt x="789" y="19448"/>
                    <a:pt x="629" y="18610"/>
                    <a:pt x="1112" y="17943"/>
                  </a:cubicBezTo>
                  <a:cubicBezTo>
                    <a:pt x="1351" y="17613"/>
                    <a:pt x="1852" y="17337"/>
                    <a:pt x="2381" y="17043"/>
                  </a:cubicBezTo>
                  <a:cubicBezTo>
                    <a:pt x="2807" y="16808"/>
                    <a:pt x="3247" y="16564"/>
                    <a:pt x="3547" y="16283"/>
                  </a:cubicBezTo>
                  <a:cubicBezTo>
                    <a:pt x="3977" y="15885"/>
                    <a:pt x="4155" y="15475"/>
                    <a:pt x="4329" y="15079"/>
                  </a:cubicBezTo>
                  <a:cubicBezTo>
                    <a:pt x="4502" y="14679"/>
                    <a:pt x="4666" y="14301"/>
                    <a:pt x="5073" y="13944"/>
                  </a:cubicBezTo>
                  <a:cubicBezTo>
                    <a:pt x="5522" y="13549"/>
                    <a:pt x="6225" y="13242"/>
                    <a:pt x="6908" y="12945"/>
                  </a:cubicBezTo>
                  <a:cubicBezTo>
                    <a:pt x="7171" y="12831"/>
                    <a:pt x="7447" y="12712"/>
                    <a:pt x="7700" y="12591"/>
                  </a:cubicBezTo>
                  <a:cubicBezTo>
                    <a:pt x="10079" y="11443"/>
                    <a:pt x="10346" y="10343"/>
                    <a:pt x="10683" y="8949"/>
                  </a:cubicBezTo>
                  <a:cubicBezTo>
                    <a:pt x="10762" y="8609"/>
                    <a:pt x="10851" y="8257"/>
                    <a:pt x="10968" y="7882"/>
                  </a:cubicBezTo>
                  <a:cubicBezTo>
                    <a:pt x="11338" y="6752"/>
                    <a:pt x="12546" y="6346"/>
                    <a:pt x="14077" y="5832"/>
                  </a:cubicBezTo>
                  <a:cubicBezTo>
                    <a:pt x="14747" y="5609"/>
                    <a:pt x="15440" y="5375"/>
                    <a:pt x="16114" y="5061"/>
                  </a:cubicBezTo>
                  <a:cubicBezTo>
                    <a:pt x="17332" y="4494"/>
                    <a:pt x="17837" y="3591"/>
                    <a:pt x="18329" y="2720"/>
                  </a:cubicBezTo>
                  <a:cubicBezTo>
                    <a:pt x="18909" y="1683"/>
                    <a:pt x="19457" y="702"/>
                    <a:pt x="21105" y="406"/>
                  </a:cubicBezTo>
                  <a:cubicBezTo>
                    <a:pt x="21312" y="368"/>
                    <a:pt x="21424" y="251"/>
                    <a:pt x="21354" y="142"/>
                  </a:cubicBezTo>
                  <a:cubicBezTo>
                    <a:pt x="21297" y="55"/>
                    <a:pt x="21142" y="0"/>
                    <a:pt x="20976"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6" name="Google Shape;340;p1"/>
            <p:cNvSpPr/>
            <p:nvPr/>
          </p:nvSpPr>
          <p:spPr>
            <a:xfrm>
              <a:off x="621592" y="358802"/>
              <a:ext cx="1131105" cy="411527"/>
            </a:xfrm>
            <a:custGeom>
              <a:avLst/>
              <a:gdLst/>
              <a:ahLst/>
              <a:cxnLst>
                <a:cxn ang="0">
                  <a:pos x="wd2" y="hd2"/>
                </a:cxn>
                <a:cxn ang="5400000">
                  <a:pos x="wd2" y="hd2"/>
                </a:cxn>
                <a:cxn ang="10800000">
                  <a:pos x="wd2" y="hd2"/>
                </a:cxn>
                <a:cxn ang="16200000">
                  <a:pos x="wd2" y="hd2"/>
                </a:cxn>
              </a:cxnLst>
              <a:rect l="0" t="0" r="r" b="b"/>
              <a:pathLst>
                <a:path w="21600" h="21600" extrusionOk="0">
                  <a:moveTo>
                    <a:pt x="14285" y="0"/>
                  </a:moveTo>
                  <a:cubicBezTo>
                    <a:pt x="11690" y="0"/>
                    <a:pt x="9410" y="3899"/>
                    <a:pt x="8111" y="9820"/>
                  </a:cubicBezTo>
                  <a:cubicBezTo>
                    <a:pt x="7264" y="7986"/>
                    <a:pt x="6203" y="6919"/>
                    <a:pt x="5053" y="6919"/>
                  </a:cubicBezTo>
                  <a:cubicBezTo>
                    <a:pt x="2262" y="6919"/>
                    <a:pt x="0" y="13165"/>
                    <a:pt x="0" y="21600"/>
                  </a:cubicBezTo>
                  <a:lnTo>
                    <a:pt x="21600" y="21263"/>
                  </a:lnTo>
                  <a:cubicBezTo>
                    <a:pt x="21600" y="9452"/>
                    <a:pt x="18324" y="0"/>
                    <a:pt x="1428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7" name="Google Shape;341;p1"/>
            <p:cNvSpPr/>
            <p:nvPr/>
          </p:nvSpPr>
          <p:spPr>
            <a:xfrm>
              <a:off x="713562" y="535197"/>
              <a:ext cx="1224936" cy="1535336"/>
            </a:xfrm>
            <a:custGeom>
              <a:avLst/>
              <a:gdLst/>
              <a:ahLst/>
              <a:cxnLst>
                <a:cxn ang="0">
                  <a:pos x="wd2" y="hd2"/>
                </a:cxn>
                <a:cxn ang="5400000">
                  <a:pos x="wd2" y="hd2"/>
                </a:cxn>
                <a:cxn ang="10800000">
                  <a:pos x="wd2" y="hd2"/>
                </a:cxn>
                <a:cxn ang="16200000">
                  <a:pos x="wd2" y="hd2"/>
                </a:cxn>
              </a:cxnLst>
              <a:rect l="0" t="0" r="r" b="b"/>
              <a:pathLst>
                <a:path w="21469" h="21600" extrusionOk="0">
                  <a:moveTo>
                    <a:pt x="8567" y="0"/>
                  </a:moveTo>
                  <a:cubicBezTo>
                    <a:pt x="8567" y="0"/>
                    <a:pt x="-131" y="21209"/>
                    <a:pt x="1" y="21546"/>
                  </a:cubicBezTo>
                  <a:lnTo>
                    <a:pt x="21469" y="21600"/>
                  </a:lnTo>
                  <a:lnTo>
                    <a:pt x="8567"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8" name="Google Shape;342;p1"/>
            <p:cNvSpPr/>
            <p:nvPr/>
          </p:nvSpPr>
          <p:spPr>
            <a:xfrm>
              <a:off x="934925" y="545541"/>
              <a:ext cx="1003573" cy="1524993"/>
            </a:xfrm>
            <a:custGeom>
              <a:avLst/>
              <a:gdLst/>
              <a:ahLst/>
              <a:cxnLst>
                <a:cxn ang="0">
                  <a:pos x="wd2" y="hd2"/>
                </a:cxn>
                <a:cxn ang="5400000">
                  <a:pos x="wd2" y="hd2"/>
                </a:cxn>
                <a:cxn ang="10800000">
                  <a:pos x="wd2" y="hd2"/>
                </a:cxn>
                <a:cxn ang="16200000">
                  <a:pos x="wd2" y="hd2"/>
                </a:cxn>
              </a:cxnLst>
              <a:rect l="0" t="0" r="r" b="b"/>
              <a:pathLst>
                <a:path w="21291" h="21600" extrusionOk="0">
                  <a:moveTo>
                    <a:pt x="5781" y="0"/>
                  </a:moveTo>
                  <a:cubicBezTo>
                    <a:pt x="5121" y="1566"/>
                    <a:pt x="6804" y="2785"/>
                    <a:pt x="7665" y="4152"/>
                  </a:cubicBezTo>
                  <a:cubicBezTo>
                    <a:pt x="7901" y="4529"/>
                    <a:pt x="8133" y="4967"/>
                    <a:pt x="7982" y="5383"/>
                  </a:cubicBezTo>
                  <a:cubicBezTo>
                    <a:pt x="7847" y="5765"/>
                    <a:pt x="7410" y="6045"/>
                    <a:pt x="6993" y="6282"/>
                  </a:cubicBezTo>
                  <a:cubicBezTo>
                    <a:pt x="5917" y="6898"/>
                    <a:pt x="3690" y="7774"/>
                    <a:pt x="4391" y="8983"/>
                  </a:cubicBezTo>
                  <a:cubicBezTo>
                    <a:pt x="4692" y="9499"/>
                    <a:pt x="5383" y="9888"/>
                    <a:pt x="5996" y="10217"/>
                  </a:cubicBezTo>
                  <a:cubicBezTo>
                    <a:pt x="6614" y="10548"/>
                    <a:pt x="7155" y="10895"/>
                    <a:pt x="7568" y="11367"/>
                  </a:cubicBezTo>
                  <a:cubicBezTo>
                    <a:pt x="8395" y="12311"/>
                    <a:pt x="8722" y="13618"/>
                    <a:pt x="8078" y="14663"/>
                  </a:cubicBezTo>
                  <a:cubicBezTo>
                    <a:pt x="7505" y="15594"/>
                    <a:pt x="6173" y="16064"/>
                    <a:pt x="4942" y="16478"/>
                  </a:cubicBezTo>
                  <a:cubicBezTo>
                    <a:pt x="3502" y="16963"/>
                    <a:pt x="1904" y="17512"/>
                    <a:pt x="929" y="18440"/>
                  </a:cubicBezTo>
                  <a:cubicBezTo>
                    <a:pt x="8" y="19317"/>
                    <a:pt x="-309" y="20551"/>
                    <a:pt x="349" y="21556"/>
                  </a:cubicBezTo>
                  <a:lnTo>
                    <a:pt x="21291" y="21600"/>
                  </a:lnTo>
                  <a:lnTo>
                    <a:pt x="5781" y="0"/>
                  </a:ln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49" name="Google Shape;343;p1"/>
            <p:cNvSpPr/>
            <p:nvPr/>
          </p:nvSpPr>
          <p:spPr>
            <a:xfrm>
              <a:off x="339723" y="1204089"/>
              <a:ext cx="928177" cy="1146153"/>
            </a:xfrm>
            <a:custGeom>
              <a:avLst/>
              <a:gdLst/>
              <a:ahLst/>
              <a:cxnLst>
                <a:cxn ang="0">
                  <a:pos x="wd2" y="hd2"/>
                </a:cxn>
                <a:cxn ang="5400000">
                  <a:pos x="wd2" y="hd2"/>
                </a:cxn>
                <a:cxn ang="10800000">
                  <a:pos x="wd2" y="hd2"/>
                </a:cxn>
                <a:cxn ang="16200000">
                  <a:pos x="wd2" y="hd2"/>
                </a:cxn>
              </a:cxnLst>
              <a:rect l="0" t="0" r="r" b="b"/>
              <a:pathLst>
                <a:path w="21469" h="21600" extrusionOk="0">
                  <a:moveTo>
                    <a:pt x="7450" y="0"/>
                  </a:moveTo>
                  <a:cubicBezTo>
                    <a:pt x="7450" y="0"/>
                    <a:pt x="-131" y="21203"/>
                    <a:pt x="2" y="21546"/>
                  </a:cubicBezTo>
                  <a:lnTo>
                    <a:pt x="21469" y="21600"/>
                  </a:lnTo>
                  <a:lnTo>
                    <a:pt x="745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0" name="Google Shape;344;p1"/>
            <p:cNvSpPr/>
            <p:nvPr/>
          </p:nvSpPr>
          <p:spPr>
            <a:xfrm>
              <a:off x="525702" y="1216449"/>
              <a:ext cx="742198" cy="1133794"/>
            </a:xfrm>
            <a:custGeom>
              <a:avLst/>
              <a:gdLst/>
              <a:ahLst/>
              <a:cxnLst>
                <a:cxn ang="0">
                  <a:pos x="wd2" y="hd2"/>
                </a:cxn>
                <a:cxn ang="5400000">
                  <a:pos x="wd2" y="hd2"/>
                </a:cxn>
                <a:cxn ang="10800000">
                  <a:pos x="wd2" y="hd2"/>
                </a:cxn>
                <a:cxn ang="16200000">
                  <a:pos x="wd2" y="hd2"/>
                </a:cxn>
              </a:cxnLst>
              <a:rect l="0" t="0" r="r" b="b"/>
              <a:pathLst>
                <a:path w="21493" h="21600" extrusionOk="0">
                  <a:moveTo>
                    <a:pt x="4134" y="0"/>
                  </a:moveTo>
                  <a:cubicBezTo>
                    <a:pt x="3786" y="718"/>
                    <a:pt x="3792" y="1538"/>
                    <a:pt x="3880" y="2274"/>
                  </a:cubicBezTo>
                  <a:cubicBezTo>
                    <a:pt x="3985" y="3134"/>
                    <a:pt x="4209" y="3970"/>
                    <a:pt x="4994" y="4658"/>
                  </a:cubicBezTo>
                  <a:cubicBezTo>
                    <a:pt x="5898" y="5451"/>
                    <a:pt x="7116" y="6076"/>
                    <a:pt x="7884" y="6941"/>
                  </a:cubicBezTo>
                  <a:cubicBezTo>
                    <a:pt x="8626" y="7777"/>
                    <a:pt x="8913" y="8755"/>
                    <a:pt x="7786" y="9443"/>
                  </a:cubicBezTo>
                  <a:cubicBezTo>
                    <a:pt x="6589" y="10175"/>
                    <a:pt x="2569" y="10016"/>
                    <a:pt x="3545" y="11769"/>
                  </a:cubicBezTo>
                  <a:cubicBezTo>
                    <a:pt x="3845" y="12308"/>
                    <a:pt x="4567" y="12668"/>
                    <a:pt x="5280" y="12963"/>
                  </a:cubicBezTo>
                  <a:cubicBezTo>
                    <a:pt x="6787" y="13590"/>
                    <a:pt x="8414" y="14385"/>
                    <a:pt x="9202" y="15517"/>
                  </a:cubicBezTo>
                  <a:cubicBezTo>
                    <a:pt x="9990" y="16652"/>
                    <a:pt x="8759" y="17795"/>
                    <a:pt x="7119" y="18060"/>
                  </a:cubicBezTo>
                  <a:cubicBezTo>
                    <a:pt x="5986" y="18242"/>
                    <a:pt x="4805" y="18158"/>
                    <a:pt x="3659" y="18260"/>
                  </a:cubicBezTo>
                  <a:cubicBezTo>
                    <a:pt x="2432" y="18366"/>
                    <a:pt x="1270" y="18805"/>
                    <a:pt x="557" y="19526"/>
                  </a:cubicBezTo>
                  <a:cubicBezTo>
                    <a:pt x="-71" y="20157"/>
                    <a:pt x="-107" y="20868"/>
                    <a:pt x="150" y="21557"/>
                  </a:cubicBezTo>
                  <a:lnTo>
                    <a:pt x="21493" y="21600"/>
                  </a:lnTo>
                  <a:lnTo>
                    <a:pt x="4134" y="0"/>
                  </a:ln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1" name="Google Shape;345;p1"/>
            <p:cNvSpPr/>
            <p:nvPr/>
          </p:nvSpPr>
          <p:spPr>
            <a:xfrm>
              <a:off x="323583" y="322324"/>
              <a:ext cx="2423854" cy="2079865"/>
            </a:xfrm>
            <a:custGeom>
              <a:avLst/>
              <a:gdLst/>
              <a:ahLst/>
              <a:cxnLst>
                <a:cxn ang="0">
                  <a:pos x="wd2" y="hd2"/>
                </a:cxn>
                <a:cxn ang="5400000">
                  <a:pos x="wd2" y="hd2"/>
                </a:cxn>
                <a:cxn ang="10800000">
                  <a:pos x="wd2" y="hd2"/>
                </a:cxn>
                <a:cxn ang="16200000">
                  <a:pos x="wd2" y="hd2"/>
                </a:cxn>
              </a:cxnLst>
              <a:rect l="0" t="0" r="r" b="b"/>
              <a:pathLst>
                <a:path w="21193" h="20903" extrusionOk="0">
                  <a:moveTo>
                    <a:pt x="19059" y="20903"/>
                  </a:moveTo>
                  <a:lnTo>
                    <a:pt x="82" y="20903"/>
                  </a:lnTo>
                  <a:cubicBezTo>
                    <a:pt x="84" y="19743"/>
                    <a:pt x="-234" y="17988"/>
                    <a:pt x="366" y="17045"/>
                  </a:cubicBezTo>
                  <a:cubicBezTo>
                    <a:pt x="1041" y="15983"/>
                    <a:pt x="2239" y="16484"/>
                    <a:pt x="2995" y="17063"/>
                  </a:cubicBezTo>
                  <a:cubicBezTo>
                    <a:pt x="3557" y="17493"/>
                    <a:pt x="4354" y="17913"/>
                    <a:pt x="5000" y="17549"/>
                  </a:cubicBezTo>
                  <a:cubicBezTo>
                    <a:pt x="5725" y="17143"/>
                    <a:pt x="6015" y="16409"/>
                    <a:pt x="6048" y="15526"/>
                  </a:cubicBezTo>
                  <a:cubicBezTo>
                    <a:pt x="6093" y="14319"/>
                    <a:pt x="6038" y="12979"/>
                    <a:pt x="6485" y="11865"/>
                  </a:cubicBezTo>
                  <a:cubicBezTo>
                    <a:pt x="7054" y="10449"/>
                    <a:pt x="7979" y="10807"/>
                    <a:pt x="8996" y="10345"/>
                  </a:cubicBezTo>
                  <a:cubicBezTo>
                    <a:pt x="9707" y="10024"/>
                    <a:pt x="9657" y="9067"/>
                    <a:pt x="9820" y="8297"/>
                  </a:cubicBezTo>
                  <a:cubicBezTo>
                    <a:pt x="10244" y="6304"/>
                    <a:pt x="9698" y="4421"/>
                    <a:pt x="10458" y="2537"/>
                  </a:cubicBezTo>
                  <a:cubicBezTo>
                    <a:pt x="11728" y="-609"/>
                    <a:pt x="15339" y="-697"/>
                    <a:pt x="16693" y="1542"/>
                  </a:cubicBezTo>
                  <a:cubicBezTo>
                    <a:pt x="17949" y="3619"/>
                    <a:pt x="17856" y="6396"/>
                    <a:pt x="17734" y="8841"/>
                  </a:cubicBezTo>
                  <a:cubicBezTo>
                    <a:pt x="17664" y="10238"/>
                    <a:pt x="17444" y="11623"/>
                    <a:pt x="17549" y="13028"/>
                  </a:cubicBezTo>
                  <a:cubicBezTo>
                    <a:pt x="17596" y="13666"/>
                    <a:pt x="17689" y="14393"/>
                    <a:pt x="18025" y="14914"/>
                  </a:cubicBezTo>
                  <a:cubicBezTo>
                    <a:pt x="18478" y="15617"/>
                    <a:pt x="19471" y="15682"/>
                    <a:pt x="20061" y="16228"/>
                  </a:cubicBezTo>
                  <a:cubicBezTo>
                    <a:pt x="21366" y="17438"/>
                    <a:pt x="21184" y="19135"/>
                    <a:pt x="21184" y="20903"/>
                  </a:cubicBezTo>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2" name="Google Shape;346;p1"/>
            <p:cNvSpPr/>
            <p:nvPr/>
          </p:nvSpPr>
          <p:spPr>
            <a:xfrm>
              <a:off x="1885337" y="541507"/>
              <a:ext cx="340686" cy="453960"/>
            </a:xfrm>
            <a:custGeom>
              <a:avLst/>
              <a:gdLst/>
              <a:ahLst/>
              <a:cxnLst>
                <a:cxn ang="0">
                  <a:pos x="wd2" y="hd2"/>
                </a:cxn>
                <a:cxn ang="5400000">
                  <a:pos x="wd2" y="hd2"/>
                </a:cxn>
                <a:cxn ang="10800000">
                  <a:pos x="wd2" y="hd2"/>
                </a:cxn>
                <a:cxn ang="16200000">
                  <a:pos x="wd2" y="hd2"/>
                </a:cxn>
              </a:cxnLst>
              <a:rect l="0" t="0" r="r" b="b"/>
              <a:pathLst>
                <a:path w="21600" h="21600" extrusionOk="0">
                  <a:moveTo>
                    <a:pt x="6513" y="0"/>
                  </a:moveTo>
                  <a:lnTo>
                    <a:pt x="4098" y="18563"/>
                  </a:lnTo>
                  <a:lnTo>
                    <a:pt x="3007" y="7279"/>
                  </a:lnTo>
                  <a:lnTo>
                    <a:pt x="0" y="21600"/>
                  </a:lnTo>
                  <a:lnTo>
                    <a:pt x="21329" y="21165"/>
                  </a:lnTo>
                  <a:cubicBezTo>
                    <a:pt x="21329" y="20514"/>
                    <a:pt x="21600" y="2722"/>
                    <a:pt x="21600" y="2720"/>
                  </a:cubicBezTo>
                  <a:lnTo>
                    <a:pt x="17773" y="15955"/>
                  </a:lnTo>
                  <a:lnTo>
                    <a:pt x="16676" y="7709"/>
                  </a:lnTo>
                  <a:lnTo>
                    <a:pt x="14488" y="17692"/>
                  </a:lnTo>
                  <a:lnTo>
                    <a:pt x="12300" y="1419"/>
                  </a:lnTo>
                  <a:lnTo>
                    <a:pt x="10390" y="17477"/>
                  </a:lnTo>
                  <a:lnTo>
                    <a:pt x="7654" y="9445"/>
                  </a:lnTo>
                  <a:lnTo>
                    <a:pt x="6563" y="15090"/>
                  </a:lnTo>
                  <a:lnTo>
                    <a:pt x="6513"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3" name="Google Shape;347;p1"/>
            <p:cNvSpPr/>
            <p:nvPr/>
          </p:nvSpPr>
          <p:spPr>
            <a:xfrm>
              <a:off x="2046291" y="906049"/>
              <a:ext cx="411469" cy="1526920"/>
            </a:xfrm>
            <a:custGeom>
              <a:avLst/>
              <a:gdLst/>
              <a:ahLst/>
              <a:cxnLst>
                <a:cxn ang="0">
                  <a:pos x="wd2" y="hd2"/>
                </a:cxn>
                <a:cxn ang="5400000">
                  <a:pos x="wd2" y="hd2"/>
                </a:cxn>
                <a:cxn ang="10800000">
                  <a:pos x="wd2" y="hd2"/>
                </a:cxn>
                <a:cxn ang="16200000">
                  <a:pos x="wd2" y="hd2"/>
                </a:cxn>
              </a:cxnLst>
              <a:rect l="0" t="0" r="r" b="b"/>
              <a:pathLst>
                <a:path w="21218" h="21600" extrusionOk="0">
                  <a:moveTo>
                    <a:pt x="3019" y="0"/>
                  </a:moveTo>
                  <a:cubicBezTo>
                    <a:pt x="1962" y="0"/>
                    <a:pt x="919" y="98"/>
                    <a:pt x="0" y="328"/>
                  </a:cubicBezTo>
                  <a:cubicBezTo>
                    <a:pt x="1264" y="937"/>
                    <a:pt x="736" y="1835"/>
                    <a:pt x="1067" y="2491"/>
                  </a:cubicBezTo>
                  <a:cubicBezTo>
                    <a:pt x="2092" y="4544"/>
                    <a:pt x="2435" y="6547"/>
                    <a:pt x="2852" y="8615"/>
                  </a:cubicBezTo>
                  <a:cubicBezTo>
                    <a:pt x="3269" y="10648"/>
                    <a:pt x="2603" y="12678"/>
                    <a:pt x="2539" y="14714"/>
                  </a:cubicBezTo>
                  <a:cubicBezTo>
                    <a:pt x="2481" y="16725"/>
                    <a:pt x="2052" y="18893"/>
                    <a:pt x="307" y="20828"/>
                  </a:cubicBezTo>
                  <a:cubicBezTo>
                    <a:pt x="3715" y="21050"/>
                    <a:pt x="7413" y="20993"/>
                    <a:pt x="10885" y="21180"/>
                  </a:cubicBezTo>
                  <a:cubicBezTo>
                    <a:pt x="13940" y="21345"/>
                    <a:pt x="18293" y="21279"/>
                    <a:pt x="21075" y="21600"/>
                  </a:cubicBezTo>
                  <a:cubicBezTo>
                    <a:pt x="21600" y="20678"/>
                    <a:pt x="20627" y="20406"/>
                    <a:pt x="19017" y="20406"/>
                  </a:cubicBezTo>
                  <a:cubicBezTo>
                    <a:pt x="16704" y="20406"/>
                    <a:pt x="13077" y="20967"/>
                    <a:pt x="10686" y="20967"/>
                  </a:cubicBezTo>
                  <a:cubicBezTo>
                    <a:pt x="9390" y="20967"/>
                    <a:pt x="8458" y="20802"/>
                    <a:pt x="8295" y="20293"/>
                  </a:cubicBezTo>
                  <a:cubicBezTo>
                    <a:pt x="7854" y="18905"/>
                    <a:pt x="14491" y="18599"/>
                    <a:pt x="10132" y="17033"/>
                  </a:cubicBezTo>
                  <a:cubicBezTo>
                    <a:pt x="8671" y="16507"/>
                    <a:pt x="6979" y="16384"/>
                    <a:pt x="7141" y="15604"/>
                  </a:cubicBezTo>
                  <a:cubicBezTo>
                    <a:pt x="7338" y="14679"/>
                    <a:pt x="9796" y="14751"/>
                    <a:pt x="11297" y="14125"/>
                  </a:cubicBezTo>
                  <a:cubicBezTo>
                    <a:pt x="13523" y="13197"/>
                    <a:pt x="11013" y="12545"/>
                    <a:pt x="9245" y="11810"/>
                  </a:cubicBezTo>
                  <a:cubicBezTo>
                    <a:pt x="6770" y="10779"/>
                    <a:pt x="7912" y="10248"/>
                    <a:pt x="10410" y="9409"/>
                  </a:cubicBezTo>
                  <a:cubicBezTo>
                    <a:pt x="12543" y="8692"/>
                    <a:pt x="13743" y="8062"/>
                    <a:pt x="12497" y="7120"/>
                  </a:cubicBezTo>
                  <a:cubicBezTo>
                    <a:pt x="11001" y="5988"/>
                    <a:pt x="6735" y="5565"/>
                    <a:pt x="7564" y="4206"/>
                  </a:cubicBezTo>
                  <a:cubicBezTo>
                    <a:pt x="8121" y="3288"/>
                    <a:pt x="10335" y="2698"/>
                    <a:pt x="9819" y="1717"/>
                  </a:cubicBezTo>
                  <a:cubicBezTo>
                    <a:pt x="9373" y="859"/>
                    <a:pt x="6140" y="0"/>
                    <a:pt x="3019"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4" name="Google Shape;348;p1"/>
            <p:cNvSpPr/>
            <p:nvPr/>
          </p:nvSpPr>
          <p:spPr>
            <a:xfrm>
              <a:off x="1966603" y="881539"/>
              <a:ext cx="443692" cy="1528608"/>
            </a:xfrm>
            <a:custGeom>
              <a:avLst/>
              <a:gdLst/>
              <a:ahLst/>
              <a:cxnLst>
                <a:cxn ang="0">
                  <a:pos x="wd2" y="hd2"/>
                </a:cxn>
                <a:cxn ang="5400000">
                  <a:pos x="wd2" y="hd2"/>
                </a:cxn>
                <a:cxn ang="10800000">
                  <a:pos x="wd2" y="hd2"/>
                </a:cxn>
                <a:cxn ang="16200000">
                  <a:pos x="wd2" y="hd2"/>
                </a:cxn>
              </a:cxnLst>
              <a:rect l="0" t="0" r="r" b="b"/>
              <a:pathLst>
                <a:path w="21226" h="21600" extrusionOk="0">
                  <a:moveTo>
                    <a:pt x="2964" y="0"/>
                  </a:moveTo>
                  <a:cubicBezTo>
                    <a:pt x="1926" y="0"/>
                    <a:pt x="901" y="97"/>
                    <a:pt x="0" y="325"/>
                  </a:cubicBezTo>
                  <a:cubicBezTo>
                    <a:pt x="1258" y="935"/>
                    <a:pt x="753" y="1830"/>
                    <a:pt x="1081" y="2487"/>
                  </a:cubicBezTo>
                  <a:cubicBezTo>
                    <a:pt x="2124" y="4539"/>
                    <a:pt x="2479" y="6540"/>
                    <a:pt x="2920" y="8608"/>
                  </a:cubicBezTo>
                  <a:cubicBezTo>
                    <a:pt x="3355" y="10640"/>
                    <a:pt x="2721" y="12667"/>
                    <a:pt x="2683" y="14701"/>
                  </a:cubicBezTo>
                  <a:cubicBezTo>
                    <a:pt x="2646" y="16710"/>
                    <a:pt x="2248" y="18874"/>
                    <a:pt x="548" y="20806"/>
                  </a:cubicBezTo>
                  <a:cubicBezTo>
                    <a:pt x="3920" y="21032"/>
                    <a:pt x="7577" y="20979"/>
                    <a:pt x="11013" y="21170"/>
                  </a:cubicBezTo>
                  <a:cubicBezTo>
                    <a:pt x="14035" y="21338"/>
                    <a:pt x="18337" y="21276"/>
                    <a:pt x="21090" y="21600"/>
                  </a:cubicBezTo>
                  <a:cubicBezTo>
                    <a:pt x="21600" y="20676"/>
                    <a:pt x="20629" y="20405"/>
                    <a:pt x="19029" y="20405"/>
                  </a:cubicBezTo>
                  <a:cubicBezTo>
                    <a:pt x="16748" y="20405"/>
                    <a:pt x="13189" y="20957"/>
                    <a:pt x="10830" y="20957"/>
                  </a:cubicBezTo>
                  <a:cubicBezTo>
                    <a:pt x="9541" y="20957"/>
                    <a:pt x="8610" y="20792"/>
                    <a:pt x="8443" y="20281"/>
                  </a:cubicBezTo>
                  <a:cubicBezTo>
                    <a:pt x="7986" y="18892"/>
                    <a:pt x="14546" y="18595"/>
                    <a:pt x="10223" y="17025"/>
                  </a:cubicBezTo>
                  <a:cubicBezTo>
                    <a:pt x="8765" y="16497"/>
                    <a:pt x="7093" y="16373"/>
                    <a:pt x="7243" y="15593"/>
                  </a:cubicBezTo>
                  <a:cubicBezTo>
                    <a:pt x="7426" y="14671"/>
                    <a:pt x="9857" y="14745"/>
                    <a:pt x="11335" y="14122"/>
                  </a:cubicBezTo>
                  <a:cubicBezTo>
                    <a:pt x="13530" y="13198"/>
                    <a:pt x="11034" y="12543"/>
                    <a:pt x="9276" y="11806"/>
                  </a:cubicBezTo>
                  <a:cubicBezTo>
                    <a:pt x="6819" y="10774"/>
                    <a:pt x="7942" y="10244"/>
                    <a:pt x="10400" y="9409"/>
                  </a:cubicBezTo>
                  <a:cubicBezTo>
                    <a:pt x="12508" y="8695"/>
                    <a:pt x="13680" y="8067"/>
                    <a:pt x="12438" y="7124"/>
                  </a:cubicBezTo>
                  <a:cubicBezTo>
                    <a:pt x="10948" y="5991"/>
                    <a:pt x="6722" y="5564"/>
                    <a:pt x="7528" y="4207"/>
                  </a:cubicBezTo>
                  <a:cubicBezTo>
                    <a:pt x="8066" y="3290"/>
                    <a:pt x="10244" y="2703"/>
                    <a:pt x="9728" y="1724"/>
                  </a:cubicBezTo>
                  <a:cubicBezTo>
                    <a:pt x="9273" y="864"/>
                    <a:pt x="6057" y="0"/>
                    <a:pt x="2964"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5" name="Google Shape;349;p1"/>
            <p:cNvSpPr/>
            <p:nvPr/>
          </p:nvSpPr>
          <p:spPr>
            <a:xfrm>
              <a:off x="1891068" y="814876"/>
              <a:ext cx="411371" cy="1526920"/>
            </a:xfrm>
            <a:custGeom>
              <a:avLst/>
              <a:gdLst/>
              <a:ahLst/>
              <a:cxnLst>
                <a:cxn ang="0">
                  <a:pos x="wd2" y="hd2"/>
                </a:cxn>
                <a:cxn ang="5400000">
                  <a:pos x="wd2" y="hd2"/>
                </a:cxn>
                <a:cxn ang="10800000">
                  <a:pos x="wd2" y="hd2"/>
                </a:cxn>
                <a:cxn ang="16200000">
                  <a:pos x="wd2" y="hd2"/>
                </a:cxn>
              </a:cxnLst>
              <a:rect l="0" t="0" r="r" b="b"/>
              <a:pathLst>
                <a:path w="21217" h="21600" extrusionOk="0">
                  <a:moveTo>
                    <a:pt x="3018" y="0"/>
                  </a:moveTo>
                  <a:cubicBezTo>
                    <a:pt x="1962" y="0"/>
                    <a:pt x="919" y="98"/>
                    <a:pt x="0" y="328"/>
                  </a:cubicBezTo>
                  <a:cubicBezTo>
                    <a:pt x="1264" y="937"/>
                    <a:pt x="736" y="1833"/>
                    <a:pt x="1066" y="2491"/>
                  </a:cubicBezTo>
                  <a:cubicBezTo>
                    <a:pt x="2093" y="4544"/>
                    <a:pt x="2429" y="6547"/>
                    <a:pt x="2852" y="8613"/>
                  </a:cubicBezTo>
                  <a:cubicBezTo>
                    <a:pt x="3264" y="10648"/>
                    <a:pt x="2597" y="12678"/>
                    <a:pt x="2539" y="14714"/>
                  </a:cubicBezTo>
                  <a:cubicBezTo>
                    <a:pt x="2476" y="16725"/>
                    <a:pt x="2047" y="18891"/>
                    <a:pt x="301" y="20826"/>
                  </a:cubicBezTo>
                  <a:cubicBezTo>
                    <a:pt x="3710" y="21050"/>
                    <a:pt x="7415" y="20993"/>
                    <a:pt x="10888" y="21180"/>
                  </a:cubicBezTo>
                  <a:cubicBezTo>
                    <a:pt x="13943" y="21345"/>
                    <a:pt x="18297" y="21279"/>
                    <a:pt x="21074" y="21600"/>
                  </a:cubicBezTo>
                  <a:cubicBezTo>
                    <a:pt x="21600" y="20678"/>
                    <a:pt x="20629" y="20406"/>
                    <a:pt x="19019" y="20406"/>
                  </a:cubicBezTo>
                  <a:cubicBezTo>
                    <a:pt x="16707" y="20406"/>
                    <a:pt x="13079" y="20967"/>
                    <a:pt x="10688" y="20967"/>
                  </a:cubicBezTo>
                  <a:cubicBezTo>
                    <a:pt x="9392" y="20967"/>
                    <a:pt x="8459" y="20802"/>
                    <a:pt x="8296" y="20293"/>
                  </a:cubicBezTo>
                  <a:cubicBezTo>
                    <a:pt x="7856" y="18905"/>
                    <a:pt x="14493" y="18599"/>
                    <a:pt x="10134" y="17033"/>
                  </a:cubicBezTo>
                  <a:cubicBezTo>
                    <a:pt x="8667" y="16505"/>
                    <a:pt x="6980" y="16382"/>
                    <a:pt x="7142" y="15602"/>
                  </a:cubicBezTo>
                  <a:cubicBezTo>
                    <a:pt x="7339" y="14679"/>
                    <a:pt x="9797" y="14751"/>
                    <a:pt x="11299" y="14125"/>
                  </a:cubicBezTo>
                  <a:cubicBezTo>
                    <a:pt x="13525" y="13197"/>
                    <a:pt x="11015" y="12545"/>
                    <a:pt x="9241" y="11808"/>
                  </a:cubicBezTo>
                  <a:cubicBezTo>
                    <a:pt x="6765" y="10779"/>
                    <a:pt x="7914" y="10248"/>
                    <a:pt x="10412" y="9409"/>
                  </a:cubicBezTo>
                  <a:cubicBezTo>
                    <a:pt x="12546" y="8691"/>
                    <a:pt x="13740" y="8062"/>
                    <a:pt x="12499" y="7120"/>
                  </a:cubicBezTo>
                  <a:cubicBezTo>
                    <a:pt x="11004" y="5987"/>
                    <a:pt x="6737" y="5565"/>
                    <a:pt x="7560" y="4204"/>
                  </a:cubicBezTo>
                  <a:cubicBezTo>
                    <a:pt x="8122" y="3286"/>
                    <a:pt x="10331" y="2698"/>
                    <a:pt x="9821" y="1717"/>
                  </a:cubicBezTo>
                  <a:cubicBezTo>
                    <a:pt x="9370" y="859"/>
                    <a:pt x="6139" y="0"/>
                    <a:pt x="3018" y="0"/>
                  </a:cubicBezTo>
                  <a:close/>
                </a:path>
              </a:pathLst>
            </a:custGeom>
            <a:solidFill>
              <a:srgbClr val="FFD27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6" name="Google Shape;350;p1"/>
            <p:cNvSpPr/>
            <p:nvPr/>
          </p:nvSpPr>
          <p:spPr>
            <a:xfrm>
              <a:off x="1534948" y="0"/>
              <a:ext cx="202299" cy="531114"/>
            </a:xfrm>
            <a:custGeom>
              <a:avLst/>
              <a:gdLst/>
              <a:ahLst/>
              <a:cxnLst>
                <a:cxn ang="0">
                  <a:pos x="wd2" y="hd2"/>
                </a:cxn>
                <a:cxn ang="5400000">
                  <a:pos x="wd2" y="hd2"/>
                </a:cxn>
                <a:cxn ang="10800000">
                  <a:pos x="wd2" y="hd2"/>
                </a:cxn>
                <a:cxn ang="16200000">
                  <a:pos x="wd2" y="hd2"/>
                </a:cxn>
              </a:cxnLst>
              <a:rect l="0" t="0" r="r" b="b"/>
              <a:pathLst>
                <a:path w="18927" h="21600" extrusionOk="0">
                  <a:moveTo>
                    <a:pt x="7843" y="0"/>
                  </a:moveTo>
                  <a:cubicBezTo>
                    <a:pt x="5371" y="0"/>
                    <a:pt x="3205" y="568"/>
                    <a:pt x="2463" y="2042"/>
                  </a:cubicBezTo>
                  <a:cubicBezTo>
                    <a:pt x="1138" y="4677"/>
                    <a:pt x="6690" y="5726"/>
                    <a:pt x="8331" y="7882"/>
                  </a:cubicBezTo>
                  <a:cubicBezTo>
                    <a:pt x="11455" y="11972"/>
                    <a:pt x="-1575" y="13238"/>
                    <a:pt x="160" y="17710"/>
                  </a:cubicBezTo>
                  <a:cubicBezTo>
                    <a:pt x="994" y="19854"/>
                    <a:pt x="6543" y="21600"/>
                    <a:pt x="11002" y="21600"/>
                  </a:cubicBezTo>
                  <a:cubicBezTo>
                    <a:pt x="13341" y="21600"/>
                    <a:pt x="15380" y="21119"/>
                    <a:pt x="16282" y="19963"/>
                  </a:cubicBezTo>
                  <a:cubicBezTo>
                    <a:pt x="18511" y="17082"/>
                    <a:pt x="15808" y="13094"/>
                    <a:pt x="17638" y="9912"/>
                  </a:cubicBezTo>
                  <a:cubicBezTo>
                    <a:pt x="19058" y="7447"/>
                    <a:pt x="20025" y="4324"/>
                    <a:pt x="16523" y="2100"/>
                  </a:cubicBezTo>
                  <a:cubicBezTo>
                    <a:pt x="16050" y="1800"/>
                    <a:pt x="15461" y="1520"/>
                    <a:pt x="14788" y="1259"/>
                  </a:cubicBezTo>
                  <a:cubicBezTo>
                    <a:pt x="12841" y="517"/>
                    <a:pt x="10202" y="0"/>
                    <a:pt x="7843"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7" name="Google Shape;351;p1"/>
            <p:cNvSpPr/>
            <p:nvPr/>
          </p:nvSpPr>
          <p:spPr>
            <a:xfrm>
              <a:off x="1767391" y="279749"/>
              <a:ext cx="138023" cy="376015"/>
            </a:xfrm>
            <a:custGeom>
              <a:avLst/>
              <a:gdLst/>
              <a:ahLst/>
              <a:cxnLst>
                <a:cxn ang="0">
                  <a:pos x="wd2" y="hd2"/>
                </a:cxn>
                <a:cxn ang="5400000">
                  <a:pos x="wd2" y="hd2"/>
                </a:cxn>
                <a:cxn ang="10800000">
                  <a:pos x="wd2" y="hd2"/>
                </a:cxn>
                <a:cxn ang="16200000">
                  <a:pos x="wd2" y="hd2"/>
                </a:cxn>
              </a:cxnLst>
              <a:rect l="0" t="0" r="r" b="b"/>
              <a:pathLst>
                <a:path w="18931" h="21600" extrusionOk="0">
                  <a:moveTo>
                    <a:pt x="7837" y="0"/>
                  </a:moveTo>
                  <a:cubicBezTo>
                    <a:pt x="5368" y="0"/>
                    <a:pt x="3204" y="568"/>
                    <a:pt x="2456" y="2042"/>
                  </a:cubicBezTo>
                  <a:cubicBezTo>
                    <a:pt x="1130" y="4678"/>
                    <a:pt x="6695" y="5722"/>
                    <a:pt x="8329" y="7880"/>
                  </a:cubicBezTo>
                  <a:cubicBezTo>
                    <a:pt x="11459" y="11971"/>
                    <a:pt x="-1569" y="13233"/>
                    <a:pt x="158" y="17706"/>
                  </a:cubicBezTo>
                  <a:cubicBezTo>
                    <a:pt x="997" y="19851"/>
                    <a:pt x="6545" y="21600"/>
                    <a:pt x="11003" y="21600"/>
                  </a:cubicBezTo>
                  <a:cubicBezTo>
                    <a:pt x="13343" y="21600"/>
                    <a:pt x="15382" y="21118"/>
                    <a:pt x="16285" y="19960"/>
                  </a:cubicBezTo>
                  <a:cubicBezTo>
                    <a:pt x="18520" y="17078"/>
                    <a:pt x="15823" y="13090"/>
                    <a:pt x="17642" y="9908"/>
                  </a:cubicBezTo>
                  <a:cubicBezTo>
                    <a:pt x="19060" y="7450"/>
                    <a:pt x="20031" y="4323"/>
                    <a:pt x="16531" y="2096"/>
                  </a:cubicBezTo>
                  <a:cubicBezTo>
                    <a:pt x="16053" y="1803"/>
                    <a:pt x="15468" y="1516"/>
                    <a:pt x="14789" y="1263"/>
                  </a:cubicBezTo>
                  <a:cubicBezTo>
                    <a:pt x="12838" y="519"/>
                    <a:pt x="10198" y="0"/>
                    <a:pt x="7837"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8" name="Google Shape;352;p1"/>
            <p:cNvSpPr/>
            <p:nvPr/>
          </p:nvSpPr>
          <p:spPr>
            <a:xfrm>
              <a:off x="1643265" y="148989"/>
              <a:ext cx="11821" cy="641547"/>
            </a:xfrm>
            <a:custGeom>
              <a:avLst/>
              <a:gdLst/>
              <a:ahLst/>
              <a:cxnLst>
                <a:cxn ang="0">
                  <a:pos x="wd2" y="hd2"/>
                </a:cxn>
                <a:cxn ang="5400000">
                  <a:pos x="wd2" y="hd2"/>
                </a:cxn>
                <a:cxn ang="10800000">
                  <a:pos x="wd2" y="hd2"/>
                </a:cxn>
                <a:cxn ang="16200000">
                  <a:pos x="wd2" y="hd2"/>
                </a:cxn>
              </a:cxnLst>
              <a:rect l="0" t="0" r="r" b="b"/>
              <a:pathLst>
                <a:path w="21600" h="21600" extrusionOk="0">
                  <a:moveTo>
                    <a:pt x="10790" y="0"/>
                  </a:moveTo>
                  <a:cubicBezTo>
                    <a:pt x="4800" y="0"/>
                    <a:pt x="0" y="144"/>
                    <a:pt x="0" y="320"/>
                  </a:cubicBezTo>
                  <a:lnTo>
                    <a:pt x="0" y="21280"/>
                  </a:lnTo>
                  <a:cubicBezTo>
                    <a:pt x="0" y="21456"/>
                    <a:pt x="4800" y="21600"/>
                    <a:pt x="10790" y="21600"/>
                  </a:cubicBezTo>
                  <a:cubicBezTo>
                    <a:pt x="16558" y="21600"/>
                    <a:pt x="21600" y="21456"/>
                    <a:pt x="21600" y="21280"/>
                  </a:cubicBezTo>
                  <a:lnTo>
                    <a:pt x="21600" y="320"/>
                  </a:lnTo>
                  <a:cubicBezTo>
                    <a:pt x="21600" y="144"/>
                    <a:pt x="16558" y="0"/>
                    <a:pt x="10790"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59" name="Google Shape;353;p1"/>
            <p:cNvSpPr/>
            <p:nvPr/>
          </p:nvSpPr>
          <p:spPr>
            <a:xfrm>
              <a:off x="1853008" y="388873"/>
              <a:ext cx="11821" cy="353042"/>
            </a:xfrm>
            <a:custGeom>
              <a:avLst/>
              <a:gdLst/>
              <a:ahLst/>
              <a:cxnLst>
                <a:cxn ang="0">
                  <a:pos x="wd2" y="hd2"/>
                </a:cxn>
                <a:cxn ang="5400000">
                  <a:pos x="wd2" y="hd2"/>
                </a:cxn>
                <a:cxn ang="10800000">
                  <a:pos x="wd2" y="hd2"/>
                </a:cxn>
                <a:cxn ang="16200000">
                  <a:pos x="wd2" y="hd2"/>
                </a:cxn>
              </a:cxnLst>
              <a:rect l="0" t="0" r="r" b="b"/>
              <a:pathLst>
                <a:path w="21600" h="21600" extrusionOk="0">
                  <a:moveTo>
                    <a:pt x="10810" y="0"/>
                  </a:moveTo>
                  <a:cubicBezTo>
                    <a:pt x="4910" y="0"/>
                    <a:pt x="0" y="145"/>
                    <a:pt x="0" y="320"/>
                  </a:cubicBezTo>
                  <a:lnTo>
                    <a:pt x="0" y="21281"/>
                  </a:lnTo>
                  <a:cubicBezTo>
                    <a:pt x="0" y="21455"/>
                    <a:pt x="4910" y="21600"/>
                    <a:pt x="10810" y="21600"/>
                  </a:cubicBezTo>
                  <a:cubicBezTo>
                    <a:pt x="16690" y="21600"/>
                    <a:pt x="21600" y="21455"/>
                    <a:pt x="21600" y="21281"/>
                  </a:cubicBezTo>
                  <a:lnTo>
                    <a:pt x="21600" y="320"/>
                  </a:lnTo>
                  <a:cubicBezTo>
                    <a:pt x="21600" y="145"/>
                    <a:pt x="16690" y="0"/>
                    <a:pt x="10810" y="0"/>
                  </a:cubicBez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0" name="Google Shape;354;p1"/>
            <p:cNvSpPr/>
            <p:nvPr/>
          </p:nvSpPr>
          <p:spPr>
            <a:xfrm>
              <a:off x="1264199" y="1855500"/>
              <a:ext cx="340799" cy="453849"/>
            </a:xfrm>
            <a:custGeom>
              <a:avLst/>
              <a:gdLst/>
              <a:ahLst/>
              <a:cxnLst>
                <a:cxn ang="0">
                  <a:pos x="wd2" y="hd2"/>
                </a:cxn>
                <a:cxn ang="5400000">
                  <a:pos x="wd2" y="hd2"/>
                </a:cxn>
                <a:cxn ang="10800000">
                  <a:pos x="wd2" y="hd2"/>
                </a:cxn>
                <a:cxn ang="16200000">
                  <a:pos x="wd2" y="hd2"/>
                </a:cxn>
              </a:cxnLst>
              <a:rect l="0" t="0" r="r" b="b"/>
              <a:pathLst>
                <a:path w="21600" h="21600" extrusionOk="0">
                  <a:moveTo>
                    <a:pt x="15089" y="0"/>
                  </a:moveTo>
                  <a:lnTo>
                    <a:pt x="15039" y="15088"/>
                  </a:lnTo>
                  <a:lnTo>
                    <a:pt x="13942" y="9448"/>
                  </a:lnTo>
                  <a:lnTo>
                    <a:pt x="11213" y="17476"/>
                  </a:lnTo>
                  <a:lnTo>
                    <a:pt x="9297" y="1414"/>
                  </a:lnTo>
                  <a:lnTo>
                    <a:pt x="7110" y="17697"/>
                  </a:lnTo>
                  <a:lnTo>
                    <a:pt x="4923" y="7711"/>
                  </a:lnTo>
                  <a:lnTo>
                    <a:pt x="3832" y="15959"/>
                  </a:lnTo>
                  <a:lnTo>
                    <a:pt x="0" y="2716"/>
                  </a:lnTo>
                  <a:cubicBezTo>
                    <a:pt x="0" y="2717"/>
                    <a:pt x="278" y="20519"/>
                    <a:pt x="278" y="21170"/>
                  </a:cubicBezTo>
                  <a:lnTo>
                    <a:pt x="21600" y="21600"/>
                  </a:lnTo>
                  <a:lnTo>
                    <a:pt x="18594" y="7275"/>
                  </a:lnTo>
                  <a:lnTo>
                    <a:pt x="17496" y="18562"/>
                  </a:lnTo>
                  <a:lnTo>
                    <a:pt x="15089"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1" name="Google Shape;355;p1"/>
            <p:cNvSpPr/>
            <p:nvPr/>
          </p:nvSpPr>
          <p:spPr>
            <a:xfrm>
              <a:off x="2312234" y="1832676"/>
              <a:ext cx="340809" cy="499496"/>
            </a:xfrm>
            <a:custGeom>
              <a:avLst/>
              <a:gdLst/>
              <a:ahLst/>
              <a:cxnLst>
                <a:cxn ang="0">
                  <a:pos x="wd2" y="hd2"/>
                </a:cxn>
                <a:cxn ang="5400000">
                  <a:pos x="wd2" y="hd2"/>
                </a:cxn>
                <a:cxn ang="10800000">
                  <a:pos x="wd2" y="hd2"/>
                </a:cxn>
                <a:cxn ang="16200000">
                  <a:pos x="wd2" y="hd2"/>
                </a:cxn>
              </a:cxnLst>
              <a:rect l="0" t="0" r="r" b="b"/>
              <a:pathLst>
                <a:path w="21600" h="21600" extrusionOk="0">
                  <a:moveTo>
                    <a:pt x="15089" y="0"/>
                  </a:moveTo>
                  <a:lnTo>
                    <a:pt x="15039" y="15092"/>
                  </a:lnTo>
                  <a:lnTo>
                    <a:pt x="13942" y="9448"/>
                  </a:lnTo>
                  <a:lnTo>
                    <a:pt x="11213" y="17477"/>
                  </a:lnTo>
                  <a:lnTo>
                    <a:pt x="9297" y="1414"/>
                  </a:lnTo>
                  <a:lnTo>
                    <a:pt x="7110" y="17693"/>
                  </a:lnTo>
                  <a:lnTo>
                    <a:pt x="4923" y="7710"/>
                  </a:lnTo>
                  <a:lnTo>
                    <a:pt x="3833" y="15956"/>
                  </a:lnTo>
                  <a:lnTo>
                    <a:pt x="0" y="2719"/>
                  </a:lnTo>
                  <a:cubicBezTo>
                    <a:pt x="0" y="2720"/>
                    <a:pt x="278" y="20515"/>
                    <a:pt x="278" y="21168"/>
                  </a:cubicBezTo>
                  <a:lnTo>
                    <a:pt x="21600" y="21600"/>
                  </a:lnTo>
                  <a:lnTo>
                    <a:pt x="18594" y="7274"/>
                  </a:lnTo>
                  <a:lnTo>
                    <a:pt x="17497" y="18562"/>
                  </a:lnTo>
                  <a:lnTo>
                    <a:pt x="15089"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2" name="Google Shape;356;p1"/>
            <p:cNvSpPr/>
            <p:nvPr/>
          </p:nvSpPr>
          <p:spPr>
            <a:xfrm>
              <a:off x="1593422" y="693302"/>
              <a:ext cx="402627" cy="15689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1317"/>
                    <a:pt x="0" y="2929"/>
                  </a:cubicBezTo>
                  <a:lnTo>
                    <a:pt x="0" y="18669"/>
                  </a:lnTo>
                  <a:cubicBezTo>
                    <a:pt x="0" y="20281"/>
                    <a:pt x="4860" y="21600"/>
                    <a:pt x="10800" y="21600"/>
                  </a:cubicBezTo>
                  <a:cubicBezTo>
                    <a:pt x="16740" y="21600"/>
                    <a:pt x="21600" y="20281"/>
                    <a:pt x="21600" y="18669"/>
                  </a:cubicBezTo>
                  <a:lnTo>
                    <a:pt x="21600" y="2929"/>
                  </a:lnTo>
                  <a:cubicBezTo>
                    <a:pt x="21600" y="1317"/>
                    <a:pt x="16740"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3" name="Google Shape;357;p1"/>
            <p:cNvSpPr/>
            <p:nvPr/>
          </p:nvSpPr>
          <p:spPr>
            <a:xfrm>
              <a:off x="1124063" y="1995803"/>
              <a:ext cx="1469070" cy="369885"/>
            </a:xfrm>
            <a:custGeom>
              <a:avLst/>
              <a:gdLst/>
              <a:ahLst/>
              <a:cxnLst>
                <a:cxn ang="0">
                  <a:pos x="wd2" y="hd2"/>
                </a:cxn>
                <a:cxn ang="5400000">
                  <a:pos x="wd2" y="hd2"/>
                </a:cxn>
                <a:cxn ang="10800000">
                  <a:pos x="wd2" y="hd2"/>
                </a:cxn>
                <a:cxn ang="16200000">
                  <a:pos x="wd2" y="hd2"/>
                </a:cxn>
              </a:cxnLst>
              <a:rect l="0" t="0" r="r" b="b"/>
              <a:pathLst>
                <a:path w="21270" h="21600" extrusionOk="0">
                  <a:moveTo>
                    <a:pt x="9814" y="0"/>
                  </a:moveTo>
                  <a:cubicBezTo>
                    <a:pt x="8810" y="0"/>
                    <a:pt x="7818" y="1509"/>
                    <a:pt x="7063" y="4628"/>
                  </a:cubicBezTo>
                  <a:cubicBezTo>
                    <a:pt x="5813" y="9780"/>
                    <a:pt x="5309" y="17451"/>
                    <a:pt x="3371" y="17451"/>
                  </a:cubicBezTo>
                  <a:cubicBezTo>
                    <a:pt x="3241" y="17451"/>
                    <a:pt x="3105" y="17417"/>
                    <a:pt x="2961" y="17345"/>
                  </a:cubicBezTo>
                  <a:cubicBezTo>
                    <a:pt x="2655" y="17192"/>
                    <a:pt x="1736" y="16188"/>
                    <a:pt x="1002" y="16188"/>
                  </a:cubicBezTo>
                  <a:cubicBezTo>
                    <a:pt x="235" y="16188"/>
                    <a:pt x="-330" y="17286"/>
                    <a:pt x="219" y="21600"/>
                  </a:cubicBezTo>
                  <a:lnTo>
                    <a:pt x="21270" y="20878"/>
                  </a:lnTo>
                  <a:cubicBezTo>
                    <a:pt x="21099" y="15040"/>
                    <a:pt x="20897" y="5725"/>
                    <a:pt x="19246" y="4156"/>
                  </a:cubicBezTo>
                  <a:cubicBezTo>
                    <a:pt x="19110" y="4027"/>
                    <a:pt x="18976" y="3968"/>
                    <a:pt x="18844" y="3968"/>
                  </a:cubicBezTo>
                  <a:cubicBezTo>
                    <a:pt x="17601" y="3968"/>
                    <a:pt x="16509" y="9176"/>
                    <a:pt x="15358" y="10556"/>
                  </a:cubicBezTo>
                  <a:cubicBezTo>
                    <a:pt x="15182" y="10765"/>
                    <a:pt x="15020" y="10860"/>
                    <a:pt x="14869" y="10860"/>
                  </a:cubicBezTo>
                  <a:cubicBezTo>
                    <a:pt x="13979" y="10860"/>
                    <a:pt x="13450" y="7588"/>
                    <a:pt x="12783" y="4954"/>
                  </a:cubicBezTo>
                  <a:cubicBezTo>
                    <a:pt x="11955" y="1691"/>
                    <a:pt x="10877" y="0"/>
                    <a:pt x="9814" y="0"/>
                  </a:cubicBezTo>
                  <a:close/>
                </a:path>
              </a:pathLst>
            </a:custGeom>
            <a:solidFill>
              <a:srgbClr val="FFD27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4" name="Google Shape;358;p1"/>
            <p:cNvSpPr/>
            <p:nvPr/>
          </p:nvSpPr>
          <p:spPr>
            <a:xfrm>
              <a:off x="1487423" y="1808545"/>
              <a:ext cx="338675" cy="55990"/>
            </a:xfrm>
            <a:custGeom>
              <a:avLst/>
              <a:gdLst/>
              <a:ahLst/>
              <a:cxnLst>
                <a:cxn ang="0">
                  <a:pos x="wd2" y="hd2"/>
                </a:cxn>
                <a:cxn ang="5400000">
                  <a:pos x="wd2" y="hd2"/>
                </a:cxn>
                <a:cxn ang="10800000">
                  <a:pos x="wd2" y="hd2"/>
                </a:cxn>
                <a:cxn ang="16200000">
                  <a:pos x="wd2" y="hd2"/>
                </a:cxn>
              </a:cxnLst>
              <a:rect l="0" t="0" r="r" b="b"/>
              <a:pathLst>
                <a:path w="21600" h="21600" extrusionOk="0">
                  <a:moveTo>
                    <a:pt x="1219" y="0"/>
                  </a:moveTo>
                  <a:cubicBezTo>
                    <a:pt x="545" y="0"/>
                    <a:pt x="0" y="3532"/>
                    <a:pt x="0" y="7842"/>
                  </a:cubicBezTo>
                  <a:lnTo>
                    <a:pt x="0" y="13804"/>
                  </a:lnTo>
                  <a:cubicBezTo>
                    <a:pt x="0" y="18114"/>
                    <a:pt x="545" y="21600"/>
                    <a:pt x="1219" y="21600"/>
                  </a:cubicBezTo>
                  <a:lnTo>
                    <a:pt x="20374" y="21600"/>
                  </a:lnTo>
                  <a:cubicBezTo>
                    <a:pt x="21048" y="21600"/>
                    <a:pt x="21600" y="18114"/>
                    <a:pt x="21600" y="13804"/>
                  </a:cubicBezTo>
                  <a:lnTo>
                    <a:pt x="21600" y="7842"/>
                  </a:lnTo>
                  <a:cubicBezTo>
                    <a:pt x="21600" y="3532"/>
                    <a:pt x="21048" y="0"/>
                    <a:pt x="20374"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5" name="Google Shape;359;p1"/>
            <p:cNvSpPr/>
            <p:nvPr/>
          </p:nvSpPr>
          <p:spPr>
            <a:xfrm>
              <a:off x="905963" y="2122359"/>
              <a:ext cx="338675" cy="56111"/>
            </a:xfrm>
            <a:custGeom>
              <a:avLst/>
              <a:gdLst/>
              <a:ahLst/>
              <a:cxnLst>
                <a:cxn ang="0">
                  <a:pos x="wd2" y="hd2"/>
                </a:cxn>
                <a:cxn ang="5400000">
                  <a:pos x="wd2" y="hd2"/>
                </a:cxn>
                <a:cxn ang="10800000">
                  <a:pos x="wd2" y="hd2"/>
                </a:cxn>
                <a:cxn ang="16200000">
                  <a:pos x="wd2" y="hd2"/>
                </a:cxn>
              </a:cxnLst>
              <a:rect l="0" t="0" r="r" b="b"/>
              <a:pathLst>
                <a:path w="21600" h="21600" extrusionOk="0">
                  <a:moveTo>
                    <a:pt x="1219" y="0"/>
                  </a:moveTo>
                  <a:cubicBezTo>
                    <a:pt x="552" y="0"/>
                    <a:pt x="0" y="3524"/>
                    <a:pt x="0" y="7825"/>
                  </a:cubicBezTo>
                  <a:lnTo>
                    <a:pt x="0" y="13775"/>
                  </a:lnTo>
                  <a:cubicBezTo>
                    <a:pt x="0" y="18076"/>
                    <a:pt x="552" y="21600"/>
                    <a:pt x="1219" y="21600"/>
                  </a:cubicBezTo>
                  <a:lnTo>
                    <a:pt x="20374" y="21600"/>
                  </a:lnTo>
                  <a:cubicBezTo>
                    <a:pt x="21048" y="21600"/>
                    <a:pt x="21600" y="18076"/>
                    <a:pt x="21600" y="13775"/>
                  </a:cubicBezTo>
                  <a:lnTo>
                    <a:pt x="21600" y="7825"/>
                  </a:lnTo>
                  <a:cubicBezTo>
                    <a:pt x="21600" y="3524"/>
                    <a:pt x="21048" y="0"/>
                    <a:pt x="20374"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6" name="Google Shape;360;p1"/>
            <p:cNvSpPr/>
            <p:nvPr/>
          </p:nvSpPr>
          <p:spPr>
            <a:xfrm>
              <a:off x="2827991" y="1866990"/>
              <a:ext cx="526434" cy="458642"/>
            </a:xfrm>
            <a:custGeom>
              <a:avLst/>
              <a:gdLst/>
              <a:ahLst/>
              <a:cxnLst>
                <a:cxn ang="0">
                  <a:pos x="wd2" y="hd2"/>
                </a:cxn>
                <a:cxn ang="5400000">
                  <a:pos x="wd2" y="hd2"/>
                </a:cxn>
                <a:cxn ang="10800000">
                  <a:pos x="wd2" y="hd2"/>
                </a:cxn>
                <a:cxn ang="16200000">
                  <a:pos x="wd2" y="hd2"/>
                </a:cxn>
              </a:cxnLst>
              <a:rect l="0" t="0" r="r" b="b"/>
              <a:pathLst>
                <a:path w="19981" h="21600" extrusionOk="0">
                  <a:moveTo>
                    <a:pt x="11120" y="7722"/>
                  </a:moveTo>
                  <a:cubicBezTo>
                    <a:pt x="11265" y="7778"/>
                    <a:pt x="11414" y="7834"/>
                    <a:pt x="11560" y="7901"/>
                  </a:cubicBezTo>
                  <a:cubicBezTo>
                    <a:pt x="11594" y="8147"/>
                    <a:pt x="11615" y="8399"/>
                    <a:pt x="11594" y="8651"/>
                  </a:cubicBezTo>
                  <a:cubicBezTo>
                    <a:pt x="11577" y="8842"/>
                    <a:pt x="11530" y="9021"/>
                    <a:pt x="11483" y="9200"/>
                  </a:cubicBezTo>
                  <a:cubicBezTo>
                    <a:pt x="11206" y="9194"/>
                    <a:pt x="11112" y="9037"/>
                    <a:pt x="11099" y="8595"/>
                  </a:cubicBezTo>
                  <a:cubicBezTo>
                    <a:pt x="11091" y="8399"/>
                    <a:pt x="11099" y="8198"/>
                    <a:pt x="11107" y="8007"/>
                  </a:cubicBezTo>
                  <a:cubicBezTo>
                    <a:pt x="11112" y="7912"/>
                    <a:pt x="11116" y="7817"/>
                    <a:pt x="11120" y="7722"/>
                  </a:cubicBezTo>
                  <a:close/>
                  <a:moveTo>
                    <a:pt x="8232" y="8158"/>
                  </a:moveTo>
                  <a:cubicBezTo>
                    <a:pt x="8185" y="8601"/>
                    <a:pt x="8185" y="9049"/>
                    <a:pt x="8262" y="9558"/>
                  </a:cubicBezTo>
                  <a:cubicBezTo>
                    <a:pt x="8279" y="9642"/>
                    <a:pt x="8305" y="9732"/>
                    <a:pt x="8326" y="9810"/>
                  </a:cubicBezTo>
                  <a:cubicBezTo>
                    <a:pt x="8364" y="9933"/>
                    <a:pt x="8403" y="10056"/>
                    <a:pt x="8377" y="10123"/>
                  </a:cubicBezTo>
                  <a:cubicBezTo>
                    <a:pt x="8373" y="10140"/>
                    <a:pt x="8356" y="10163"/>
                    <a:pt x="8339" y="10179"/>
                  </a:cubicBezTo>
                  <a:cubicBezTo>
                    <a:pt x="8300" y="10112"/>
                    <a:pt x="8262" y="10051"/>
                    <a:pt x="8224" y="9984"/>
                  </a:cubicBezTo>
                  <a:cubicBezTo>
                    <a:pt x="8130" y="9832"/>
                    <a:pt x="8040" y="9692"/>
                    <a:pt x="7985" y="9530"/>
                  </a:cubicBezTo>
                  <a:cubicBezTo>
                    <a:pt x="7878" y="9233"/>
                    <a:pt x="7844" y="8858"/>
                    <a:pt x="7857" y="8495"/>
                  </a:cubicBezTo>
                  <a:cubicBezTo>
                    <a:pt x="7985" y="8366"/>
                    <a:pt x="8108" y="8259"/>
                    <a:pt x="8232" y="8158"/>
                  </a:cubicBezTo>
                  <a:close/>
                  <a:moveTo>
                    <a:pt x="11756" y="7991"/>
                  </a:moveTo>
                  <a:cubicBezTo>
                    <a:pt x="11969" y="8091"/>
                    <a:pt x="12187" y="8209"/>
                    <a:pt x="12409" y="8326"/>
                  </a:cubicBezTo>
                  <a:cubicBezTo>
                    <a:pt x="12387" y="8937"/>
                    <a:pt x="12349" y="9547"/>
                    <a:pt x="12238" y="10101"/>
                  </a:cubicBezTo>
                  <a:cubicBezTo>
                    <a:pt x="12200" y="10291"/>
                    <a:pt x="12148" y="10448"/>
                    <a:pt x="12097" y="10583"/>
                  </a:cubicBezTo>
                  <a:cubicBezTo>
                    <a:pt x="11850" y="10566"/>
                    <a:pt x="11688" y="10493"/>
                    <a:pt x="11607" y="10353"/>
                  </a:cubicBezTo>
                  <a:cubicBezTo>
                    <a:pt x="11521" y="10219"/>
                    <a:pt x="11504" y="10000"/>
                    <a:pt x="11555" y="9692"/>
                  </a:cubicBezTo>
                  <a:cubicBezTo>
                    <a:pt x="11577" y="9564"/>
                    <a:pt x="11611" y="9441"/>
                    <a:pt x="11649" y="9306"/>
                  </a:cubicBezTo>
                  <a:cubicBezTo>
                    <a:pt x="11700" y="9104"/>
                    <a:pt x="11756" y="8903"/>
                    <a:pt x="11777" y="8679"/>
                  </a:cubicBezTo>
                  <a:cubicBezTo>
                    <a:pt x="11794" y="8444"/>
                    <a:pt x="11781" y="8214"/>
                    <a:pt x="11756" y="7991"/>
                  </a:cubicBezTo>
                  <a:close/>
                  <a:moveTo>
                    <a:pt x="10293" y="7520"/>
                  </a:moveTo>
                  <a:cubicBezTo>
                    <a:pt x="10506" y="7543"/>
                    <a:pt x="10719" y="7593"/>
                    <a:pt x="10937" y="7660"/>
                  </a:cubicBezTo>
                  <a:cubicBezTo>
                    <a:pt x="10937" y="7772"/>
                    <a:pt x="10933" y="7879"/>
                    <a:pt x="10924" y="7991"/>
                  </a:cubicBezTo>
                  <a:cubicBezTo>
                    <a:pt x="10915" y="8192"/>
                    <a:pt x="10907" y="8394"/>
                    <a:pt x="10915" y="8607"/>
                  </a:cubicBezTo>
                  <a:cubicBezTo>
                    <a:pt x="10924" y="8976"/>
                    <a:pt x="11001" y="9385"/>
                    <a:pt x="11419" y="9435"/>
                  </a:cubicBezTo>
                  <a:cubicBezTo>
                    <a:pt x="11402" y="9502"/>
                    <a:pt x="11389" y="9575"/>
                    <a:pt x="11376" y="9642"/>
                  </a:cubicBezTo>
                  <a:cubicBezTo>
                    <a:pt x="11312" y="10028"/>
                    <a:pt x="11342" y="10308"/>
                    <a:pt x="11461" y="10504"/>
                  </a:cubicBezTo>
                  <a:cubicBezTo>
                    <a:pt x="11568" y="10678"/>
                    <a:pt x="11739" y="10778"/>
                    <a:pt x="11986" y="10812"/>
                  </a:cubicBezTo>
                  <a:cubicBezTo>
                    <a:pt x="11914" y="10952"/>
                    <a:pt x="11828" y="11069"/>
                    <a:pt x="11739" y="11198"/>
                  </a:cubicBezTo>
                  <a:cubicBezTo>
                    <a:pt x="11624" y="11361"/>
                    <a:pt x="11508" y="11529"/>
                    <a:pt x="11389" y="11758"/>
                  </a:cubicBezTo>
                  <a:cubicBezTo>
                    <a:pt x="11385" y="11770"/>
                    <a:pt x="11380" y="11781"/>
                    <a:pt x="11376" y="11792"/>
                  </a:cubicBezTo>
                  <a:cubicBezTo>
                    <a:pt x="11371" y="11791"/>
                    <a:pt x="11366" y="11790"/>
                    <a:pt x="11361" y="11790"/>
                  </a:cubicBezTo>
                  <a:cubicBezTo>
                    <a:pt x="11337" y="11790"/>
                    <a:pt x="11313" y="11802"/>
                    <a:pt x="11295" y="11826"/>
                  </a:cubicBezTo>
                  <a:cubicBezTo>
                    <a:pt x="11237" y="11905"/>
                    <a:pt x="11164" y="11945"/>
                    <a:pt x="11074" y="11945"/>
                  </a:cubicBezTo>
                  <a:cubicBezTo>
                    <a:pt x="11038" y="11945"/>
                    <a:pt x="11000" y="11939"/>
                    <a:pt x="10958" y="11926"/>
                  </a:cubicBezTo>
                  <a:cubicBezTo>
                    <a:pt x="10647" y="11837"/>
                    <a:pt x="10318" y="11428"/>
                    <a:pt x="10254" y="11148"/>
                  </a:cubicBezTo>
                  <a:cubicBezTo>
                    <a:pt x="10178" y="10840"/>
                    <a:pt x="10229" y="10516"/>
                    <a:pt x="10284" y="10169"/>
                  </a:cubicBezTo>
                  <a:cubicBezTo>
                    <a:pt x="10314" y="9989"/>
                    <a:pt x="10344" y="9799"/>
                    <a:pt x="10357" y="9609"/>
                  </a:cubicBezTo>
                  <a:cubicBezTo>
                    <a:pt x="10386" y="9043"/>
                    <a:pt x="10399" y="8209"/>
                    <a:pt x="10293" y="7520"/>
                  </a:cubicBezTo>
                  <a:close/>
                  <a:moveTo>
                    <a:pt x="7673" y="8685"/>
                  </a:moveTo>
                  <a:cubicBezTo>
                    <a:pt x="7678" y="9032"/>
                    <a:pt x="7725" y="9368"/>
                    <a:pt x="7818" y="9631"/>
                  </a:cubicBezTo>
                  <a:cubicBezTo>
                    <a:pt x="7882" y="9821"/>
                    <a:pt x="7985" y="9984"/>
                    <a:pt x="8083" y="10140"/>
                  </a:cubicBezTo>
                  <a:cubicBezTo>
                    <a:pt x="8125" y="10202"/>
                    <a:pt x="8164" y="10269"/>
                    <a:pt x="8198" y="10336"/>
                  </a:cubicBezTo>
                  <a:cubicBezTo>
                    <a:pt x="8198" y="10353"/>
                    <a:pt x="8198" y="10370"/>
                    <a:pt x="8202" y="10387"/>
                  </a:cubicBezTo>
                  <a:cubicBezTo>
                    <a:pt x="8215" y="10420"/>
                    <a:pt x="8236" y="10443"/>
                    <a:pt x="8262" y="10454"/>
                  </a:cubicBezTo>
                  <a:cubicBezTo>
                    <a:pt x="8305" y="10543"/>
                    <a:pt x="8343" y="10633"/>
                    <a:pt x="8364" y="10739"/>
                  </a:cubicBezTo>
                  <a:cubicBezTo>
                    <a:pt x="8411" y="10963"/>
                    <a:pt x="8381" y="11187"/>
                    <a:pt x="8275" y="11400"/>
                  </a:cubicBezTo>
                  <a:cubicBezTo>
                    <a:pt x="8130" y="11697"/>
                    <a:pt x="7844" y="11937"/>
                    <a:pt x="7554" y="12016"/>
                  </a:cubicBezTo>
                  <a:cubicBezTo>
                    <a:pt x="7468" y="11937"/>
                    <a:pt x="7387" y="11853"/>
                    <a:pt x="7306" y="11753"/>
                  </a:cubicBezTo>
                  <a:cubicBezTo>
                    <a:pt x="7135" y="11545"/>
                    <a:pt x="6909" y="10695"/>
                    <a:pt x="6760" y="9821"/>
                  </a:cubicBezTo>
                  <a:cubicBezTo>
                    <a:pt x="6995" y="9508"/>
                    <a:pt x="7234" y="9194"/>
                    <a:pt x="7477" y="8909"/>
                  </a:cubicBezTo>
                  <a:cubicBezTo>
                    <a:pt x="7541" y="8830"/>
                    <a:pt x="7605" y="8757"/>
                    <a:pt x="7673" y="8685"/>
                  </a:cubicBezTo>
                  <a:close/>
                  <a:moveTo>
                    <a:pt x="12592" y="8422"/>
                  </a:moveTo>
                  <a:cubicBezTo>
                    <a:pt x="12805" y="8539"/>
                    <a:pt x="13027" y="8662"/>
                    <a:pt x="13249" y="8786"/>
                  </a:cubicBezTo>
                  <a:cubicBezTo>
                    <a:pt x="13271" y="8796"/>
                    <a:pt x="13292" y="8802"/>
                    <a:pt x="13313" y="8813"/>
                  </a:cubicBezTo>
                  <a:cubicBezTo>
                    <a:pt x="13113" y="9222"/>
                    <a:pt x="12946" y="9670"/>
                    <a:pt x="12823" y="10140"/>
                  </a:cubicBezTo>
                  <a:cubicBezTo>
                    <a:pt x="12613" y="10930"/>
                    <a:pt x="12387" y="11674"/>
                    <a:pt x="11897" y="12088"/>
                  </a:cubicBezTo>
                  <a:cubicBezTo>
                    <a:pt x="11848" y="12131"/>
                    <a:pt x="11796" y="12179"/>
                    <a:pt x="11736" y="12179"/>
                  </a:cubicBezTo>
                  <a:cubicBezTo>
                    <a:pt x="11733" y="12179"/>
                    <a:pt x="11729" y="12178"/>
                    <a:pt x="11726" y="12178"/>
                  </a:cubicBezTo>
                  <a:cubicBezTo>
                    <a:pt x="11637" y="12178"/>
                    <a:pt x="11564" y="12061"/>
                    <a:pt x="11517" y="11943"/>
                  </a:cubicBezTo>
                  <a:cubicBezTo>
                    <a:pt x="11526" y="11926"/>
                    <a:pt x="11534" y="11909"/>
                    <a:pt x="11543" y="11898"/>
                  </a:cubicBezTo>
                  <a:cubicBezTo>
                    <a:pt x="11653" y="11680"/>
                    <a:pt x="11765" y="11518"/>
                    <a:pt x="11875" y="11361"/>
                  </a:cubicBezTo>
                  <a:cubicBezTo>
                    <a:pt x="11991" y="11198"/>
                    <a:pt x="12101" y="11030"/>
                    <a:pt x="12200" y="10824"/>
                  </a:cubicBezTo>
                  <a:lnTo>
                    <a:pt x="12234" y="10824"/>
                  </a:lnTo>
                  <a:cubicBezTo>
                    <a:pt x="12285" y="10824"/>
                    <a:pt x="12323" y="10767"/>
                    <a:pt x="12323" y="10706"/>
                  </a:cubicBezTo>
                  <a:cubicBezTo>
                    <a:pt x="12323" y="10666"/>
                    <a:pt x="12311" y="10633"/>
                    <a:pt x="12289" y="10611"/>
                  </a:cubicBezTo>
                  <a:cubicBezTo>
                    <a:pt x="12336" y="10482"/>
                    <a:pt x="12379" y="10336"/>
                    <a:pt x="12413" y="10163"/>
                  </a:cubicBezTo>
                  <a:cubicBezTo>
                    <a:pt x="12524" y="9614"/>
                    <a:pt x="12566" y="9021"/>
                    <a:pt x="12592" y="8422"/>
                  </a:cubicBezTo>
                  <a:close/>
                  <a:moveTo>
                    <a:pt x="6602" y="10028"/>
                  </a:moveTo>
                  <a:cubicBezTo>
                    <a:pt x="6760" y="10890"/>
                    <a:pt x="6991" y="11691"/>
                    <a:pt x="7178" y="11926"/>
                  </a:cubicBezTo>
                  <a:cubicBezTo>
                    <a:pt x="7259" y="12027"/>
                    <a:pt x="7345" y="12117"/>
                    <a:pt x="7426" y="12189"/>
                  </a:cubicBezTo>
                  <a:cubicBezTo>
                    <a:pt x="7439" y="12240"/>
                    <a:pt x="7473" y="12267"/>
                    <a:pt x="7511" y="12267"/>
                  </a:cubicBezTo>
                  <a:lnTo>
                    <a:pt x="7515" y="12267"/>
                  </a:lnTo>
                  <a:cubicBezTo>
                    <a:pt x="7712" y="12425"/>
                    <a:pt x="7912" y="12525"/>
                    <a:pt x="8117" y="12587"/>
                  </a:cubicBezTo>
                  <a:cubicBezTo>
                    <a:pt x="7947" y="12777"/>
                    <a:pt x="7795" y="12870"/>
                    <a:pt x="7654" y="12870"/>
                  </a:cubicBezTo>
                  <a:cubicBezTo>
                    <a:pt x="7629" y="12870"/>
                    <a:pt x="7604" y="12867"/>
                    <a:pt x="7579" y="12861"/>
                  </a:cubicBezTo>
                  <a:cubicBezTo>
                    <a:pt x="7221" y="12772"/>
                    <a:pt x="6961" y="12032"/>
                    <a:pt x="6709" y="11316"/>
                  </a:cubicBezTo>
                  <a:cubicBezTo>
                    <a:pt x="6589" y="10974"/>
                    <a:pt x="6474" y="10644"/>
                    <a:pt x="6351" y="10375"/>
                  </a:cubicBezTo>
                  <a:cubicBezTo>
                    <a:pt x="6432" y="10264"/>
                    <a:pt x="6517" y="10146"/>
                    <a:pt x="6602" y="10028"/>
                  </a:cubicBezTo>
                  <a:close/>
                  <a:moveTo>
                    <a:pt x="9945" y="7499"/>
                  </a:moveTo>
                  <a:cubicBezTo>
                    <a:pt x="9997" y="7499"/>
                    <a:pt x="10049" y="7500"/>
                    <a:pt x="10101" y="7503"/>
                  </a:cubicBezTo>
                  <a:cubicBezTo>
                    <a:pt x="10225" y="8254"/>
                    <a:pt x="10190" y="9216"/>
                    <a:pt x="10173" y="9592"/>
                  </a:cubicBezTo>
                  <a:cubicBezTo>
                    <a:pt x="10165" y="9765"/>
                    <a:pt x="10135" y="9939"/>
                    <a:pt x="10105" y="10118"/>
                  </a:cubicBezTo>
                  <a:cubicBezTo>
                    <a:pt x="10049" y="10482"/>
                    <a:pt x="9990" y="10851"/>
                    <a:pt x="10075" y="11221"/>
                  </a:cubicBezTo>
                  <a:cubicBezTo>
                    <a:pt x="10169" y="11607"/>
                    <a:pt x="10570" y="12055"/>
                    <a:pt x="10915" y="12161"/>
                  </a:cubicBezTo>
                  <a:cubicBezTo>
                    <a:pt x="10971" y="12178"/>
                    <a:pt x="11022" y="12189"/>
                    <a:pt x="11073" y="12189"/>
                  </a:cubicBezTo>
                  <a:cubicBezTo>
                    <a:pt x="11120" y="12189"/>
                    <a:pt x="11163" y="12178"/>
                    <a:pt x="11206" y="12161"/>
                  </a:cubicBezTo>
                  <a:cubicBezTo>
                    <a:pt x="11026" y="12598"/>
                    <a:pt x="10962" y="12945"/>
                    <a:pt x="10945" y="13309"/>
                  </a:cubicBezTo>
                  <a:cubicBezTo>
                    <a:pt x="10915" y="13332"/>
                    <a:pt x="10894" y="13365"/>
                    <a:pt x="10886" y="13410"/>
                  </a:cubicBezTo>
                  <a:cubicBezTo>
                    <a:pt x="10702" y="12833"/>
                    <a:pt x="10322" y="12575"/>
                    <a:pt x="9333" y="12503"/>
                  </a:cubicBezTo>
                  <a:cubicBezTo>
                    <a:pt x="9252" y="12497"/>
                    <a:pt x="9171" y="12492"/>
                    <a:pt x="9090" y="12486"/>
                  </a:cubicBezTo>
                  <a:cubicBezTo>
                    <a:pt x="8607" y="12458"/>
                    <a:pt x="8177" y="12430"/>
                    <a:pt x="7780" y="12184"/>
                  </a:cubicBezTo>
                  <a:cubicBezTo>
                    <a:pt x="8048" y="12055"/>
                    <a:pt x="8287" y="11820"/>
                    <a:pt x="8428" y="11529"/>
                  </a:cubicBezTo>
                  <a:cubicBezTo>
                    <a:pt x="8565" y="11260"/>
                    <a:pt x="8603" y="10963"/>
                    <a:pt x="8539" y="10672"/>
                  </a:cubicBezTo>
                  <a:cubicBezTo>
                    <a:pt x="8518" y="10566"/>
                    <a:pt x="8484" y="10470"/>
                    <a:pt x="8441" y="10375"/>
                  </a:cubicBezTo>
                  <a:cubicBezTo>
                    <a:pt x="8488" y="10336"/>
                    <a:pt x="8522" y="10286"/>
                    <a:pt x="8544" y="10224"/>
                  </a:cubicBezTo>
                  <a:cubicBezTo>
                    <a:pt x="8599" y="10062"/>
                    <a:pt x="8548" y="9888"/>
                    <a:pt x="8497" y="9720"/>
                  </a:cubicBezTo>
                  <a:cubicBezTo>
                    <a:pt x="8475" y="9648"/>
                    <a:pt x="8454" y="9575"/>
                    <a:pt x="8441" y="9508"/>
                  </a:cubicBezTo>
                  <a:cubicBezTo>
                    <a:pt x="8356" y="8959"/>
                    <a:pt x="8364" y="8483"/>
                    <a:pt x="8437" y="8007"/>
                  </a:cubicBezTo>
                  <a:cubicBezTo>
                    <a:pt x="8951" y="7647"/>
                    <a:pt x="9447" y="7499"/>
                    <a:pt x="9945" y="7499"/>
                  </a:cubicBezTo>
                  <a:close/>
                  <a:moveTo>
                    <a:pt x="15192" y="0"/>
                  </a:moveTo>
                  <a:cubicBezTo>
                    <a:pt x="14291" y="0"/>
                    <a:pt x="12840" y="2791"/>
                    <a:pt x="11981" y="2791"/>
                  </a:cubicBezTo>
                  <a:cubicBezTo>
                    <a:pt x="11947" y="2791"/>
                    <a:pt x="11915" y="2787"/>
                    <a:pt x="11884" y="2778"/>
                  </a:cubicBezTo>
                  <a:cubicBezTo>
                    <a:pt x="10877" y="2503"/>
                    <a:pt x="10450" y="848"/>
                    <a:pt x="9527" y="848"/>
                  </a:cubicBezTo>
                  <a:cubicBezTo>
                    <a:pt x="9250" y="848"/>
                    <a:pt x="8927" y="997"/>
                    <a:pt x="8531" y="1379"/>
                  </a:cubicBezTo>
                  <a:cubicBezTo>
                    <a:pt x="7349" y="2521"/>
                    <a:pt x="8292" y="4156"/>
                    <a:pt x="7605" y="5337"/>
                  </a:cubicBezTo>
                  <a:cubicBezTo>
                    <a:pt x="7392" y="5706"/>
                    <a:pt x="7077" y="5847"/>
                    <a:pt x="6699" y="5847"/>
                  </a:cubicBezTo>
                  <a:cubicBezTo>
                    <a:pt x="5468" y="5847"/>
                    <a:pt x="3573" y="4347"/>
                    <a:pt x="2392" y="4347"/>
                  </a:cubicBezTo>
                  <a:cubicBezTo>
                    <a:pt x="2286" y="4347"/>
                    <a:pt x="2186" y="4359"/>
                    <a:pt x="2093" y="4385"/>
                  </a:cubicBezTo>
                  <a:cubicBezTo>
                    <a:pt x="-445" y="5102"/>
                    <a:pt x="-535" y="9749"/>
                    <a:pt x="1073" y="11714"/>
                  </a:cubicBezTo>
                  <a:cubicBezTo>
                    <a:pt x="1846" y="12655"/>
                    <a:pt x="2535" y="13030"/>
                    <a:pt x="3170" y="13030"/>
                  </a:cubicBezTo>
                  <a:cubicBezTo>
                    <a:pt x="4300" y="13030"/>
                    <a:pt x="5258" y="11841"/>
                    <a:pt x="6214" y="10555"/>
                  </a:cubicBezTo>
                  <a:cubicBezTo>
                    <a:pt x="6329" y="10807"/>
                    <a:pt x="6436" y="11115"/>
                    <a:pt x="6543" y="11417"/>
                  </a:cubicBezTo>
                  <a:cubicBezTo>
                    <a:pt x="6816" y="12189"/>
                    <a:pt x="7093" y="12990"/>
                    <a:pt x="7545" y="13096"/>
                  </a:cubicBezTo>
                  <a:cubicBezTo>
                    <a:pt x="7584" y="13107"/>
                    <a:pt x="7618" y="13113"/>
                    <a:pt x="7656" y="13113"/>
                  </a:cubicBezTo>
                  <a:cubicBezTo>
                    <a:pt x="7869" y="13113"/>
                    <a:pt x="8095" y="12956"/>
                    <a:pt x="8343" y="12648"/>
                  </a:cubicBezTo>
                  <a:cubicBezTo>
                    <a:pt x="8582" y="12693"/>
                    <a:pt x="8829" y="12710"/>
                    <a:pt x="9081" y="12727"/>
                  </a:cubicBezTo>
                  <a:cubicBezTo>
                    <a:pt x="9158" y="12733"/>
                    <a:pt x="9243" y="12733"/>
                    <a:pt x="9324" y="12743"/>
                  </a:cubicBezTo>
                  <a:cubicBezTo>
                    <a:pt x="10651" y="12839"/>
                    <a:pt x="10749" y="13175"/>
                    <a:pt x="10881" y="14529"/>
                  </a:cubicBezTo>
                  <a:cubicBezTo>
                    <a:pt x="10958" y="15336"/>
                    <a:pt x="10881" y="16226"/>
                    <a:pt x="10881" y="17043"/>
                  </a:cubicBezTo>
                  <a:cubicBezTo>
                    <a:pt x="10881" y="18476"/>
                    <a:pt x="10881" y="19909"/>
                    <a:pt x="10881" y="21342"/>
                  </a:cubicBezTo>
                  <a:cubicBezTo>
                    <a:pt x="10881" y="21454"/>
                    <a:pt x="10903" y="21594"/>
                    <a:pt x="10984" y="21600"/>
                  </a:cubicBezTo>
                  <a:cubicBezTo>
                    <a:pt x="10985" y="21600"/>
                    <a:pt x="10987" y="21600"/>
                    <a:pt x="10988" y="21600"/>
                  </a:cubicBezTo>
                  <a:cubicBezTo>
                    <a:pt x="11074" y="21600"/>
                    <a:pt x="11103" y="21447"/>
                    <a:pt x="11103" y="21337"/>
                  </a:cubicBezTo>
                  <a:lnTo>
                    <a:pt x="11120" y="16416"/>
                  </a:lnTo>
                  <a:cubicBezTo>
                    <a:pt x="11120" y="15593"/>
                    <a:pt x="11129" y="14776"/>
                    <a:pt x="11129" y="13953"/>
                  </a:cubicBezTo>
                  <a:cubicBezTo>
                    <a:pt x="11125" y="13303"/>
                    <a:pt x="11150" y="12749"/>
                    <a:pt x="11411" y="12173"/>
                  </a:cubicBezTo>
                  <a:cubicBezTo>
                    <a:pt x="11483" y="12307"/>
                    <a:pt x="11590" y="12413"/>
                    <a:pt x="11731" y="12419"/>
                  </a:cubicBezTo>
                  <a:cubicBezTo>
                    <a:pt x="11833" y="12419"/>
                    <a:pt x="11922" y="12352"/>
                    <a:pt x="11999" y="12290"/>
                  </a:cubicBezTo>
                  <a:cubicBezTo>
                    <a:pt x="12537" y="11831"/>
                    <a:pt x="12776" y="11053"/>
                    <a:pt x="12993" y="10219"/>
                  </a:cubicBezTo>
                  <a:cubicBezTo>
                    <a:pt x="13117" y="9749"/>
                    <a:pt x="13287" y="9306"/>
                    <a:pt x="13492" y="8903"/>
                  </a:cubicBezTo>
                  <a:cubicBezTo>
                    <a:pt x="14080" y="9183"/>
                    <a:pt x="14679" y="9318"/>
                    <a:pt x="15267" y="9318"/>
                  </a:cubicBezTo>
                  <a:cubicBezTo>
                    <a:pt x="16813" y="9318"/>
                    <a:pt x="18283" y="8382"/>
                    <a:pt x="19269" y="6647"/>
                  </a:cubicBezTo>
                  <a:cubicBezTo>
                    <a:pt x="21065" y="3501"/>
                    <a:pt x="19174" y="680"/>
                    <a:pt x="16794" y="680"/>
                  </a:cubicBezTo>
                  <a:cubicBezTo>
                    <a:pt x="16472" y="680"/>
                    <a:pt x="16141" y="732"/>
                    <a:pt x="15809" y="842"/>
                  </a:cubicBezTo>
                  <a:cubicBezTo>
                    <a:pt x="15668" y="235"/>
                    <a:pt x="15453" y="0"/>
                    <a:pt x="1519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7" name="Google Shape;361;p1"/>
            <p:cNvSpPr/>
            <p:nvPr/>
          </p:nvSpPr>
          <p:spPr>
            <a:xfrm>
              <a:off x="1495289" y="1337894"/>
              <a:ext cx="343230" cy="299009"/>
            </a:xfrm>
            <a:custGeom>
              <a:avLst/>
              <a:gdLst/>
              <a:ahLst/>
              <a:cxnLst>
                <a:cxn ang="0">
                  <a:pos x="wd2" y="hd2"/>
                </a:cxn>
                <a:cxn ang="5400000">
                  <a:pos x="wd2" y="hd2"/>
                </a:cxn>
                <a:cxn ang="10800000">
                  <a:pos x="wd2" y="hd2"/>
                </a:cxn>
                <a:cxn ang="16200000">
                  <a:pos x="wd2" y="hd2"/>
                </a:cxn>
              </a:cxnLst>
              <a:rect l="0" t="0" r="r" b="b"/>
              <a:pathLst>
                <a:path w="19980" h="21600" extrusionOk="0">
                  <a:moveTo>
                    <a:pt x="11117" y="7723"/>
                  </a:moveTo>
                  <a:cubicBezTo>
                    <a:pt x="11268" y="7774"/>
                    <a:pt x="11411" y="7835"/>
                    <a:pt x="11562" y="7903"/>
                  </a:cubicBezTo>
                  <a:cubicBezTo>
                    <a:pt x="11595" y="8152"/>
                    <a:pt x="11614" y="8401"/>
                    <a:pt x="11595" y="8650"/>
                  </a:cubicBezTo>
                  <a:cubicBezTo>
                    <a:pt x="11575" y="8839"/>
                    <a:pt x="11530" y="9028"/>
                    <a:pt x="11477" y="9200"/>
                  </a:cubicBezTo>
                  <a:cubicBezTo>
                    <a:pt x="11209" y="9191"/>
                    <a:pt x="11111" y="9037"/>
                    <a:pt x="11098" y="8598"/>
                  </a:cubicBezTo>
                  <a:cubicBezTo>
                    <a:pt x="11091" y="8401"/>
                    <a:pt x="11098" y="8195"/>
                    <a:pt x="11111" y="8006"/>
                  </a:cubicBezTo>
                  <a:cubicBezTo>
                    <a:pt x="11111" y="7912"/>
                    <a:pt x="11117" y="7817"/>
                    <a:pt x="11117" y="7723"/>
                  </a:cubicBezTo>
                  <a:close/>
                  <a:moveTo>
                    <a:pt x="8232" y="8161"/>
                  </a:moveTo>
                  <a:cubicBezTo>
                    <a:pt x="8186" y="8598"/>
                    <a:pt x="8186" y="9054"/>
                    <a:pt x="8264" y="9561"/>
                  </a:cubicBezTo>
                  <a:cubicBezTo>
                    <a:pt x="8277" y="9646"/>
                    <a:pt x="8304" y="9732"/>
                    <a:pt x="8330" y="9809"/>
                  </a:cubicBezTo>
                  <a:cubicBezTo>
                    <a:pt x="8363" y="9930"/>
                    <a:pt x="8402" y="10058"/>
                    <a:pt x="8376" y="10127"/>
                  </a:cubicBezTo>
                  <a:cubicBezTo>
                    <a:pt x="8369" y="10144"/>
                    <a:pt x="8356" y="10161"/>
                    <a:pt x="8336" y="10179"/>
                  </a:cubicBezTo>
                  <a:cubicBezTo>
                    <a:pt x="8304" y="10110"/>
                    <a:pt x="8264" y="10050"/>
                    <a:pt x="8225" y="9990"/>
                  </a:cubicBezTo>
                  <a:cubicBezTo>
                    <a:pt x="8127" y="9835"/>
                    <a:pt x="8042" y="9689"/>
                    <a:pt x="7983" y="9535"/>
                  </a:cubicBezTo>
                  <a:cubicBezTo>
                    <a:pt x="7878" y="9234"/>
                    <a:pt x="7845" y="8857"/>
                    <a:pt x="7859" y="8495"/>
                  </a:cubicBezTo>
                  <a:cubicBezTo>
                    <a:pt x="7983" y="8367"/>
                    <a:pt x="8108" y="8255"/>
                    <a:pt x="8232" y="8161"/>
                  </a:cubicBezTo>
                  <a:close/>
                  <a:moveTo>
                    <a:pt x="11758" y="7989"/>
                  </a:moveTo>
                  <a:cubicBezTo>
                    <a:pt x="11968" y="8092"/>
                    <a:pt x="12190" y="8204"/>
                    <a:pt x="12413" y="8324"/>
                  </a:cubicBezTo>
                  <a:cubicBezTo>
                    <a:pt x="12386" y="8942"/>
                    <a:pt x="12347" y="9552"/>
                    <a:pt x="12236" y="10101"/>
                  </a:cubicBezTo>
                  <a:cubicBezTo>
                    <a:pt x="12197" y="10290"/>
                    <a:pt x="12151" y="10445"/>
                    <a:pt x="12098" y="10583"/>
                  </a:cubicBezTo>
                  <a:cubicBezTo>
                    <a:pt x="11850" y="10565"/>
                    <a:pt x="11686" y="10488"/>
                    <a:pt x="11608" y="10359"/>
                  </a:cubicBezTo>
                  <a:cubicBezTo>
                    <a:pt x="11516" y="10222"/>
                    <a:pt x="11503" y="9998"/>
                    <a:pt x="11555" y="9698"/>
                  </a:cubicBezTo>
                  <a:cubicBezTo>
                    <a:pt x="11575" y="9569"/>
                    <a:pt x="11608" y="9440"/>
                    <a:pt x="11647" y="9303"/>
                  </a:cubicBezTo>
                  <a:cubicBezTo>
                    <a:pt x="11699" y="9105"/>
                    <a:pt x="11752" y="8908"/>
                    <a:pt x="11778" y="8676"/>
                  </a:cubicBezTo>
                  <a:cubicBezTo>
                    <a:pt x="11798" y="8444"/>
                    <a:pt x="11778" y="8213"/>
                    <a:pt x="11758" y="7989"/>
                  </a:cubicBezTo>
                  <a:close/>
                  <a:moveTo>
                    <a:pt x="10293" y="7517"/>
                  </a:moveTo>
                  <a:cubicBezTo>
                    <a:pt x="10509" y="7543"/>
                    <a:pt x="10718" y="7594"/>
                    <a:pt x="10941" y="7663"/>
                  </a:cubicBezTo>
                  <a:cubicBezTo>
                    <a:pt x="10934" y="7774"/>
                    <a:pt x="10927" y="7877"/>
                    <a:pt x="10927" y="7989"/>
                  </a:cubicBezTo>
                  <a:cubicBezTo>
                    <a:pt x="10914" y="8187"/>
                    <a:pt x="10908" y="8393"/>
                    <a:pt x="10914" y="8607"/>
                  </a:cubicBezTo>
                  <a:cubicBezTo>
                    <a:pt x="10927" y="8976"/>
                    <a:pt x="10999" y="9380"/>
                    <a:pt x="11418" y="9431"/>
                  </a:cubicBezTo>
                  <a:cubicBezTo>
                    <a:pt x="11405" y="9500"/>
                    <a:pt x="11386" y="9569"/>
                    <a:pt x="11372" y="9646"/>
                  </a:cubicBezTo>
                  <a:cubicBezTo>
                    <a:pt x="11314" y="10024"/>
                    <a:pt x="11339" y="10308"/>
                    <a:pt x="11464" y="10505"/>
                  </a:cubicBezTo>
                  <a:cubicBezTo>
                    <a:pt x="11569" y="10677"/>
                    <a:pt x="11739" y="10780"/>
                    <a:pt x="11987" y="10814"/>
                  </a:cubicBezTo>
                  <a:cubicBezTo>
                    <a:pt x="11909" y="10952"/>
                    <a:pt x="11830" y="11072"/>
                    <a:pt x="11739" y="11201"/>
                  </a:cubicBezTo>
                  <a:cubicBezTo>
                    <a:pt x="11627" y="11364"/>
                    <a:pt x="11510" y="11535"/>
                    <a:pt x="11392" y="11759"/>
                  </a:cubicBezTo>
                  <a:cubicBezTo>
                    <a:pt x="11386" y="11776"/>
                    <a:pt x="11379" y="11785"/>
                    <a:pt x="11372" y="11793"/>
                  </a:cubicBezTo>
                  <a:cubicBezTo>
                    <a:pt x="11366" y="11791"/>
                    <a:pt x="11360" y="11790"/>
                    <a:pt x="11353" y="11790"/>
                  </a:cubicBezTo>
                  <a:cubicBezTo>
                    <a:pt x="11331" y="11790"/>
                    <a:pt x="11309" y="11801"/>
                    <a:pt x="11294" y="11827"/>
                  </a:cubicBezTo>
                  <a:cubicBezTo>
                    <a:pt x="11237" y="11908"/>
                    <a:pt x="11164" y="11949"/>
                    <a:pt x="11072" y="11949"/>
                  </a:cubicBezTo>
                  <a:cubicBezTo>
                    <a:pt x="11038" y="11949"/>
                    <a:pt x="11000" y="11942"/>
                    <a:pt x="10960" y="11931"/>
                  </a:cubicBezTo>
                  <a:cubicBezTo>
                    <a:pt x="10646" y="11836"/>
                    <a:pt x="10319" y="11424"/>
                    <a:pt x="10254" y="11149"/>
                  </a:cubicBezTo>
                  <a:cubicBezTo>
                    <a:pt x="10182" y="10840"/>
                    <a:pt x="10227" y="10513"/>
                    <a:pt x="10286" y="10170"/>
                  </a:cubicBezTo>
                  <a:cubicBezTo>
                    <a:pt x="10312" y="9990"/>
                    <a:pt x="10345" y="9801"/>
                    <a:pt x="10352" y="9612"/>
                  </a:cubicBezTo>
                  <a:cubicBezTo>
                    <a:pt x="10384" y="9045"/>
                    <a:pt x="10398" y="8213"/>
                    <a:pt x="10293" y="7517"/>
                  </a:cubicBezTo>
                  <a:close/>
                  <a:moveTo>
                    <a:pt x="7669" y="8684"/>
                  </a:moveTo>
                  <a:cubicBezTo>
                    <a:pt x="7676" y="9037"/>
                    <a:pt x="7721" y="9363"/>
                    <a:pt x="7820" y="9629"/>
                  </a:cubicBezTo>
                  <a:cubicBezTo>
                    <a:pt x="7885" y="9818"/>
                    <a:pt x="7983" y="9981"/>
                    <a:pt x="8081" y="10136"/>
                  </a:cubicBezTo>
                  <a:cubicBezTo>
                    <a:pt x="8120" y="10205"/>
                    <a:pt x="8160" y="10273"/>
                    <a:pt x="8199" y="10333"/>
                  </a:cubicBezTo>
                  <a:cubicBezTo>
                    <a:pt x="8199" y="10350"/>
                    <a:pt x="8199" y="10368"/>
                    <a:pt x="8205" y="10385"/>
                  </a:cubicBezTo>
                  <a:cubicBezTo>
                    <a:pt x="8212" y="10419"/>
                    <a:pt x="8238" y="10445"/>
                    <a:pt x="8264" y="10453"/>
                  </a:cubicBezTo>
                  <a:cubicBezTo>
                    <a:pt x="8304" y="10539"/>
                    <a:pt x="8343" y="10634"/>
                    <a:pt x="8363" y="10737"/>
                  </a:cubicBezTo>
                  <a:cubicBezTo>
                    <a:pt x="8408" y="10960"/>
                    <a:pt x="8382" y="11183"/>
                    <a:pt x="8277" y="11398"/>
                  </a:cubicBezTo>
                  <a:cubicBezTo>
                    <a:pt x="8127" y="11698"/>
                    <a:pt x="7845" y="11939"/>
                    <a:pt x="7551" y="12016"/>
                  </a:cubicBezTo>
                  <a:cubicBezTo>
                    <a:pt x="7473" y="11939"/>
                    <a:pt x="7388" y="11853"/>
                    <a:pt x="7302" y="11750"/>
                  </a:cubicBezTo>
                  <a:cubicBezTo>
                    <a:pt x="7139" y="11544"/>
                    <a:pt x="6910" y="10694"/>
                    <a:pt x="6759" y="9818"/>
                  </a:cubicBezTo>
                  <a:cubicBezTo>
                    <a:pt x="6995" y="9509"/>
                    <a:pt x="7230" y="9200"/>
                    <a:pt x="7473" y="8908"/>
                  </a:cubicBezTo>
                  <a:cubicBezTo>
                    <a:pt x="7538" y="8831"/>
                    <a:pt x="7610" y="8762"/>
                    <a:pt x="7669" y="8684"/>
                  </a:cubicBezTo>
                  <a:close/>
                  <a:moveTo>
                    <a:pt x="12589" y="8427"/>
                  </a:moveTo>
                  <a:cubicBezTo>
                    <a:pt x="12805" y="8539"/>
                    <a:pt x="13028" y="8659"/>
                    <a:pt x="13250" y="8787"/>
                  </a:cubicBezTo>
                  <a:cubicBezTo>
                    <a:pt x="13270" y="8796"/>
                    <a:pt x="13289" y="8805"/>
                    <a:pt x="13316" y="8813"/>
                  </a:cubicBezTo>
                  <a:cubicBezTo>
                    <a:pt x="13113" y="9225"/>
                    <a:pt x="12943" y="9672"/>
                    <a:pt x="12818" y="10144"/>
                  </a:cubicBezTo>
                  <a:cubicBezTo>
                    <a:pt x="12616" y="10935"/>
                    <a:pt x="12386" y="11673"/>
                    <a:pt x="11896" y="12085"/>
                  </a:cubicBezTo>
                  <a:cubicBezTo>
                    <a:pt x="11847" y="12132"/>
                    <a:pt x="11799" y="12181"/>
                    <a:pt x="11740" y="12181"/>
                  </a:cubicBezTo>
                  <a:cubicBezTo>
                    <a:pt x="11735" y="12181"/>
                    <a:pt x="11731" y="12180"/>
                    <a:pt x="11726" y="12179"/>
                  </a:cubicBezTo>
                  <a:cubicBezTo>
                    <a:pt x="11634" y="12179"/>
                    <a:pt x="11562" y="12060"/>
                    <a:pt x="11516" y="11939"/>
                  </a:cubicBezTo>
                  <a:cubicBezTo>
                    <a:pt x="11523" y="11931"/>
                    <a:pt x="11530" y="11913"/>
                    <a:pt x="11542" y="11896"/>
                  </a:cubicBezTo>
                  <a:cubicBezTo>
                    <a:pt x="11654" y="11682"/>
                    <a:pt x="11765" y="11518"/>
                    <a:pt x="11876" y="11364"/>
                  </a:cubicBezTo>
                  <a:cubicBezTo>
                    <a:pt x="11987" y="11192"/>
                    <a:pt x="12098" y="11038"/>
                    <a:pt x="12197" y="10823"/>
                  </a:cubicBezTo>
                  <a:lnTo>
                    <a:pt x="12236" y="10823"/>
                  </a:lnTo>
                  <a:cubicBezTo>
                    <a:pt x="12282" y="10823"/>
                    <a:pt x="12328" y="10772"/>
                    <a:pt x="12321" y="10702"/>
                  </a:cubicBezTo>
                  <a:cubicBezTo>
                    <a:pt x="12321" y="10668"/>
                    <a:pt x="12308" y="10634"/>
                    <a:pt x="12289" y="10608"/>
                  </a:cubicBezTo>
                  <a:cubicBezTo>
                    <a:pt x="12334" y="10479"/>
                    <a:pt x="12380" y="10333"/>
                    <a:pt x="12413" y="10161"/>
                  </a:cubicBezTo>
                  <a:cubicBezTo>
                    <a:pt x="12524" y="9612"/>
                    <a:pt x="12563" y="9020"/>
                    <a:pt x="12589" y="8427"/>
                  </a:cubicBezTo>
                  <a:close/>
                  <a:moveTo>
                    <a:pt x="6602" y="10033"/>
                  </a:moveTo>
                  <a:cubicBezTo>
                    <a:pt x="6759" y="10891"/>
                    <a:pt x="6989" y="11690"/>
                    <a:pt x="7178" y="11931"/>
                  </a:cubicBezTo>
                  <a:cubicBezTo>
                    <a:pt x="7263" y="12025"/>
                    <a:pt x="7342" y="12119"/>
                    <a:pt x="7427" y="12188"/>
                  </a:cubicBezTo>
                  <a:cubicBezTo>
                    <a:pt x="7440" y="12240"/>
                    <a:pt x="7473" y="12265"/>
                    <a:pt x="7512" y="12265"/>
                  </a:cubicBezTo>
                  <a:lnTo>
                    <a:pt x="7518" y="12265"/>
                  </a:lnTo>
                  <a:cubicBezTo>
                    <a:pt x="7708" y="12429"/>
                    <a:pt x="7911" y="12523"/>
                    <a:pt x="8120" y="12592"/>
                  </a:cubicBezTo>
                  <a:cubicBezTo>
                    <a:pt x="7951" y="12778"/>
                    <a:pt x="7800" y="12869"/>
                    <a:pt x="7660" y="12869"/>
                  </a:cubicBezTo>
                  <a:cubicBezTo>
                    <a:pt x="7632" y="12869"/>
                    <a:pt x="7605" y="12865"/>
                    <a:pt x="7577" y="12858"/>
                  </a:cubicBezTo>
                  <a:cubicBezTo>
                    <a:pt x="7217" y="12772"/>
                    <a:pt x="6962" y="12034"/>
                    <a:pt x="6707" y="11312"/>
                  </a:cubicBezTo>
                  <a:cubicBezTo>
                    <a:pt x="6589" y="10977"/>
                    <a:pt x="6478" y="10642"/>
                    <a:pt x="6347" y="10376"/>
                  </a:cubicBezTo>
                  <a:cubicBezTo>
                    <a:pt x="6432" y="10264"/>
                    <a:pt x="6517" y="10144"/>
                    <a:pt x="6602" y="10033"/>
                  </a:cubicBezTo>
                  <a:close/>
                  <a:moveTo>
                    <a:pt x="9975" y="7496"/>
                  </a:moveTo>
                  <a:cubicBezTo>
                    <a:pt x="10018" y="7496"/>
                    <a:pt x="10061" y="7498"/>
                    <a:pt x="10103" y="7499"/>
                  </a:cubicBezTo>
                  <a:cubicBezTo>
                    <a:pt x="10227" y="8255"/>
                    <a:pt x="10195" y="9217"/>
                    <a:pt x="10168" y="9594"/>
                  </a:cubicBezTo>
                  <a:cubicBezTo>
                    <a:pt x="10162" y="9767"/>
                    <a:pt x="10136" y="9938"/>
                    <a:pt x="10103" y="10119"/>
                  </a:cubicBezTo>
                  <a:cubicBezTo>
                    <a:pt x="10051" y="10479"/>
                    <a:pt x="9992" y="10857"/>
                    <a:pt x="10077" y="11227"/>
                  </a:cubicBezTo>
                  <a:cubicBezTo>
                    <a:pt x="10168" y="11612"/>
                    <a:pt x="10567" y="12060"/>
                    <a:pt x="10914" y="12162"/>
                  </a:cubicBezTo>
                  <a:cubicBezTo>
                    <a:pt x="10973" y="12179"/>
                    <a:pt x="11026" y="12188"/>
                    <a:pt x="11071" y="12188"/>
                  </a:cubicBezTo>
                  <a:cubicBezTo>
                    <a:pt x="11117" y="12188"/>
                    <a:pt x="11163" y="12179"/>
                    <a:pt x="11202" y="12162"/>
                  </a:cubicBezTo>
                  <a:cubicBezTo>
                    <a:pt x="11026" y="12601"/>
                    <a:pt x="10960" y="12952"/>
                    <a:pt x="10941" y="13313"/>
                  </a:cubicBezTo>
                  <a:cubicBezTo>
                    <a:pt x="10914" y="13330"/>
                    <a:pt x="10895" y="13364"/>
                    <a:pt x="10888" y="13408"/>
                  </a:cubicBezTo>
                  <a:cubicBezTo>
                    <a:pt x="10705" y="12832"/>
                    <a:pt x="10326" y="12575"/>
                    <a:pt x="9337" y="12497"/>
                  </a:cubicBezTo>
                  <a:cubicBezTo>
                    <a:pt x="9252" y="12497"/>
                    <a:pt x="9167" y="12489"/>
                    <a:pt x="9089" y="12489"/>
                  </a:cubicBezTo>
                  <a:cubicBezTo>
                    <a:pt x="8611" y="12454"/>
                    <a:pt x="8180" y="12429"/>
                    <a:pt x="7780" y="12179"/>
                  </a:cubicBezTo>
                  <a:cubicBezTo>
                    <a:pt x="8049" y="12051"/>
                    <a:pt x="8291" y="11819"/>
                    <a:pt x="8428" y="11535"/>
                  </a:cubicBezTo>
                  <a:cubicBezTo>
                    <a:pt x="8565" y="11261"/>
                    <a:pt x="8605" y="10968"/>
                    <a:pt x="8539" y="10677"/>
                  </a:cubicBezTo>
                  <a:cubicBezTo>
                    <a:pt x="8520" y="10565"/>
                    <a:pt x="8480" y="10471"/>
                    <a:pt x="8441" y="10376"/>
                  </a:cubicBezTo>
                  <a:cubicBezTo>
                    <a:pt x="8487" y="10333"/>
                    <a:pt x="8526" y="10282"/>
                    <a:pt x="8546" y="10222"/>
                  </a:cubicBezTo>
                  <a:cubicBezTo>
                    <a:pt x="8598" y="10058"/>
                    <a:pt x="8546" y="9887"/>
                    <a:pt x="8500" y="9724"/>
                  </a:cubicBezTo>
                  <a:cubicBezTo>
                    <a:pt x="8474" y="9646"/>
                    <a:pt x="8454" y="9578"/>
                    <a:pt x="8441" y="9509"/>
                  </a:cubicBezTo>
                  <a:cubicBezTo>
                    <a:pt x="8356" y="8959"/>
                    <a:pt x="8363" y="8487"/>
                    <a:pt x="8435" y="8006"/>
                  </a:cubicBezTo>
                  <a:cubicBezTo>
                    <a:pt x="8960" y="7641"/>
                    <a:pt x="9468" y="7496"/>
                    <a:pt x="9975" y="7496"/>
                  </a:cubicBezTo>
                  <a:close/>
                  <a:moveTo>
                    <a:pt x="15195" y="0"/>
                  </a:moveTo>
                  <a:cubicBezTo>
                    <a:pt x="14296" y="0"/>
                    <a:pt x="12841" y="2790"/>
                    <a:pt x="11981" y="2790"/>
                  </a:cubicBezTo>
                  <a:cubicBezTo>
                    <a:pt x="11947" y="2790"/>
                    <a:pt x="11914" y="2785"/>
                    <a:pt x="11883" y="2777"/>
                  </a:cubicBezTo>
                  <a:cubicBezTo>
                    <a:pt x="10877" y="2506"/>
                    <a:pt x="10451" y="852"/>
                    <a:pt x="9527" y="852"/>
                  </a:cubicBezTo>
                  <a:cubicBezTo>
                    <a:pt x="9248" y="852"/>
                    <a:pt x="8925" y="1002"/>
                    <a:pt x="8526" y="1385"/>
                  </a:cubicBezTo>
                  <a:cubicBezTo>
                    <a:pt x="7349" y="2519"/>
                    <a:pt x="8291" y="4159"/>
                    <a:pt x="7604" y="5336"/>
                  </a:cubicBezTo>
                  <a:cubicBezTo>
                    <a:pt x="7390" y="5706"/>
                    <a:pt x="7075" y="5848"/>
                    <a:pt x="6696" y="5848"/>
                  </a:cubicBezTo>
                  <a:cubicBezTo>
                    <a:pt x="5464" y="5848"/>
                    <a:pt x="3568" y="4345"/>
                    <a:pt x="2389" y="4345"/>
                  </a:cubicBezTo>
                  <a:cubicBezTo>
                    <a:pt x="2285" y="4345"/>
                    <a:pt x="2186" y="4357"/>
                    <a:pt x="2094" y="4382"/>
                  </a:cubicBezTo>
                  <a:cubicBezTo>
                    <a:pt x="-445" y="5104"/>
                    <a:pt x="-536" y="9750"/>
                    <a:pt x="1073" y="11716"/>
                  </a:cubicBezTo>
                  <a:cubicBezTo>
                    <a:pt x="1845" y="12658"/>
                    <a:pt x="2533" y="13032"/>
                    <a:pt x="3167" y="13032"/>
                  </a:cubicBezTo>
                  <a:cubicBezTo>
                    <a:pt x="4297" y="13032"/>
                    <a:pt x="5256" y="11843"/>
                    <a:pt x="6216" y="10557"/>
                  </a:cubicBezTo>
                  <a:cubicBezTo>
                    <a:pt x="6327" y="10805"/>
                    <a:pt x="6439" y="11115"/>
                    <a:pt x="6543" y="11416"/>
                  </a:cubicBezTo>
                  <a:cubicBezTo>
                    <a:pt x="6812" y="12188"/>
                    <a:pt x="7093" y="12986"/>
                    <a:pt x="7545" y="13098"/>
                  </a:cubicBezTo>
                  <a:cubicBezTo>
                    <a:pt x="7584" y="13107"/>
                    <a:pt x="7617" y="13115"/>
                    <a:pt x="7656" y="13115"/>
                  </a:cubicBezTo>
                  <a:cubicBezTo>
                    <a:pt x="7872" y="13115"/>
                    <a:pt x="8094" y="12961"/>
                    <a:pt x="8343" y="12643"/>
                  </a:cubicBezTo>
                  <a:cubicBezTo>
                    <a:pt x="8585" y="12695"/>
                    <a:pt x="8827" y="12712"/>
                    <a:pt x="9076" y="12729"/>
                  </a:cubicBezTo>
                  <a:cubicBezTo>
                    <a:pt x="9161" y="12729"/>
                    <a:pt x="9239" y="12738"/>
                    <a:pt x="9324" y="12738"/>
                  </a:cubicBezTo>
                  <a:cubicBezTo>
                    <a:pt x="10653" y="12841"/>
                    <a:pt x="10751" y="13175"/>
                    <a:pt x="10882" y="14524"/>
                  </a:cubicBezTo>
                  <a:cubicBezTo>
                    <a:pt x="10960" y="15340"/>
                    <a:pt x="10882" y="16233"/>
                    <a:pt x="10882" y="17048"/>
                  </a:cubicBezTo>
                  <a:cubicBezTo>
                    <a:pt x="10882" y="18473"/>
                    <a:pt x="10882" y="19908"/>
                    <a:pt x="10882" y="21342"/>
                  </a:cubicBezTo>
                  <a:cubicBezTo>
                    <a:pt x="10882" y="21454"/>
                    <a:pt x="10901" y="21591"/>
                    <a:pt x="10986" y="21599"/>
                  </a:cubicBezTo>
                  <a:cubicBezTo>
                    <a:pt x="10989" y="21600"/>
                    <a:pt x="10991" y="21600"/>
                    <a:pt x="10993" y="21600"/>
                  </a:cubicBezTo>
                  <a:cubicBezTo>
                    <a:pt x="11073" y="21600"/>
                    <a:pt x="11104" y="21451"/>
                    <a:pt x="11104" y="21333"/>
                  </a:cubicBezTo>
                  <a:cubicBezTo>
                    <a:pt x="11111" y="19693"/>
                    <a:pt x="11111" y="18053"/>
                    <a:pt x="11117" y="16413"/>
                  </a:cubicBezTo>
                  <a:cubicBezTo>
                    <a:pt x="11124" y="15597"/>
                    <a:pt x="11130" y="14773"/>
                    <a:pt x="11124" y="13957"/>
                  </a:cubicBezTo>
                  <a:cubicBezTo>
                    <a:pt x="11124" y="13304"/>
                    <a:pt x="11150" y="12755"/>
                    <a:pt x="11411" y="12171"/>
                  </a:cubicBezTo>
                  <a:cubicBezTo>
                    <a:pt x="11483" y="12308"/>
                    <a:pt x="11588" y="12420"/>
                    <a:pt x="11726" y="12420"/>
                  </a:cubicBezTo>
                  <a:cubicBezTo>
                    <a:pt x="11830" y="12420"/>
                    <a:pt x="11922" y="12351"/>
                    <a:pt x="12001" y="12291"/>
                  </a:cubicBezTo>
                  <a:cubicBezTo>
                    <a:pt x="12537" y="11836"/>
                    <a:pt x="12773" y="11055"/>
                    <a:pt x="12995" y="10222"/>
                  </a:cubicBezTo>
                  <a:cubicBezTo>
                    <a:pt x="13120" y="9750"/>
                    <a:pt x="13289" y="9303"/>
                    <a:pt x="13493" y="8899"/>
                  </a:cubicBezTo>
                  <a:cubicBezTo>
                    <a:pt x="14081" y="9180"/>
                    <a:pt x="14681" y="9316"/>
                    <a:pt x="15270" y="9316"/>
                  </a:cubicBezTo>
                  <a:cubicBezTo>
                    <a:pt x="16812" y="9316"/>
                    <a:pt x="18281" y="8383"/>
                    <a:pt x="19270" y="6650"/>
                  </a:cubicBezTo>
                  <a:cubicBezTo>
                    <a:pt x="21064" y="3500"/>
                    <a:pt x="19171" y="677"/>
                    <a:pt x="16787" y="677"/>
                  </a:cubicBezTo>
                  <a:cubicBezTo>
                    <a:pt x="16467" y="677"/>
                    <a:pt x="16138" y="728"/>
                    <a:pt x="15809" y="836"/>
                  </a:cubicBezTo>
                  <a:cubicBezTo>
                    <a:pt x="15669" y="234"/>
                    <a:pt x="15455" y="0"/>
                    <a:pt x="15195"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8" name="Google Shape;362;p1"/>
            <p:cNvSpPr/>
            <p:nvPr/>
          </p:nvSpPr>
          <p:spPr>
            <a:xfrm>
              <a:off x="1190917" y="1041441"/>
              <a:ext cx="460613" cy="367459"/>
            </a:xfrm>
            <a:custGeom>
              <a:avLst/>
              <a:gdLst/>
              <a:ahLst/>
              <a:cxnLst>
                <a:cxn ang="0">
                  <a:pos x="wd2" y="hd2"/>
                </a:cxn>
                <a:cxn ang="5400000">
                  <a:pos x="wd2" y="hd2"/>
                </a:cxn>
                <a:cxn ang="10800000">
                  <a:pos x="wd2" y="hd2"/>
                </a:cxn>
                <a:cxn ang="16200000">
                  <a:pos x="wd2" y="hd2"/>
                </a:cxn>
              </a:cxnLst>
              <a:rect l="0" t="0" r="r" b="b"/>
              <a:pathLst>
                <a:path w="19980" h="21600" extrusionOk="0">
                  <a:moveTo>
                    <a:pt x="8858" y="7723"/>
                  </a:moveTo>
                  <a:cubicBezTo>
                    <a:pt x="8863" y="7821"/>
                    <a:pt x="8868" y="7912"/>
                    <a:pt x="8868" y="8003"/>
                  </a:cubicBezTo>
                  <a:cubicBezTo>
                    <a:pt x="8878" y="8198"/>
                    <a:pt x="8888" y="8394"/>
                    <a:pt x="8883" y="8597"/>
                  </a:cubicBezTo>
                  <a:cubicBezTo>
                    <a:pt x="8868" y="9037"/>
                    <a:pt x="8771" y="9190"/>
                    <a:pt x="8498" y="9198"/>
                  </a:cubicBezTo>
                  <a:cubicBezTo>
                    <a:pt x="8449" y="9023"/>
                    <a:pt x="8405" y="8841"/>
                    <a:pt x="8385" y="8645"/>
                  </a:cubicBezTo>
                  <a:cubicBezTo>
                    <a:pt x="8366" y="8401"/>
                    <a:pt x="8385" y="8149"/>
                    <a:pt x="8420" y="7898"/>
                  </a:cubicBezTo>
                  <a:cubicBezTo>
                    <a:pt x="8566" y="7835"/>
                    <a:pt x="8712" y="7772"/>
                    <a:pt x="8858" y="7723"/>
                  </a:cubicBezTo>
                  <a:close/>
                  <a:moveTo>
                    <a:pt x="11745" y="8156"/>
                  </a:moveTo>
                  <a:cubicBezTo>
                    <a:pt x="11871" y="8254"/>
                    <a:pt x="11993" y="8366"/>
                    <a:pt x="12120" y="8492"/>
                  </a:cubicBezTo>
                  <a:cubicBezTo>
                    <a:pt x="12135" y="8855"/>
                    <a:pt x="12101" y="9232"/>
                    <a:pt x="11993" y="9533"/>
                  </a:cubicBezTo>
                  <a:cubicBezTo>
                    <a:pt x="11940" y="9693"/>
                    <a:pt x="11847" y="9833"/>
                    <a:pt x="11755" y="9987"/>
                  </a:cubicBezTo>
                  <a:cubicBezTo>
                    <a:pt x="11715" y="10050"/>
                    <a:pt x="11676" y="10112"/>
                    <a:pt x="11638" y="10176"/>
                  </a:cubicBezTo>
                  <a:cubicBezTo>
                    <a:pt x="11623" y="10162"/>
                    <a:pt x="11608" y="10141"/>
                    <a:pt x="11604" y="10120"/>
                  </a:cubicBezTo>
                  <a:cubicBezTo>
                    <a:pt x="11579" y="10050"/>
                    <a:pt x="11613" y="9931"/>
                    <a:pt x="11652" y="9812"/>
                  </a:cubicBezTo>
                  <a:cubicBezTo>
                    <a:pt x="11676" y="9729"/>
                    <a:pt x="11701" y="9645"/>
                    <a:pt x="11715" y="9554"/>
                  </a:cubicBezTo>
                  <a:cubicBezTo>
                    <a:pt x="11794" y="9051"/>
                    <a:pt x="11794" y="8597"/>
                    <a:pt x="11745" y="8156"/>
                  </a:cubicBezTo>
                  <a:close/>
                  <a:moveTo>
                    <a:pt x="8225" y="7989"/>
                  </a:moveTo>
                  <a:cubicBezTo>
                    <a:pt x="8200" y="8212"/>
                    <a:pt x="8185" y="8443"/>
                    <a:pt x="8205" y="8673"/>
                  </a:cubicBezTo>
                  <a:cubicBezTo>
                    <a:pt x="8225" y="8904"/>
                    <a:pt x="8278" y="9107"/>
                    <a:pt x="8332" y="9302"/>
                  </a:cubicBezTo>
                  <a:cubicBezTo>
                    <a:pt x="8371" y="9435"/>
                    <a:pt x="8405" y="9568"/>
                    <a:pt x="8425" y="9693"/>
                  </a:cubicBezTo>
                  <a:cubicBezTo>
                    <a:pt x="8478" y="10001"/>
                    <a:pt x="8459" y="10218"/>
                    <a:pt x="8376" y="10350"/>
                  </a:cubicBezTo>
                  <a:cubicBezTo>
                    <a:pt x="8293" y="10490"/>
                    <a:pt x="8132" y="10560"/>
                    <a:pt x="7883" y="10581"/>
                  </a:cubicBezTo>
                  <a:cubicBezTo>
                    <a:pt x="7830" y="10441"/>
                    <a:pt x="7781" y="10287"/>
                    <a:pt x="7742" y="10099"/>
                  </a:cubicBezTo>
                  <a:cubicBezTo>
                    <a:pt x="7630" y="9547"/>
                    <a:pt x="7591" y="8939"/>
                    <a:pt x="7571" y="8324"/>
                  </a:cubicBezTo>
                  <a:cubicBezTo>
                    <a:pt x="7791" y="8205"/>
                    <a:pt x="8010" y="8093"/>
                    <a:pt x="8225" y="7989"/>
                  </a:cubicBezTo>
                  <a:close/>
                  <a:moveTo>
                    <a:pt x="9687" y="7513"/>
                  </a:moveTo>
                  <a:cubicBezTo>
                    <a:pt x="9580" y="8212"/>
                    <a:pt x="9595" y="9044"/>
                    <a:pt x="9624" y="9610"/>
                  </a:cubicBezTo>
                  <a:cubicBezTo>
                    <a:pt x="9633" y="9798"/>
                    <a:pt x="9663" y="9987"/>
                    <a:pt x="9692" y="10169"/>
                  </a:cubicBezTo>
                  <a:cubicBezTo>
                    <a:pt x="9751" y="10511"/>
                    <a:pt x="9799" y="10840"/>
                    <a:pt x="9726" y="11147"/>
                  </a:cubicBezTo>
                  <a:cubicBezTo>
                    <a:pt x="9663" y="11426"/>
                    <a:pt x="9331" y="11831"/>
                    <a:pt x="9024" y="11922"/>
                  </a:cubicBezTo>
                  <a:cubicBezTo>
                    <a:pt x="8981" y="11937"/>
                    <a:pt x="8941" y="11944"/>
                    <a:pt x="8903" y="11944"/>
                  </a:cubicBezTo>
                  <a:cubicBezTo>
                    <a:pt x="8814" y="11944"/>
                    <a:pt x="8741" y="11904"/>
                    <a:pt x="8683" y="11824"/>
                  </a:cubicBezTo>
                  <a:cubicBezTo>
                    <a:pt x="8667" y="11802"/>
                    <a:pt x="8644" y="11788"/>
                    <a:pt x="8620" y="11788"/>
                  </a:cubicBezTo>
                  <a:cubicBezTo>
                    <a:pt x="8615" y="11788"/>
                    <a:pt x="8610" y="11789"/>
                    <a:pt x="8605" y="11790"/>
                  </a:cubicBezTo>
                  <a:cubicBezTo>
                    <a:pt x="8600" y="11776"/>
                    <a:pt x="8595" y="11769"/>
                    <a:pt x="8590" y="11762"/>
                  </a:cubicBezTo>
                  <a:cubicBezTo>
                    <a:pt x="8473" y="11531"/>
                    <a:pt x="8356" y="11364"/>
                    <a:pt x="8239" y="11196"/>
                  </a:cubicBezTo>
                  <a:cubicBezTo>
                    <a:pt x="8151" y="11070"/>
                    <a:pt x="8069" y="10951"/>
                    <a:pt x="7991" y="10811"/>
                  </a:cubicBezTo>
                  <a:cubicBezTo>
                    <a:pt x="8239" y="10776"/>
                    <a:pt x="8410" y="10679"/>
                    <a:pt x="8517" y="10504"/>
                  </a:cubicBezTo>
                  <a:cubicBezTo>
                    <a:pt x="8639" y="10308"/>
                    <a:pt x="8668" y="10022"/>
                    <a:pt x="8605" y="9645"/>
                  </a:cubicBezTo>
                  <a:cubicBezTo>
                    <a:pt x="8590" y="9568"/>
                    <a:pt x="8576" y="9498"/>
                    <a:pt x="8561" y="9428"/>
                  </a:cubicBezTo>
                  <a:cubicBezTo>
                    <a:pt x="8980" y="9379"/>
                    <a:pt x="9054" y="8974"/>
                    <a:pt x="9063" y="8604"/>
                  </a:cubicBezTo>
                  <a:cubicBezTo>
                    <a:pt x="9073" y="8394"/>
                    <a:pt x="9063" y="8191"/>
                    <a:pt x="9054" y="7989"/>
                  </a:cubicBezTo>
                  <a:cubicBezTo>
                    <a:pt x="9049" y="7876"/>
                    <a:pt x="9044" y="7772"/>
                    <a:pt x="9044" y="7660"/>
                  </a:cubicBezTo>
                  <a:cubicBezTo>
                    <a:pt x="9258" y="7590"/>
                    <a:pt x="9473" y="7541"/>
                    <a:pt x="9687" y="7513"/>
                  </a:cubicBezTo>
                  <a:close/>
                  <a:moveTo>
                    <a:pt x="12305" y="8688"/>
                  </a:moveTo>
                  <a:cubicBezTo>
                    <a:pt x="12374" y="8757"/>
                    <a:pt x="12437" y="8834"/>
                    <a:pt x="12505" y="8911"/>
                  </a:cubicBezTo>
                  <a:cubicBezTo>
                    <a:pt x="12744" y="9198"/>
                    <a:pt x="12983" y="9505"/>
                    <a:pt x="13217" y="9819"/>
                  </a:cubicBezTo>
                  <a:cubicBezTo>
                    <a:pt x="13071" y="10693"/>
                    <a:pt x="12842" y="11545"/>
                    <a:pt x="12676" y="11748"/>
                  </a:cubicBezTo>
                  <a:cubicBezTo>
                    <a:pt x="12593" y="11853"/>
                    <a:pt x="12510" y="11936"/>
                    <a:pt x="12423" y="12013"/>
                  </a:cubicBezTo>
                  <a:cubicBezTo>
                    <a:pt x="12135" y="11936"/>
                    <a:pt x="11852" y="11692"/>
                    <a:pt x="11701" y="11398"/>
                  </a:cubicBezTo>
                  <a:cubicBezTo>
                    <a:pt x="11599" y="11182"/>
                    <a:pt x="11569" y="10965"/>
                    <a:pt x="11613" y="10735"/>
                  </a:cubicBezTo>
                  <a:cubicBezTo>
                    <a:pt x="11638" y="10637"/>
                    <a:pt x="11672" y="10539"/>
                    <a:pt x="11715" y="10448"/>
                  </a:cubicBezTo>
                  <a:cubicBezTo>
                    <a:pt x="11740" y="10441"/>
                    <a:pt x="11764" y="10420"/>
                    <a:pt x="11774" y="10385"/>
                  </a:cubicBezTo>
                  <a:cubicBezTo>
                    <a:pt x="11779" y="10364"/>
                    <a:pt x="11779" y="10350"/>
                    <a:pt x="11779" y="10329"/>
                  </a:cubicBezTo>
                  <a:cubicBezTo>
                    <a:pt x="11818" y="10266"/>
                    <a:pt x="11857" y="10203"/>
                    <a:pt x="11896" y="10141"/>
                  </a:cubicBezTo>
                  <a:cubicBezTo>
                    <a:pt x="11993" y="9980"/>
                    <a:pt x="12096" y="9819"/>
                    <a:pt x="12164" y="9631"/>
                  </a:cubicBezTo>
                  <a:cubicBezTo>
                    <a:pt x="12257" y="9365"/>
                    <a:pt x="12301" y="9030"/>
                    <a:pt x="12305" y="8688"/>
                  </a:cubicBezTo>
                  <a:close/>
                  <a:moveTo>
                    <a:pt x="7391" y="8422"/>
                  </a:moveTo>
                  <a:cubicBezTo>
                    <a:pt x="7410" y="9016"/>
                    <a:pt x="7454" y="9617"/>
                    <a:pt x="7566" y="10162"/>
                  </a:cubicBezTo>
                  <a:cubicBezTo>
                    <a:pt x="7601" y="10336"/>
                    <a:pt x="7645" y="10483"/>
                    <a:pt x="7693" y="10609"/>
                  </a:cubicBezTo>
                  <a:cubicBezTo>
                    <a:pt x="7669" y="10630"/>
                    <a:pt x="7654" y="10665"/>
                    <a:pt x="7654" y="10700"/>
                  </a:cubicBezTo>
                  <a:cubicBezTo>
                    <a:pt x="7654" y="10770"/>
                    <a:pt x="7693" y="10826"/>
                    <a:pt x="7747" y="10826"/>
                  </a:cubicBezTo>
                  <a:lnTo>
                    <a:pt x="7781" y="10826"/>
                  </a:lnTo>
                  <a:cubicBezTo>
                    <a:pt x="7878" y="11028"/>
                    <a:pt x="7991" y="11196"/>
                    <a:pt x="8108" y="11364"/>
                  </a:cubicBezTo>
                  <a:cubicBezTo>
                    <a:pt x="8215" y="11517"/>
                    <a:pt x="8327" y="11678"/>
                    <a:pt x="8439" y="11894"/>
                  </a:cubicBezTo>
                  <a:cubicBezTo>
                    <a:pt x="8449" y="11908"/>
                    <a:pt x="8454" y="11922"/>
                    <a:pt x="8464" y="11944"/>
                  </a:cubicBezTo>
                  <a:cubicBezTo>
                    <a:pt x="8415" y="12062"/>
                    <a:pt x="8346" y="12174"/>
                    <a:pt x="8254" y="12174"/>
                  </a:cubicBezTo>
                  <a:cubicBezTo>
                    <a:pt x="8250" y="12174"/>
                    <a:pt x="8246" y="12175"/>
                    <a:pt x="8242" y="12175"/>
                  </a:cubicBezTo>
                  <a:cubicBezTo>
                    <a:pt x="8183" y="12175"/>
                    <a:pt x="8129" y="12129"/>
                    <a:pt x="8083" y="12083"/>
                  </a:cubicBezTo>
                  <a:cubicBezTo>
                    <a:pt x="7591" y="11671"/>
                    <a:pt x="7366" y="10930"/>
                    <a:pt x="7157" y="10141"/>
                  </a:cubicBezTo>
                  <a:cubicBezTo>
                    <a:pt x="7035" y="9665"/>
                    <a:pt x="6864" y="9218"/>
                    <a:pt x="6665" y="8813"/>
                  </a:cubicBezTo>
                  <a:cubicBezTo>
                    <a:pt x="6689" y="8806"/>
                    <a:pt x="6708" y="8792"/>
                    <a:pt x="6728" y="8785"/>
                  </a:cubicBezTo>
                  <a:cubicBezTo>
                    <a:pt x="6957" y="8659"/>
                    <a:pt x="7176" y="8540"/>
                    <a:pt x="7391" y="8422"/>
                  </a:cubicBezTo>
                  <a:close/>
                  <a:moveTo>
                    <a:pt x="13373" y="10029"/>
                  </a:moveTo>
                  <a:cubicBezTo>
                    <a:pt x="13461" y="10148"/>
                    <a:pt x="13544" y="10259"/>
                    <a:pt x="13632" y="10371"/>
                  </a:cubicBezTo>
                  <a:cubicBezTo>
                    <a:pt x="13505" y="10644"/>
                    <a:pt x="13388" y="10972"/>
                    <a:pt x="13271" y="11314"/>
                  </a:cubicBezTo>
                  <a:cubicBezTo>
                    <a:pt x="13017" y="12027"/>
                    <a:pt x="12759" y="12775"/>
                    <a:pt x="12398" y="12859"/>
                  </a:cubicBezTo>
                  <a:cubicBezTo>
                    <a:pt x="12373" y="12866"/>
                    <a:pt x="12347" y="12868"/>
                    <a:pt x="12321" y="12868"/>
                  </a:cubicBezTo>
                  <a:cubicBezTo>
                    <a:pt x="12181" y="12868"/>
                    <a:pt x="12030" y="12775"/>
                    <a:pt x="11862" y="12586"/>
                  </a:cubicBezTo>
                  <a:cubicBezTo>
                    <a:pt x="12067" y="12523"/>
                    <a:pt x="12267" y="12425"/>
                    <a:pt x="12462" y="12265"/>
                  </a:cubicBezTo>
                  <a:lnTo>
                    <a:pt x="12466" y="12265"/>
                  </a:lnTo>
                  <a:cubicBezTo>
                    <a:pt x="12505" y="12265"/>
                    <a:pt x="12540" y="12237"/>
                    <a:pt x="12554" y="12188"/>
                  </a:cubicBezTo>
                  <a:cubicBezTo>
                    <a:pt x="12637" y="12111"/>
                    <a:pt x="12720" y="12027"/>
                    <a:pt x="12803" y="11922"/>
                  </a:cubicBezTo>
                  <a:cubicBezTo>
                    <a:pt x="12988" y="11692"/>
                    <a:pt x="13222" y="10888"/>
                    <a:pt x="13373" y="10029"/>
                  </a:cubicBezTo>
                  <a:close/>
                  <a:moveTo>
                    <a:pt x="10012" y="7496"/>
                  </a:moveTo>
                  <a:cubicBezTo>
                    <a:pt x="10518" y="7496"/>
                    <a:pt x="11021" y="7643"/>
                    <a:pt x="11545" y="8003"/>
                  </a:cubicBezTo>
                  <a:cubicBezTo>
                    <a:pt x="11613" y="8484"/>
                    <a:pt x="11623" y="8960"/>
                    <a:pt x="11535" y="9505"/>
                  </a:cubicBezTo>
                  <a:cubicBezTo>
                    <a:pt x="11525" y="9575"/>
                    <a:pt x="11501" y="9652"/>
                    <a:pt x="11482" y="9722"/>
                  </a:cubicBezTo>
                  <a:cubicBezTo>
                    <a:pt x="11433" y="9889"/>
                    <a:pt x="11379" y="10057"/>
                    <a:pt x="11433" y="10218"/>
                  </a:cubicBezTo>
                  <a:cubicBezTo>
                    <a:pt x="11457" y="10280"/>
                    <a:pt x="11491" y="10329"/>
                    <a:pt x="11540" y="10378"/>
                  </a:cubicBezTo>
                  <a:cubicBezTo>
                    <a:pt x="11496" y="10469"/>
                    <a:pt x="11462" y="10567"/>
                    <a:pt x="11438" y="10672"/>
                  </a:cubicBezTo>
                  <a:cubicBezTo>
                    <a:pt x="11379" y="10965"/>
                    <a:pt x="11418" y="11259"/>
                    <a:pt x="11550" y="11531"/>
                  </a:cubicBezTo>
                  <a:cubicBezTo>
                    <a:pt x="11691" y="11818"/>
                    <a:pt x="11930" y="12055"/>
                    <a:pt x="12198" y="12181"/>
                  </a:cubicBezTo>
                  <a:cubicBezTo>
                    <a:pt x="11803" y="12425"/>
                    <a:pt x="11369" y="12454"/>
                    <a:pt x="10891" y="12482"/>
                  </a:cubicBezTo>
                  <a:cubicBezTo>
                    <a:pt x="10809" y="12489"/>
                    <a:pt x="10726" y="12495"/>
                    <a:pt x="10643" y="12502"/>
                  </a:cubicBezTo>
                  <a:cubicBezTo>
                    <a:pt x="9658" y="12572"/>
                    <a:pt x="9278" y="12831"/>
                    <a:pt x="9093" y="13404"/>
                  </a:cubicBezTo>
                  <a:cubicBezTo>
                    <a:pt x="9088" y="13362"/>
                    <a:pt x="9063" y="13327"/>
                    <a:pt x="9034" y="13306"/>
                  </a:cubicBezTo>
                  <a:cubicBezTo>
                    <a:pt x="9019" y="12942"/>
                    <a:pt x="8956" y="12593"/>
                    <a:pt x="8776" y="12160"/>
                  </a:cubicBezTo>
                  <a:cubicBezTo>
                    <a:pt x="8819" y="12174"/>
                    <a:pt x="8858" y="12188"/>
                    <a:pt x="8907" y="12188"/>
                  </a:cubicBezTo>
                  <a:cubicBezTo>
                    <a:pt x="8956" y="12188"/>
                    <a:pt x="9009" y="12174"/>
                    <a:pt x="9063" y="12160"/>
                  </a:cubicBezTo>
                  <a:cubicBezTo>
                    <a:pt x="9409" y="12055"/>
                    <a:pt x="9809" y="11608"/>
                    <a:pt x="9902" y="11223"/>
                  </a:cubicBezTo>
                  <a:cubicBezTo>
                    <a:pt x="9990" y="10853"/>
                    <a:pt x="9931" y="10476"/>
                    <a:pt x="9873" y="10120"/>
                  </a:cubicBezTo>
                  <a:cubicBezTo>
                    <a:pt x="9843" y="9938"/>
                    <a:pt x="9819" y="9763"/>
                    <a:pt x="9809" y="9588"/>
                  </a:cubicBezTo>
                  <a:cubicBezTo>
                    <a:pt x="9790" y="9218"/>
                    <a:pt x="9756" y="8254"/>
                    <a:pt x="9878" y="7499"/>
                  </a:cubicBezTo>
                  <a:cubicBezTo>
                    <a:pt x="9923" y="7497"/>
                    <a:pt x="9967" y="7496"/>
                    <a:pt x="10012" y="7496"/>
                  </a:cubicBezTo>
                  <a:close/>
                  <a:moveTo>
                    <a:pt x="4789" y="0"/>
                  </a:moveTo>
                  <a:cubicBezTo>
                    <a:pt x="4528" y="0"/>
                    <a:pt x="4313" y="235"/>
                    <a:pt x="4173" y="840"/>
                  </a:cubicBezTo>
                  <a:cubicBezTo>
                    <a:pt x="3841" y="731"/>
                    <a:pt x="3510" y="680"/>
                    <a:pt x="3188" y="680"/>
                  </a:cubicBezTo>
                  <a:cubicBezTo>
                    <a:pt x="806" y="680"/>
                    <a:pt x="-1084" y="3495"/>
                    <a:pt x="711" y="6647"/>
                  </a:cubicBezTo>
                  <a:cubicBezTo>
                    <a:pt x="1697" y="8383"/>
                    <a:pt x="3168" y="9316"/>
                    <a:pt x="4715" y="9316"/>
                  </a:cubicBezTo>
                  <a:cubicBezTo>
                    <a:pt x="5303" y="9316"/>
                    <a:pt x="5902" y="9181"/>
                    <a:pt x="6489" y="8904"/>
                  </a:cubicBezTo>
                  <a:cubicBezTo>
                    <a:pt x="6694" y="9302"/>
                    <a:pt x="6860" y="9742"/>
                    <a:pt x="6986" y="10218"/>
                  </a:cubicBezTo>
                  <a:cubicBezTo>
                    <a:pt x="7206" y="11049"/>
                    <a:pt x="7445" y="11831"/>
                    <a:pt x="7981" y="12286"/>
                  </a:cubicBezTo>
                  <a:cubicBezTo>
                    <a:pt x="8054" y="12348"/>
                    <a:pt x="8147" y="12418"/>
                    <a:pt x="8249" y="12418"/>
                  </a:cubicBezTo>
                  <a:cubicBezTo>
                    <a:pt x="8390" y="12412"/>
                    <a:pt x="8498" y="12307"/>
                    <a:pt x="8571" y="12167"/>
                  </a:cubicBezTo>
                  <a:cubicBezTo>
                    <a:pt x="8829" y="12747"/>
                    <a:pt x="8858" y="13299"/>
                    <a:pt x="8853" y="13949"/>
                  </a:cubicBezTo>
                  <a:cubicBezTo>
                    <a:pt x="8849" y="14773"/>
                    <a:pt x="8858" y="15591"/>
                    <a:pt x="8858" y="16416"/>
                  </a:cubicBezTo>
                  <a:lnTo>
                    <a:pt x="8878" y="21335"/>
                  </a:lnTo>
                  <a:cubicBezTo>
                    <a:pt x="8878" y="21446"/>
                    <a:pt x="8907" y="21600"/>
                    <a:pt x="8995" y="21600"/>
                  </a:cubicBezTo>
                  <a:cubicBezTo>
                    <a:pt x="9078" y="21593"/>
                    <a:pt x="9097" y="21446"/>
                    <a:pt x="9097" y="21342"/>
                  </a:cubicBezTo>
                  <a:cubicBezTo>
                    <a:pt x="9097" y="19909"/>
                    <a:pt x="9097" y="18477"/>
                    <a:pt x="9097" y="17044"/>
                  </a:cubicBezTo>
                  <a:cubicBezTo>
                    <a:pt x="9097" y="16227"/>
                    <a:pt x="9019" y="15332"/>
                    <a:pt x="9097" y="14529"/>
                  </a:cubicBezTo>
                  <a:cubicBezTo>
                    <a:pt x="9229" y="13173"/>
                    <a:pt x="9326" y="12838"/>
                    <a:pt x="10653" y="12740"/>
                  </a:cubicBezTo>
                  <a:cubicBezTo>
                    <a:pt x="10735" y="12733"/>
                    <a:pt x="10819" y="12726"/>
                    <a:pt x="10901" y="12726"/>
                  </a:cubicBezTo>
                  <a:cubicBezTo>
                    <a:pt x="11150" y="12705"/>
                    <a:pt x="11399" y="12691"/>
                    <a:pt x="11638" y="12642"/>
                  </a:cubicBezTo>
                  <a:cubicBezTo>
                    <a:pt x="11881" y="12956"/>
                    <a:pt x="12111" y="13110"/>
                    <a:pt x="12325" y="13110"/>
                  </a:cubicBezTo>
                  <a:cubicBezTo>
                    <a:pt x="12359" y="13110"/>
                    <a:pt x="12398" y="13103"/>
                    <a:pt x="12432" y="13096"/>
                  </a:cubicBezTo>
                  <a:cubicBezTo>
                    <a:pt x="12886" y="12985"/>
                    <a:pt x="13164" y="12188"/>
                    <a:pt x="13437" y="11412"/>
                  </a:cubicBezTo>
                  <a:cubicBezTo>
                    <a:pt x="13539" y="11112"/>
                    <a:pt x="13651" y="10804"/>
                    <a:pt x="13763" y="10553"/>
                  </a:cubicBezTo>
                  <a:cubicBezTo>
                    <a:pt x="14722" y="11841"/>
                    <a:pt x="15680" y="13030"/>
                    <a:pt x="16810" y="13030"/>
                  </a:cubicBezTo>
                  <a:cubicBezTo>
                    <a:pt x="17445" y="13030"/>
                    <a:pt x="18134" y="12655"/>
                    <a:pt x="18907" y="11713"/>
                  </a:cubicBezTo>
                  <a:cubicBezTo>
                    <a:pt x="20516" y="9749"/>
                    <a:pt x="20423" y="5103"/>
                    <a:pt x="17883" y="4383"/>
                  </a:cubicBezTo>
                  <a:cubicBezTo>
                    <a:pt x="17791" y="4357"/>
                    <a:pt x="17691" y="4345"/>
                    <a:pt x="17586" y="4345"/>
                  </a:cubicBezTo>
                  <a:cubicBezTo>
                    <a:pt x="16406" y="4345"/>
                    <a:pt x="14509" y="5846"/>
                    <a:pt x="13277" y="5846"/>
                  </a:cubicBezTo>
                  <a:cubicBezTo>
                    <a:pt x="12900" y="5846"/>
                    <a:pt x="12586" y="5706"/>
                    <a:pt x="12374" y="5340"/>
                  </a:cubicBezTo>
                  <a:cubicBezTo>
                    <a:pt x="11691" y="4152"/>
                    <a:pt x="12632" y="2517"/>
                    <a:pt x="11452" y="1379"/>
                  </a:cubicBezTo>
                  <a:cubicBezTo>
                    <a:pt x="11054" y="997"/>
                    <a:pt x="10731" y="848"/>
                    <a:pt x="10453" y="848"/>
                  </a:cubicBezTo>
                  <a:cubicBezTo>
                    <a:pt x="9527" y="848"/>
                    <a:pt x="9102" y="2502"/>
                    <a:pt x="8093" y="2776"/>
                  </a:cubicBezTo>
                  <a:cubicBezTo>
                    <a:pt x="8061" y="2785"/>
                    <a:pt x="8029" y="2789"/>
                    <a:pt x="7995" y="2789"/>
                  </a:cubicBezTo>
                  <a:cubicBezTo>
                    <a:pt x="7137" y="2789"/>
                    <a:pt x="5688" y="0"/>
                    <a:pt x="4789"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69" name="Google Shape;363;p1"/>
            <p:cNvSpPr/>
            <p:nvPr/>
          </p:nvSpPr>
          <p:spPr>
            <a:xfrm>
              <a:off x="2424758" y="512264"/>
              <a:ext cx="97552" cy="548278"/>
            </a:xfrm>
            <a:custGeom>
              <a:avLst/>
              <a:gdLst/>
              <a:ahLst/>
              <a:cxnLst>
                <a:cxn ang="0">
                  <a:pos x="wd2" y="hd2"/>
                </a:cxn>
                <a:cxn ang="5400000">
                  <a:pos x="wd2" y="hd2"/>
                </a:cxn>
                <a:cxn ang="10800000">
                  <a:pos x="wd2" y="hd2"/>
                </a:cxn>
                <a:cxn ang="16200000">
                  <a:pos x="wd2" y="hd2"/>
                </a:cxn>
              </a:cxnLst>
              <a:rect l="0" t="0" r="r" b="b"/>
              <a:pathLst>
                <a:path w="21449" h="21600" extrusionOk="0">
                  <a:moveTo>
                    <a:pt x="3068" y="0"/>
                  </a:moveTo>
                  <a:cubicBezTo>
                    <a:pt x="1903" y="0"/>
                    <a:pt x="741" y="156"/>
                    <a:pt x="741" y="435"/>
                  </a:cubicBezTo>
                  <a:lnTo>
                    <a:pt x="0" y="21519"/>
                  </a:lnTo>
                  <a:cubicBezTo>
                    <a:pt x="525" y="21574"/>
                    <a:pt x="1092" y="21600"/>
                    <a:pt x="1648" y="21600"/>
                  </a:cubicBezTo>
                  <a:cubicBezTo>
                    <a:pt x="3103" y="21600"/>
                    <a:pt x="4496" y="21423"/>
                    <a:pt x="4942" y="21134"/>
                  </a:cubicBezTo>
                  <a:lnTo>
                    <a:pt x="21006" y="10958"/>
                  </a:lnTo>
                  <a:cubicBezTo>
                    <a:pt x="21600" y="10588"/>
                    <a:pt x="21600" y="10195"/>
                    <a:pt x="20981" y="9830"/>
                  </a:cubicBezTo>
                  <a:lnTo>
                    <a:pt x="5264" y="309"/>
                  </a:lnTo>
                  <a:cubicBezTo>
                    <a:pt x="4913" y="98"/>
                    <a:pt x="3990" y="0"/>
                    <a:pt x="3068"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0" name="Google Shape;364;p1"/>
            <p:cNvSpPr/>
            <p:nvPr/>
          </p:nvSpPr>
          <p:spPr>
            <a:xfrm>
              <a:off x="2031885" y="1087607"/>
              <a:ext cx="403663" cy="223760"/>
            </a:xfrm>
            <a:custGeom>
              <a:avLst/>
              <a:gdLst/>
              <a:ahLst/>
              <a:cxnLst>
                <a:cxn ang="0">
                  <a:pos x="wd2" y="hd2"/>
                </a:cxn>
                <a:cxn ang="5400000">
                  <a:pos x="wd2" y="hd2"/>
                </a:cxn>
                <a:cxn ang="10800000">
                  <a:pos x="wd2" y="hd2"/>
                </a:cxn>
                <a:cxn ang="16200000">
                  <a:pos x="wd2" y="hd2"/>
                </a:cxn>
              </a:cxnLst>
              <a:rect l="0" t="0" r="r" b="b"/>
              <a:pathLst>
                <a:path w="21401" h="21600" extrusionOk="0">
                  <a:moveTo>
                    <a:pt x="20945" y="0"/>
                  </a:moveTo>
                  <a:cubicBezTo>
                    <a:pt x="20870" y="0"/>
                    <a:pt x="20791" y="35"/>
                    <a:pt x="20710" y="114"/>
                  </a:cubicBezTo>
                  <a:lnTo>
                    <a:pt x="1" y="20263"/>
                  </a:lnTo>
                  <a:cubicBezTo>
                    <a:pt x="-20" y="21008"/>
                    <a:pt x="294" y="21600"/>
                    <a:pt x="678" y="21600"/>
                  </a:cubicBezTo>
                  <a:cubicBezTo>
                    <a:pt x="726" y="21600"/>
                    <a:pt x="774" y="21590"/>
                    <a:pt x="823" y="21571"/>
                  </a:cubicBezTo>
                  <a:lnTo>
                    <a:pt x="12242" y="17176"/>
                  </a:lnTo>
                  <a:cubicBezTo>
                    <a:pt x="12659" y="17016"/>
                    <a:pt x="13040" y="16638"/>
                    <a:pt x="13344" y="16075"/>
                  </a:cubicBezTo>
                  <a:lnTo>
                    <a:pt x="21246" y="1525"/>
                  </a:lnTo>
                  <a:cubicBezTo>
                    <a:pt x="21580" y="911"/>
                    <a:pt x="21326" y="0"/>
                    <a:pt x="2094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1" name="Google Shape;365;p1"/>
            <p:cNvSpPr/>
            <p:nvPr/>
          </p:nvSpPr>
          <p:spPr>
            <a:xfrm>
              <a:off x="2424758" y="594042"/>
              <a:ext cx="97566" cy="466499"/>
            </a:xfrm>
            <a:custGeom>
              <a:avLst/>
              <a:gdLst/>
              <a:ahLst/>
              <a:cxnLst>
                <a:cxn ang="0">
                  <a:pos x="wd2" y="hd2"/>
                </a:cxn>
                <a:cxn ang="5400000">
                  <a:pos x="wd2" y="hd2"/>
                </a:cxn>
                <a:cxn ang="10800000">
                  <a:pos x="wd2" y="hd2"/>
                </a:cxn>
                <a:cxn ang="16200000">
                  <a:pos x="wd2" y="hd2"/>
                </a:cxn>
              </a:cxnLst>
              <a:rect l="0" t="0" r="r" b="b"/>
              <a:pathLst>
                <a:path w="21452" h="21600" extrusionOk="0">
                  <a:moveTo>
                    <a:pt x="10082" y="0"/>
                  </a:moveTo>
                  <a:cubicBezTo>
                    <a:pt x="7093" y="1431"/>
                    <a:pt x="8822" y="3264"/>
                    <a:pt x="10379" y="4739"/>
                  </a:cubicBezTo>
                  <a:cubicBezTo>
                    <a:pt x="12060" y="6346"/>
                    <a:pt x="14754" y="7959"/>
                    <a:pt x="15248" y="9610"/>
                  </a:cubicBezTo>
                  <a:cubicBezTo>
                    <a:pt x="16064" y="12467"/>
                    <a:pt x="9391" y="14756"/>
                    <a:pt x="147" y="16452"/>
                  </a:cubicBezTo>
                  <a:lnTo>
                    <a:pt x="0" y="21504"/>
                  </a:lnTo>
                  <a:cubicBezTo>
                    <a:pt x="525" y="21569"/>
                    <a:pt x="1092" y="21600"/>
                    <a:pt x="1648" y="21600"/>
                  </a:cubicBezTo>
                  <a:cubicBezTo>
                    <a:pt x="3103" y="21600"/>
                    <a:pt x="4496" y="21392"/>
                    <a:pt x="4942" y="21053"/>
                  </a:cubicBezTo>
                  <a:lnTo>
                    <a:pt x="21031" y="9093"/>
                  </a:lnTo>
                  <a:cubicBezTo>
                    <a:pt x="21600" y="8658"/>
                    <a:pt x="21600" y="8195"/>
                    <a:pt x="20981" y="7766"/>
                  </a:cubicBezTo>
                  <a:lnTo>
                    <a:pt x="10082"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2" name="Google Shape;366;p1"/>
            <p:cNvSpPr/>
            <p:nvPr/>
          </p:nvSpPr>
          <p:spPr>
            <a:xfrm>
              <a:off x="2031987" y="1132285"/>
              <a:ext cx="372087" cy="179083"/>
            </a:xfrm>
            <a:custGeom>
              <a:avLst/>
              <a:gdLst/>
              <a:ahLst/>
              <a:cxnLst>
                <a:cxn ang="0">
                  <a:pos x="wd2" y="hd2"/>
                </a:cxn>
                <a:cxn ang="5400000">
                  <a:pos x="wd2" y="hd2"/>
                </a:cxn>
                <a:cxn ang="10800000">
                  <a:pos x="wd2" y="hd2"/>
                </a:cxn>
                <a:cxn ang="16200000">
                  <a:pos x="wd2" y="hd2"/>
                </a:cxn>
              </a:cxnLst>
              <a:rect l="0" t="0" r="r" b="b"/>
              <a:pathLst>
                <a:path w="21573" h="21600" extrusionOk="0">
                  <a:moveTo>
                    <a:pt x="21573" y="0"/>
                  </a:moveTo>
                  <a:cubicBezTo>
                    <a:pt x="19800" y="2883"/>
                    <a:pt x="16542" y="4503"/>
                    <a:pt x="15408" y="5993"/>
                  </a:cubicBezTo>
                  <a:cubicBezTo>
                    <a:pt x="14665" y="6969"/>
                    <a:pt x="14254" y="8532"/>
                    <a:pt x="13616" y="9736"/>
                  </a:cubicBezTo>
                  <a:cubicBezTo>
                    <a:pt x="13095" y="10725"/>
                    <a:pt x="12436" y="11356"/>
                    <a:pt x="11810" y="11929"/>
                  </a:cubicBezTo>
                  <a:cubicBezTo>
                    <a:pt x="10266" y="13363"/>
                    <a:pt x="8689" y="14868"/>
                    <a:pt x="6995" y="14997"/>
                  </a:cubicBezTo>
                  <a:cubicBezTo>
                    <a:pt x="6906" y="15005"/>
                    <a:pt x="6818" y="15008"/>
                    <a:pt x="6730" y="15008"/>
                  </a:cubicBezTo>
                  <a:cubicBezTo>
                    <a:pt x="6088" y="15008"/>
                    <a:pt x="5464" y="14827"/>
                    <a:pt x="4850" y="14524"/>
                  </a:cubicBezTo>
                  <a:lnTo>
                    <a:pt x="2" y="19930"/>
                  </a:lnTo>
                  <a:cubicBezTo>
                    <a:pt x="-27" y="20861"/>
                    <a:pt x="316" y="21600"/>
                    <a:pt x="735" y="21600"/>
                  </a:cubicBezTo>
                  <a:cubicBezTo>
                    <a:pt x="788" y="21600"/>
                    <a:pt x="841" y="21588"/>
                    <a:pt x="895" y="21564"/>
                  </a:cubicBezTo>
                  <a:lnTo>
                    <a:pt x="13381" y="16073"/>
                  </a:lnTo>
                  <a:cubicBezTo>
                    <a:pt x="13837" y="15873"/>
                    <a:pt x="14254" y="15399"/>
                    <a:pt x="14587" y="14696"/>
                  </a:cubicBezTo>
                  <a:lnTo>
                    <a:pt x="21573"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3" name="Google Shape;367;p1"/>
            <p:cNvSpPr/>
            <p:nvPr/>
          </p:nvSpPr>
          <p:spPr>
            <a:xfrm>
              <a:off x="2483092" y="1062397"/>
              <a:ext cx="22479" cy="1292598"/>
            </a:xfrm>
            <a:custGeom>
              <a:avLst/>
              <a:gdLst/>
              <a:ahLst/>
              <a:cxnLst>
                <a:cxn ang="0">
                  <a:pos x="wd2" y="hd2"/>
                </a:cxn>
                <a:cxn ang="5400000">
                  <a:pos x="wd2" y="hd2"/>
                </a:cxn>
                <a:cxn ang="10800000">
                  <a:pos x="wd2" y="hd2"/>
                </a:cxn>
                <a:cxn ang="16200000">
                  <a:pos x="wd2" y="hd2"/>
                </a:cxn>
              </a:cxnLst>
              <a:rect l="0" t="0" r="r" b="b"/>
              <a:pathLst>
                <a:path w="21600" h="21600" extrusionOk="0">
                  <a:moveTo>
                    <a:pt x="10805" y="0"/>
                  </a:moveTo>
                  <a:cubicBezTo>
                    <a:pt x="4862" y="0"/>
                    <a:pt x="0" y="89"/>
                    <a:pt x="0" y="201"/>
                  </a:cubicBezTo>
                  <a:lnTo>
                    <a:pt x="0" y="21401"/>
                  </a:lnTo>
                  <a:cubicBezTo>
                    <a:pt x="0" y="21511"/>
                    <a:pt x="4862" y="21600"/>
                    <a:pt x="10805" y="21600"/>
                  </a:cubicBezTo>
                  <a:cubicBezTo>
                    <a:pt x="16738" y="21600"/>
                    <a:pt x="21600" y="21511"/>
                    <a:pt x="21600" y="21401"/>
                  </a:cubicBezTo>
                  <a:lnTo>
                    <a:pt x="21600" y="201"/>
                  </a:lnTo>
                  <a:cubicBezTo>
                    <a:pt x="21600" y="89"/>
                    <a:pt x="16738" y="0"/>
                    <a:pt x="1080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4" name="Google Shape;368;p1"/>
            <p:cNvSpPr/>
            <p:nvPr/>
          </p:nvSpPr>
          <p:spPr>
            <a:xfrm>
              <a:off x="2426665" y="1034583"/>
              <a:ext cx="176702" cy="103414"/>
            </a:xfrm>
            <a:custGeom>
              <a:avLst/>
              <a:gdLst/>
              <a:ahLst/>
              <a:cxnLst>
                <a:cxn ang="0">
                  <a:pos x="wd2" y="hd2"/>
                </a:cxn>
                <a:cxn ang="5400000">
                  <a:pos x="wd2" y="hd2"/>
                </a:cxn>
                <a:cxn ang="10800000">
                  <a:pos x="wd2" y="hd2"/>
                </a:cxn>
                <a:cxn ang="16200000">
                  <a:pos x="wd2" y="hd2"/>
                </a:cxn>
              </a:cxnLst>
              <a:rect l="0" t="0" r="r" b="b"/>
              <a:pathLst>
                <a:path w="21600" h="21600" extrusionOk="0">
                  <a:moveTo>
                    <a:pt x="5977" y="0"/>
                  </a:moveTo>
                  <a:cubicBezTo>
                    <a:pt x="2680" y="0"/>
                    <a:pt x="0" y="4865"/>
                    <a:pt x="0" y="10800"/>
                  </a:cubicBezTo>
                  <a:cubicBezTo>
                    <a:pt x="0" y="16733"/>
                    <a:pt x="2680" y="21600"/>
                    <a:pt x="5977" y="21600"/>
                  </a:cubicBezTo>
                  <a:lnTo>
                    <a:pt x="15622" y="21600"/>
                  </a:lnTo>
                  <a:cubicBezTo>
                    <a:pt x="18920" y="21600"/>
                    <a:pt x="21600" y="16733"/>
                    <a:pt x="21600" y="10800"/>
                  </a:cubicBezTo>
                  <a:cubicBezTo>
                    <a:pt x="21600" y="4865"/>
                    <a:pt x="18920" y="0"/>
                    <a:pt x="15622"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5" name="Google Shape;369;p1"/>
            <p:cNvSpPr/>
            <p:nvPr/>
          </p:nvSpPr>
          <p:spPr>
            <a:xfrm>
              <a:off x="2381482" y="1034583"/>
              <a:ext cx="109145" cy="107338"/>
            </a:xfrm>
            <a:custGeom>
              <a:avLst/>
              <a:gdLst/>
              <a:ahLst/>
              <a:cxnLst>
                <a:cxn ang="0">
                  <a:pos x="wd2" y="hd2"/>
                </a:cxn>
                <a:cxn ang="5400000">
                  <a:pos x="wd2" y="hd2"/>
                </a:cxn>
                <a:cxn ang="10800000">
                  <a:pos x="wd2" y="hd2"/>
                </a:cxn>
                <a:cxn ang="16200000">
                  <a:pos x="wd2" y="hd2"/>
                </a:cxn>
              </a:cxnLst>
              <a:rect l="0" t="0" r="r" b="b"/>
              <a:pathLst>
                <a:path w="21600" h="21600" extrusionOk="0">
                  <a:moveTo>
                    <a:pt x="10788" y="0"/>
                  </a:moveTo>
                  <a:cubicBezTo>
                    <a:pt x="4826" y="0"/>
                    <a:pt x="0" y="4832"/>
                    <a:pt x="0" y="10811"/>
                  </a:cubicBezTo>
                  <a:cubicBezTo>
                    <a:pt x="0" y="16768"/>
                    <a:pt x="4826" y="21600"/>
                    <a:pt x="10788" y="21600"/>
                  </a:cubicBezTo>
                  <a:cubicBezTo>
                    <a:pt x="16750" y="21600"/>
                    <a:pt x="21600" y="16768"/>
                    <a:pt x="21600" y="10811"/>
                  </a:cubicBezTo>
                  <a:cubicBezTo>
                    <a:pt x="21600" y="4832"/>
                    <a:pt x="16750" y="0"/>
                    <a:pt x="10788"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6" name="Google Shape;370;p1"/>
            <p:cNvSpPr/>
            <p:nvPr/>
          </p:nvSpPr>
          <p:spPr>
            <a:xfrm>
              <a:off x="2432282" y="1082365"/>
              <a:ext cx="171085" cy="25789"/>
            </a:xfrm>
            <a:custGeom>
              <a:avLst/>
              <a:gdLst/>
              <a:ahLst/>
              <a:cxnLst>
                <a:cxn ang="0">
                  <a:pos x="wd2" y="hd2"/>
                </a:cxn>
                <a:cxn ang="5400000">
                  <a:pos x="wd2" y="hd2"/>
                </a:cxn>
                <a:cxn ang="10800000">
                  <a:pos x="wd2" y="hd2"/>
                </a:cxn>
                <a:cxn ang="16200000">
                  <a:pos x="wd2" y="hd2"/>
                </a:cxn>
              </a:cxnLst>
              <a:rect l="0" t="0" r="r" b="b"/>
              <a:pathLst>
                <a:path w="21600" h="21600" extrusionOk="0">
                  <a:moveTo>
                    <a:pt x="1547" y="0"/>
                  </a:moveTo>
                  <a:cubicBezTo>
                    <a:pt x="696" y="0"/>
                    <a:pt x="0" y="4775"/>
                    <a:pt x="0" y="10754"/>
                  </a:cubicBezTo>
                  <a:cubicBezTo>
                    <a:pt x="0" y="16725"/>
                    <a:pt x="696" y="21600"/>
                    <a:pt x="1547" y="21600"/>
                  </a:cubicBezTo>
                  <a:lnTo>
                    <a:pt x="20067" y="21600"/>
                  </a:lnTo>
                  <a:cubicBezTo>
                    <a:pt x="20904" y="21600"/>
                    <a:pt x="21600" y="16725"/>
                    <a:pt x="21600" y="10754"/>
                  </a:cubicBezTo>
                  <a:cubicBezTo>
                    <a:pt x="21600" y="4775"/>
                    <a:pt x="20904" y="0"/>
                    <a:pt x="20067"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7" name="Google Shape;371;p1"/>
            <p:cNvSpPr/>
            <p:nvPr/>
          </p:nvSpPr>
          <p:spPr>
            <a:xfrm>
              <a:off x="2459037" y="1092239"/>
              <a:ext cx="394020" cy="242950"/>
            </a:xfrm>
            <a:custGeom>
              <a:avLst/>
              <a:gdLst/>
              <a:ahLst/>
              <a:cxnLst>
                <a:cxn ang="0">
                  <a:pos x="wd2" y="hd2"/>
                </a:cxn>
                <a:cxn ang="5400000">
                  <a:pos x="wd2" y="hd2"/>
                </a:cxn>
                <a:cxn ang="10800000">
                  <a:pos x="wd2" y="hd2"/>
                </a:cxn>
                <a:cxn ang="16200000">
                  <a:pos x="wd2" y="hd2"/>
                </a:cxn>
              </a:cxnLst>
              <a:rect l="0" t="0" r="r" b="b"/>
              <a:pathLst>
                <a:path w="21422" h="21600" extrusionOk="0">
                  <a:moveTo>
                    <a:pt x="686" y="0"/>
                  </a:moveTo>
                  <a:cubicBezTo>
                    <a:pt x="312" y="0"/>
                    <a:pt x="0" y="500"/>
                    <a:pt x="0" y="1173"/>
                  </a:cubicBezTo>
                  <a:lnTo>
                    <a:pt x="20698" y="21474"/>
                  </a:lnTo>
                  <a:cubicBezTo>
                    <a:pt x="20786" y="21562"/>
                    <a:pt x="20874" y="21600"/>
                    <a:pt x="20956" y="21600"/>
                  </a:cubicBezTo>
                  <a:cubicBezTo>
                    <a:pt x="21332" y="21600"/>
                    <a:pt x="21600" y="20798"/>
                    <a:pt x="21279" y="20217"/>
                  </a:cubicBezTo>
                  <a:lnTo>
                    <a:pt x="13561" y="6160"/>
                  </a:lnTo>
                  <a:cubicBezTo>
                    <a:pt x="13261" y="5621"/>
                    <a:pt x="12882" y="5231"/>
                    <a:pt x="12461" y="5051"/>
                  </a:cubicBezTo>
                  <a:lnTo>
                    <a:pt x="874" y="42"/>
                  </a:lnTo>
                  <a:cubicBezTo>
                    <a:pt x="810" y="13"/>
                    <a:pt x="747" y="0"/>
                    <a:pt x="686"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8" name="Google Shape;372;p1"/>
            <p:cNvSpPr/>
            <p:nvPr/>
          </p:nvSpPr>
          <p:spPr>
            <a:xfrm>
              <a:off x="2519618" y="1104469"/>
              <a:ext cx="333439" cy="230719"/>
            </a:xfrm>
            <a:custGeom>
              <a:avLst/>
              <a:gdLst/>
              <a:ahLst/>
              <a:cxnLst>
                <a:cxn ang="0">
                  <a:pos x="wd2" y="hd2"/>
                </a:cxn>
                <a:cxn ang="5400000">
                  <a:pos x="wd2" y="hd2"/>
                </a:cxn>
                <a:cxn ang="10800000">
                  <a:pos x="wd2" y="hd2"/>
                </a:cxn>
                <a:cxn ang="16200000">
                  <a:pos x="wd2" y="hd2"/>
                </a:cxn>
              </a:cxnLst>
              <a:rect l="0" t="0" r="r" b="b"/>
              <a:pathLst>
                <a:path w="21390" h="21600" extrusionOk="0">
                  <a:moveTo>
                    <a:pt x="0" y="0"/>
                  </a:moveTo>
                  <a:cubicBezTo>
                    <a:pt x="592" y="3094"/>
                    <a:pt x="2596" y="4341"/>
                    <a:pt x="4760" y="5031"/>
                  </a:cubicBezTo>
                  <a:cubicBezTo>
                    <a:pt x="7370" y="5876"/>
                    <a:pt x="9965" y="6266"/>
                    <a:pt x="12164" y="8825"/>
                  </a:cubicBezTo>
                  <a:cubicBezTo>
                    <a:pt x="13938" y="10896"/>
                    <a:pt x="14703" y="13589"/>
                    <a:pt x="14854" y="16493"/>
                  </a:cubicBezTo>
                  <a:lnTo>
                    <a:pt x="20536" y="21467"/>
                  </a:lnTo>
                  <a:cubicBezTo>
                    <a:pt x="20639" y="21560"/>
                    <a:pt x="20743" y="21600"/>
                    <a:pt x="20840" y="21600"/>
                  </a:cubicBezTo>
                  <a:cubicBezTo>
                    <a:pt x="21284" y="21600"/>
                    <a:pt x="21600" y="20755"/>
                    <a:pt x="21221" y="20144"/>
                  </a:cubicBezTo>
                  <a:lnTo>
                    <a:pt x="12114" y="5342"/>
                  </a:lnTo>
                  <a:cubicBezTo>
                    <a:pt x="11761" y="4774"/>
                    <a:pt x="11314" y="4363"/>
                    <a:pt x="10816" y="4173"/>
                  </a:cubicBezTo>
                  <a:lnTo>
                    <a:pt x="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79" name="Google Shape;373;p1"/>
            <p:cNvSpPr/>
            <p:nvPr/>
          </p:nvSpPr>
          <p:spPr>
            <a:xfrm>
              <a:off x="2864589" y="1068777"/>
              <a:ext cx="70699" cy="397599"/>
            </a:xfrm>
            <a:custGeom>
              <a:avLst/>
              <a:gdLst/>
              <a:ahLst/>
              <a:cxnLst>
                <a:cxn ang="0">
                  <a:pos x="wd2" y="hd2"/>
                </a:cxn>
                <a:cxn ang="5400000">
                  <a:pos x="wd2" y="hd2"/>
                </a:cxn>
                <a:cxn ang="10800000">
                  <a:pos x="wd2" y="hd2"/>
                </a:cxn>
                <a:cxn ang="16200000">
                  <a:pos x="wd2" y="hd2"/>
                </a:cxn>
              </a:cxnLst>
              <a:rect l="0" t="0" r="r" b="b"/>
              <a:pathLst>
                <a:path w="21430" h="21600" extrusionOk="0">
                  <a:moveTo>
                    <a:pt x="3065" y="0"/>
                  </a:moveTo>
                  <a:cubicBezTo>
                    <a:pt x="1900" y="0"/>
                    <a:pt x="733" y="157"/>
                    <a:pt x="715" y="434"/>
                  </a:cubicBezTo>
                  <a:lnTo>
                    <a:pt x="0" y="21519"/>
                  </a:lnTo>
                  <a:cubicBezTo>
                    <a:pt x="527" y="21575"/>
                    <a:pt x="1090" y="21600"/>
                    <a:pt x="1643" y="21600"/>
                  </a:cubicBezTo>
                  <a:cubicBezTo>
                    <a:pt x="3091" y="21600"/>
                    <a:pt x="4470" y="21423"/>
                    <a:pt x="4939" y="21138"/>
                  </a:cubicBezTo>
                  <a:lnTo>
                    <a:pt x="20988" y="10961"/>
                  </a:lnTo>
                  <a:cubicBezTo>
                    <a:pt x="21600" y="10593"/>
                    <a:pt x="21566" y="10198"/>
                    <a:pt x="20953" y="9831"/>
                  </a:cubicBezTo>
                  <a:lnTo>
                    <a:pt x="5245" y="312"/>
                  </a:lnTo>
                  <a:cubicBezTo>
                    <a:pt x="4899" y="98"/>
                    <a:pt x="3983" y="0"/>
                    <a:pt x="306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0" name="Google Shape;374;p1"/>
            <p:cNvSpPr/>
            <p:nvPr/>
          </p:nvSpPr>
          <p:spPr>
            <a:xfrm>
              <a:off x="2579627" y="1486045"/>
              <a:ext cx="292768" cy="162239"/>
            </a:xfrm>
            <a:custGeom>
              <a:avLst/>
              <a:gdLst/>
              <a:ahLst/>
              <a:cxnLst>
                <a:cxn ang="0">
                  <a:pos x="wd2" y="hd2"/>
                </a:cxn>
                <a:cxn ang="5400000">
                  <a:pos x="wd2" y="hd2"/>
                </a:cxn>
                <a:cxn ang="10800000">
                  <a:pos x="wd2" y="hd2"/>
                </a:cxn>
                <a:cxn ang="16200000">
                  <a:pos x="wd2" y="hd2"/>
                </a:cxn>
              </a:cxnLst>
              <a:rect l="0" t="0" r="r" b="b"/>
              <a:pathLst>
                <a:path w="21401" h="21600" extrusionOk="0">
                  <a:moveTo>
                    <a:pt x="20940" y="0"/>
                  </a:moveTo>
                  <a:cubicBezTo>
                    <a:pt x="20866" y="0"/>
                    <a:pt x="20787" y="35"/>
                    <a:pt x="20707" y="112"/>
                  </a:cubicBezTo>
                  <a:lnTo>
                    <a:pt x="1" y="20257"/>
                  </a:lnTo>
                  <a:cubicBezTo>
                    <a:pt x="-20" y="21016"/>
                    <a:pt x="295" y="21600"/>
                    <a:pt x="676" y="21600"/>
                  </a:cubicBezTo>
                  <a:cubicBezTo>
                    <a:pt x="724" y="21600"/>
                    <a:pt x="774" y="21591"/>
                    <a:pt x="823" y="21572"/>
                  </a:cubicBezTo>
                  <a:lnTo>
                    <a:pt x="12244" y="17172"/>
                  </a:lnTo>
                  <a:cubicBezTo>
                    <a:pt x="12655" y="17014"/>
                    <a:pt x="13041" y="16634"/>
                    <a:pt x="13345" y="16080"/>
                  </a:cubicBezTo>
                  <a:lnTo>
                    <a:pt x="21249" y="1519"/>
                  </a:lnTo>
                  <a:cubicBezTo>
                    <a:pt x="21580" y="911"/>
                    <a:pt x="21322" y="0"/>
                    <a:pt x="20940"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1" name="Google Shape;375;p1"/>
            <p:cNvSpPr/>
            <p:nvPr/>
          </p:nvSpPr>
          <p:spPr>
            <a:xfrm>
              <a:off x="2864589" y="1128132"/>
              <a:ext cx="70714" cy="338245"/>
            </a:xfrm>
            <a:custGeom>
              <a:avLst/>
              <a:gdLst/>
              <a:ahLst/>
              <a:cxnLst>
                <a:cxn ang="0">
                  <a:pos x="wd2" y="hd2"/>
                </a:cxn>
                <a:cxn ang="5400000">
                  <a:pos x="wd2" y="hd2"/>
                </a:cxn>
                <a:cxn ang="10800000">
                  <a:pos x="wd2" y="hd2"/>
                </a:cxn>
                <a:cxn ang="16200000">
                  <a:pos x="wd2" y="hd2"/>
                </a:cxn>
              </a:cxnLst>
              <a:rect l="0" t="0" r="r" b="b"/>
              <a:pathLst>
                <a:path w="21435" h="21600" extrusionOk="0">
                  <a:moveTo>
                    <a:pt x="10050" y="0"/>
                  </a:moveTo>
                  <a:cubicBezTo>
                    <a:pt x="7086" y="1427"/>
                    <a:pt x="8823" y="3264"/>
                    <a:pt x="10356" y="4736"/>
                  </a:cubicBezTo>
                  <a:cubicBezTo>
                    <a:pt x="12062" y="6346"/>
                    <a:pt x="14752" y="7955"/>
                    <a:pt x="15230" y="9610"/>
                  </a:cubicBezTo>
                  <a:cubicBezTo>
                    <a:pt x="16048" y="12464"/>
                    <a:pt x="9369" y="14756"/>
                    <a:pt x="134" y="16450"/>
                  </a:cubicBezTo>
                  <a:lnTo>
                    <a:pt x="0" y="21505"/>
                  </a:lnTo>
                  <a:cubicBezTo>
                    <a:pt x="527" y="21570"/>
                    <a:pt x="1090" y="21600"/>
                    <a:pt x="1643" y="21600"/>
                  </a:cubicBezTo>
                  <a:cubicBezTo>
                    <a:pt x="3091" y="21600"/>
                    <a:pt x="4470" y="21392"/>
                    <a:pt x="4939" y="21057"/>
                  </a:cubicBezTo>
                  <a:lnTo>
                    <a:pt x="21022" y="9094"/>
                  </a:lnTo>
                  <a:cubicBezTo>
                    <a:pt x="21600" y="8661"/>
                    <a:pt x="21566" y="8198"/>
                    <a:pt x="20953" y="7766"/>
                  </a:cubicBezTo>
                  <a:lnTo>
                    <a:pt x="1005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2" name="Google Shape;376;p1"/>
            <p:cNvSpPr/>
            <p:nvPr/>
          </p:nvSpPr>
          <p:spPr>
            <a:xfrm>
              <a:off x="2579627" y="1518382"/>
              <a:ext cx="270009" cy="129902"/>
            </a:xfrm>
            <a:custGeom>
              <a:avLst/>
              <a:gdLst/>
              <a:ahLst/>
              <a:cxnLst>
                <a:cxn ang="0">
                  <a:pos x="wd2" y="hd2"/>
                </a:cxn>
                <a:cxn ang="5400000">
                  <a:pos x="wd2" y="hd2"/>
                </a:cxn>
                <a:cxn ang="10800000">
                  <a:pos x="wd2" y="hd2"/>
                </a:cxn>
                <a:cxn ang="16200000">
                  <a:pos x="wd2" y="hd2"/>
                </a:cxn>
              </a:cxnLst>
              <a:rect l="0" t="0" r="r" b="b"/>
              <a:pathLst>
                <a:path w="21578" h="21600" extrusionOk="0">
                  <a:moveTo>
                    <a:pt x="21578" y="0"/>
                  </a:moveTo>
                  <a:cubicBezTo>
                    <a:pt x="19800" y="2885"/>
                    <a:pt x="16539" y="4506"/>
                    <a:pt x="15407" y="6008"/>
                  </a:cubicBezTo>
                  <a:cubicBezTo>
                    <a:pt x="14670" y="6978"/>
                    <a:pt x="14258" y="8538"/>
                    <a:pt x="13619" y="9745"/>
                  </a:cubicBezTo>
                  <a:cubicBezTo>
                    <a:pt x="13099" y="10733"/>
                    <a:pt x="12443" y="11365"/>
                    <a:pt x="11814" y="11938"/>
                  </a:cubicBezTo>
                  <a:cubicBezTo>
                    <a:pt x="10269" y="13381"/>
                    <a:pt x="8697" y="14883"/>
                    <a:pt x="6999" y="15003"/>
                  </a:cubicBezTo>
                  <a:cubicBezTo>
                    <a:pt x="6905" y="15009"/>
                    <a:pt x="6813" y="15013"/>
                    <a:pt x="6720" y="15013"/>
                  </a:cubicBezTo>
                  <a:cubicBezTo>
                    <a:pt x="6083" y="15013"/>
                    <a:pt x="5465" y="14838"/>
                    <a:pt x="4862" y="14528"/>
                  </a:cubicBezTo>
                  <a:lnTo>
                    <a:pt x="1" y="19923"/>
                  </a:lnTo>
                  <a:cubicBezTo>
                    <a:pt x="-22" y="20871"/>
                    <a:pt x="322" y="21600"/>
                    <a:pt x="738" y="21600"/>
                  </a:cubicBezTo>
                  <a:cubicBezTo>
                    <a:pt x="791" y="21600"/>
                    <a:pt x="846" y="21588"/>
                    <a:pt x="900" y="21565"/>
                  </a:cubicBezTo>
                  <a:lnTo>
                    <a:pt x="13386" y="16070"/>
                  </a:lnTo>
                  <a:cubicBezTo>
                    <a:pt x="13835" y="15873"/>
                    <a:pt x="14258" y="15398"/>
                    <a:pt x="14589" y="14705"/>
                  </a:cubicBezTo>
                  <a:lnTo>
                    <a:pt x="21578"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3" name="Google Shape;377;p1"/>
            <p:cNvSpPr/>
            <p:nvPr/>
          </p:nvSpPr>
          <p:spPr>
            <a:xfrm>
              <a:off x="2906855" y="1467744"/>
              <a:ext cx="16295" cy="937410"/>
            </a:xfrm>
            <a:custGeom>
              <a:avLst/>
              <a:gdLst/>
              <a:ahLst/>
              <a:cxnLst>
                <a:cxn ang="0">
                  <a:pos x="wd2" y="hd2"/>
                </a:cxn>
                <a:cxn ang="5400000">
                  <a:pos x="wd2" y="hd2"/>
                </a:cxn>
                <a:cxn ang="10800000">
                  <a:pos x="wd2" y="hd2"/>
                </a:cxn>
                <a:cxn ang="16200000">
                  <a:pos x="wd2" y="hd2"/>
                </a:cxn>
              </a:cxnLst>
              <a:rect l="0" t="0" r="r" b="b"/>
              <a:pathLst>
                <a:path w="21600" h="21600" extrusionOk="0">
                  <a:moveTo>
                    <a:pt x="10875" y="0"/>
                  </a:moveTo>
                  <a:cubicBezTo>
                    <a:pt x="4906" y="0"/>
                    <a:pt x="0" y="90"/>
                    <a:pt x="0" y="200"/>
                  </a:cubicBezTo>
                  <a:lnTo>
                    <a:pt x="0" y="21400"/>
                  </a:lnTo>
                  <a:cubicBezTo>
                    <a:pt x="0" y="21510"/>
                    <a:pt x="4906" y="21600"/>
                    <a:pt x="10875" y="21600"/>
                  </a:cubicBezTo>
                  <a:cubicBezTo>
                    <a:pt x="16832" y="21600"/>
                    <a:pt x="21600" y="21510"/>
                    <a:pt x="21600" y="21400"/>
                  </a:cubicBezTo>
                  <a:lnTo>
                    <a:pt x="21600" y="200"/>
                  </a:lnTo>
                  <a:cubicBezTo>
                    <a:pt x="21600" y="90"/>
                    <a:pt x="16832" y="0"/>
                    <a:pt x="1087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4" name="Google Shape;378;p1"/>
            <p:cNvSpPr/>
            <p:nvPr/>
          </p:nvSpPr>
          <p:spPr>
            <a:xfrm>
              <a:off x="2865939" y="1447537"/>
              <a:ext cx="128139" cy="75009"/>
            </a:xfrm>
            <a:custGeom>
              <a:avLst/>
              <a:gdLst/>
              <a:ahLst/>
              <a:cxnLst>
                <a:cxn ang="0">
                  <a:pos x="wd2" y="hd2"/>
                </a:cxn>
                <a:cxn ang="5400000">
                  <a:pos x="wd2" y="hd2"/>
                </a:cxn>
                <a:cxn ang="10800000">
                  <a:pos x="wd2" y="hd2"/>
                </a:cxn>
                <a:cxn ang="16200000">
                  <a:pos x="wd2" y="hd2"/>
                </a:cxn>
              </a:cxnLst>
              <a:rect l="0" t="0" r="r" b="b"/>
              <a:pathLst>
                <a:path w="21600" h="21600" extrusionOk="0">
                  <a:moveTo>
                    <a:pt x="5968" y="0"/>
                  </a:moveTo>
                  <a:cubicBezTo>
                    <a:pt x="2689" y="0"/>
                    <a:pt x="0" y="4859"/>
                    <a:pt x="0" y="10816"/>
                  </a:cubicBezTo>
                  <a:cubicBezTo>
                    <a:pt x="0" y="16738"/>
                    <a:pt x="2689" y="21600"/>
                    <a:pt x="5968" y="21600"/>
                  </a:cubicBezTo>
                  <a:lnTo>
                    <a:pt x="15631" y="21600"/>
                  </a:lnTo>
                  <a:cubicBezTo>
                    <a:pt x="18909" y="21600"/>
                    <a:pt x="21600" y="16738"/>
                    <a:pt x="21600" y="10816"/>
                  </a:cubicBezTo>
                  <a:cubicBezTo>
                    <a:pt x="21600" y="4859"/>
                    <a:pt x="18909" y="0"/>
                    <a:pt x="15631"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5" name="Google Shape;379;p1"/>
            <p:cNvSpPr/>
            <p:nvPr/>
          </p:nvSpPr>
          <p:spPr>
            <a:xfrm>
              <a:off x="2833227" y="1447537"/>
              <a:ext cx="79019" cy="77975"/>
            </a:xfrm>
            <a:custGeom>
              <a:avLst/>
              <a:gdLst/>
              <a:ahLst/>
              <a:cxnLst>
                <a:cxn ang="0">
                  <a:pos x="wd2" y="hd2"/>
                </a:cxn>
                <a:cxn ang="5400000">
                  <a:pos x="wd2" y="hd2"/>
                </a:cxn>
                <a:cxn ang="10800000">
                  <a:pos x="wd2" y="hd2"/>
                </a:cxn>
                <a:cxn ang="16200000">
                  <a:pos x="wd2" y="hd2"/>
                </a:cxn>
              </a:cxnLst>
              <a:rect l="0" t="0" r="r" b="b"/>
              <a:pathLst>
                <a:path w="21600" h="21600" extrusionOk="0">
                  <a:moveTo>
                    <a:pt x="10815" y="0"/>
                  </a:moveTo>
                  <a:cubicBezTo>
                    <a:pt x="4823" y="0"/>
                    <a:pt x="0" y="4840"/>
                    <a:pt x="0" y="10800"/>
                  </a:cubicBezTo>
                  <a:cubicBezTo>
                    <a:pt x="0" y="16760"/>
                    <a:pt x="4823" y="21600"/>
                    <a:pt x="10815" y="21600"/>
                  </a:cubicBezTo>
                  <a:cubicBezTo>
                    <a:pt x="16777" y="21600"/>
                    <a:pt x="21600" y="16760"/>
                    <a:pt x="21600" y="10800"/>
                  </a:cubicBezTo>
                  <a:cubicBezTo>
                    <a:pt x="21600" y="4840"/>
                    <a:pt x="16777" y="0"/>
                    <a:pt x="1081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6" name="Google Shape;380;p1"/>
            <p:cNvSpPr/>
            <p:nvPr/>
          </p:nvSpPr>
          <p:spPr>
            <a:xfrm>
              <a:off x="2869980" y="1482240"/>
              <a:ext cx="124098" cy="18671"/>
            </a:xfrm>
            <a:custGeom>
              <a:avLst/>
              <a:gdLst/>
              <a:ahLst/>
              <a:cxnLst>
                <a:cxn ang="0">
                  <a:pos x="wd2" y="hd2"/>
                </a:cxn>
                <a:cxn ang="5400000">
                  <a:pos x="wd2" y="hd2"/>
                </a:cxn>
                <a:cxn ang="10800000">
                  <a:pos x="wd2" y="hd2"/>
                </a:cxn>
                <a:cxn ang="16200000">
                  <a:pos x="wd2" y="hd2"/>
                </a:cxn>
              </a:cxnLst>
              <a:rect l="0" t="0" r="r" b="b"/>
              <a:pathLst>
                <a:path w="21600" h="21600" extrusionOk="0">
                  <a:moveTo>
                    <a:pt x="1546" y="0"/>
                  </a:moveTo>
                  <a:cubicBezTo>
                    <a:pt x="705" y="0"/>
                    <a:pt x="0" y="4817"/>
                    <a:pt x="0" y="10731"/>
                  </a:cubicBezTo>
                  <a:cubicBezTo>
                    <a:pt x="0" y="16783"/>
                    <a:pt x="705" y="21600"/>
                    <a:pt x="1546" y="21600"/>
                  </a:cubicBezTo>
                  <a:lnTo>
                    <a:pt x="20054" y="21600"/>
                  </a:lnTo>
                  <a:cubicBezTo>
                    <a:pt x="20915" y="21600"/>
                    <a:pt x="21600" y="16783"/>
                    <a:pt x="21600" y="10731"/>
                  </a:cubicBezTo>
                  <a:cubicBezTo>
                    <a:pt x="21600" y="4817"/>
                    <a:pt x="20915" y="0"/>
                    <a:pt x="20054"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7" name="Google Shape;381;p1"/>
            <p:cNvSpPr/>
            <p:nvPr/>
          </p:nvSpPr>
          <p:spPr>
            <a:xfrm>
              <a:off x="2889427" y="1489389"/>
              <a:ext cx="285706" cy="176206"/>
            </a:xfrm>
            <a:custGeom>
              <a:avLst/>
              <a:gdLst/>
              <a:ahLst/>
              <a:cxnLst>
                <a:cxn ang="0">
                  <a:pos x="wd2" y="hd2"/>
                </a:cxn>
                <a:cxn ang="5400000">
                  <a:pos x="wd2" y="hd2"/>
                </a:cxn>
                <a:cxn ang="10800000">
                  <a:pos x="wd2" y="hd2"/>
                </a:cxn>
                <a:cxn ang="16200000">
                  <a:pos x="wd2" y="hd2"/>
                </a:cxn>
              </a:cxnLst>
              <a:rect l="0" t="0" r="r" b="b"/>
              <a:pathLst>
                <a:path w="21423" h="21600" extrusionOk="0">
                  <a:moveTo>
                    <a:pt x="687" y="0"/>
                  </a:moveTo>
                  <a:cubicBezTo>
                    <a:pt x="311" y="0"/>
                    <a:pt x="0" y="503"/>
                    <a:pt x="0" y="1179"/>
                  </a:cubicBezTo>
                  <a:lnTo>
                    <a:pt x="20700" y="21478"/>
                  </a:lnTo>
                  <a:cubicBezTo>
                    <a:pt x="20787" y="21562"/>
                    <a:pt x="20873" y="21600"/>
                    <a:pt x="20955" y="21600"/>
                  </a:cubicBezTo>
                  <a:cubicBezTo>
                    <a:pt x="21332" y="21600"/>
                    <a:pt x="21600" y="20798"/>
                    <a:pt x="21281" y="20224"/>
                  </a:cubicBezTo>
                  <a:lnTo>
                    <a:pt x="13561" y="6162"/>
                  </a:lnTo>
                  <a:cubicBezTo>
                    <a:pt x="13266" y="5624"/>
                    <a:pt x="12878" y="5230"/>
                    <a:pt x="12465" y="5055"/>
                  </a:cubicBezTo>
                  <a:lnTo>
                    <a:pt x="876" y="42"/>
                  </a:lnTo>
                  <a:cubicBezTo>
                    <a:pt x="812" y="13"/>
                    <a:pt x="748" y="0"/>
                    <a:pt x="687"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8" name="Google Shape;382;p1"/>
            <p:cNvSpPr/>
            <p:nvPr/>
          </p:nvSpPr>
          <p:spPr>
            <a:xfrm>
              <a:off x="2933374" y="1498295"/>
              <a:ext cx="241760" cy="167301"/>
            </a:xfrm>
            <a:custGeom>
              <a:avLst/>
              <a:gdLst/>
              <a:ahLst/>
              <a:cxnLst>
                <a:cxn ang="0">
                  <a:pos x="wd2" y="hd2"/>
                </a:cxn>
                <a:cxn ang="5400000">
                  <a:pos x="wd2" y="hd2"/>
                </a:cxn>
                <a:cxn ang="10800000">
                  <a:pos x="wd2" y="hd2"/>
                </a:cxn>
                <a:cxn ang="16200000">
                  <a:pos x="wd2" y="hd2"/>
                </a:cxn>
              </a:cxnLst>
              <a:rect l="0" t="0" r="r" b="b"/>
              <a:pathLst>
                <a:path w="21391" h="21600" extrusionOk="0">
                  <a:moveTo>
                    <a:pt x="0" y="0"/>
                  </a:moveTo>
                  <a:cubicBezTo>
                    <a:pt x="587" y="3100"/>
                    <a:pt x="2596" y="4343"/>
                    <a:pt x="4755" y="5034"/>
                  </a:cubicBezTo>
                  <a:cubicBezTo>
                    <a:pt x="7370" y="5862"/>
                    <a:pt x="9965" y="6261"/>
                    <a:pt x="12164" y="8825"/>
                  </a:cubicBezTo>
                  <a:cubicBezTo>
                    <a:pt x="13944" y="10896"/>
                    <a:pt x="14700" y="13598"/>
                    <a:pt x="14848" y="16483"/>
                  </a:cubicBezTo>
                  <a:lnTo>
                    <a:pt x="20537" y="21471"/>
                  </a:lnTo>
                  <a:cubicBezTo>
                    <a:pt x="20640" y="21560"/>
                    <a:pt x="20742" y="21600"/>
                    <a:pt x="20839" y="21600"/>
                  </a:cubicBezTo>
                  <a:cubicBezTo>
                    <a:pt x="21283" y="21600"/>
                    <a:pt x="21600" y="20756"/>
                    <a:pt x="21223" y="20151"/>
                  </a:cubicBezTo>
                  <a:lnTo>
                    <a:pt x="12114" y="5340"/>
                  </a:lnTo>
                  <a:cubicBezTo>
                    <a:pt x="11765" y="4773"/>
                    <a:pt x="11308" y="4358"/>
                    <a:pt x="10820" y="4174"/>
                  </a:cubicBezTo>
                  <a:lnTo>
                    <a:pt x="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89" name="Google Shape;383;p1"/>
            <p:cNvSpPr/>
            <p:nvPr/>
          </p:nvSpPr>
          <p:spPr>
            <a:xfrm>
              <a:off x="466925" y="2107383"/>
              <a:ext cx="13482" cy="225028"/>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0" name="Google Shape;384;p1"/>
            <p:cNvSpPr/>
            <p:nvPr/>
          </p:nvSpPr>
          <p:spPr>
            <a:xfrm>
              <a:off x="804127" y="2117247"/>
              <a:ext cx="14955" cy="215164"/>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1" name="Google Shape;385;p1"/>
            <p:cNvSpPr/>
            <p:nvPr/>
          </p:nvSpPr>
          <p:spPr>
            <a:xfrm>
              <a:off x="220952" y="1973180"/>
              <a:ext cx="364553" cy="186990"/>
            </a:xfrm>
            <a:custGeom>
              <a:avLst/>
              <a:gdLst/>
              <a:ahLst/>
              <a:cxnLst>
                <a:cxn ang="0">
                  <a:pos x="wd2" y="hd2"/>
                </a:cxn>
                <a:cxn ang="5400000">
                  <a:pos x="wd2" y="hd2"/>
                </a:cxn>
                <a:cxn ang="10800000">
                  <a:pos x="wd2" y="hd2"/>
                </a:cxn>
                <a:cxn ang="16200000">
                  <a:pos x="wd2" y="hd2"/>
                </a:cxn>
              </a:cxnLst>
              <a:rect l="0" t="0" r="r" b="b"/>
              <a:pathLst>
                <a:path w="20647" h="21600" extrusionOk="0">
                  <a:moveTo>
                    <a:pt x="8648" y="0"/>
                  </a:moveTo>
                  <a:cubicBezTo>
                    <a:pt x="8168" y="0"/>
                    <a:pt x="7719" y="396"/>
                    <a:pt x="7418" y="1071"/>
                  </a:cubicBezTo>
                  <a:lnTo>
                    <a:pt x="340" y="17041"/>
                  </a:lnTo>
                  <a:cubicBezTo>
                    <a:pt x="-475" y="18881"/>
                    <a:pt x="270" y="21572"/>
                    <a:pt x="1594" y="21572"/>
                  </a:cubicBezTo>
                  <a:lnTo>
                    <a:pt x="11977" y="21600"/>
                  </a:lnTo>
                  <a:cubicBezTo>
                    <a:pt x="11985" y="21600"/>
                    <a:pt x="11993" y="21600"/>
                    <a:pt x="12001" y="21600"/>
                  </a:cubicBezTo>
                  <a:cubicBezTo>
                    <a:pt x="12482" y="21600"/>
                    <a:pt x="12930" y="21203"/>
                    <a:pt x="13231" y="20529"/>
                  </a:cubicBezTo>
                  <a:lnTo>
                    <a:pt x="20304" y="4559"/>
                  </a:lnTo>
                  <a:cubicBezTo>
                    <a:pt x="21125" y="2719"/>
                    <a:pt x="20380" y="28"/>
                    <a:pt x="19056" y="28"/>
                  </a:cubicBezTo>
                  <a:lnTo>
                    <a:pt x="8673" y="0"/>
                  </a:lnTo>
                  <a:cubicBezTo>
                    <a:pt x="8665" y="0"/>
                    <a:pt x="8656" y="0"/>
                    <a:pt x="8648"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2" name="Google Shape;386;p1"/>
            <p:cNvSpPr/>
            <p:nvPr/>
          </p:nvSpPr>
          <p:spPr>
            <a:xfrm>
              <a:off x="210471" y="1961049"/>
              <a:ext cx="364524" cy="186990"/>
            </a:xfrm>
            <a:custGeom>
              <a:avLst/>
              <a:gdLst/>
              <a:ahLst/>
              <a:cxnLst>
                <a:cxn ang="0">
                  <a:pos x="wd2" y="hd2"/>
                </a:cxn>
                <a:cxn ang="5400000">
                  <a:pos x="wd2" y="hd2"/>
                </a:cxn>
                <a:cxn ang="10800000">
                  <a:pos x="wd2" y="hd2"/>
                </a:cxn>
                <a:cxn ang="16200000">
                  <a:pos x="wd2" y="hd2"/>
                </a:cxn>
              </a:cxnLst>
              <a:rect l="0" t="0" r="r" b="b"/>
              <a:pathLst>
                <a:path w="20651" h="21600" extrusionOk="0">
                  <a:moveTo>
                    <a:pt x="8652" y="0"/>
                  </a:moveTo>
                  <a:cubicBezTo>
                    <a:pt x="8171" y="0"/>
                    <a:pt x="7717" y="397"/>
                    <a:pt x="7422" y="1071"/>
                  </a:cubicBezTo>
                  <a:lnTo>
                    <a:pt x="341" y="17041"/>
                  </a:lnTo>
                  <a:cubicBezTo>
                    <a:pt x="-474" y="18882"/>
                    <a:pt x="265" y="21572"/>
                    <a:pt x="1589" y="21572"/>
                  </a:cubicBezTo>
                  <a:lnTo>
                    <a:pt x="11975" y="21600"/>
                  </a:lnTo>
                  <a:cubicBezTo>
                    <a:pt x="11983" y="21600"/>
                    <a:pt x="11992" y="21600"/>
                    <a:pt x="12000" y="21600"/>
                  </a:cubicBezTo>
                  <a:cubicBezTo>
                    <a:pt x="12481" y="21600"/>
                    <a:pt x="12935" y="21204"/>
                    <a:pt x="13230" y="20529"/>
                  </a:cubicBezTo>
                  <a:lnTo>
                    <a:pt x="20311" y="4560"/>
                  </a:lnTo>
                  <a:cubicBezTo>
                    <a:pt x="21126" y="2719"/>
                    <a:pt x="20387" y="28"/>
                    <a:pt x="19063" y="28"/>
                  </a:cubicBezTo>
                  <a:lnTo>
                    <a:pt x="8677" y="1"/>
                  </a:lnTo>
                  <a:cubicBezTo>
                    <a:pt x="8669" y="0"/>
                    <a:pt x="8661" y="0"/>
                    <a:pt x="865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3" name="Google Shape;387;p1"/>
            <p:cNvSpPr/>
            <p:nvPr/>
          </p:nvSpPr>
          <p:spPr>
            <a:xfrm>
              <a:off x="210471" y="1961049"/>
              <a:ext cx="364524" cy="186990"/>
            </a:xfrm>
            <a:custGeom>
              <a:avLst/>
              <a:gdLst/>
              <a:ahLst/>
              <a:cxnLst>
                <a:cxn ang="0">
                  <a:pos x="wd2" y="hd2"/>
                </a:cxn>
                <a:cxn ang="5400000">
                  <a:pos x="wd2" y="hd2"/>
                </a:cxn>
                <a:cxn ang="10800000">
                  <a:pos x="wd2" y="hd2"/>
                </a:cxn>
                <a:cxn ang="16200000">
                  <a:pos x="wd2" y="hd2"/>
                </a:cxn>
              </a:cxnLst>
              <a:rect l="0" t="0" r="r" b="b"/>
              <a:pathLst>
                <a:path w="20651" h="21600" extrusionOk="0">
                  <a:moveTo>
                    <a:pt x="8652" y="0"/>
                  </a:moveTo>
                  <a:cubicBezTo>
                    <a:pt x="8171" y="0"/>
                    <a:pt x="7717" y="397"/>
                    <a:pt x="7422" y="1071"/>
                  </a:cubicBezTo>
                  <a:lnTo>
                    <a:pt x="341" y="17041"/>
                  </a:lnTo>
                  <a:cubicBezTo>
                    <a:pt x="-474" y="18882"/>
                    <a:pt x="265" y="21572"/>
                    <a:pt x="1589" y="21572"/>
                  </a:cubicBezTo>
                  <a:lnTo>
                    <a:pt x="11975" y="21600"/>
                  </a:lnTo>
                  <a:cubicBezTo>
                    <a:pt x="11983" y="21600"/>
                    <a:pt x="11992" y="21600"/>
                    <a:pt x="12000" y="21600"/>
                  </a:cubicBezTo>
                  <a:cubicBezTo>
                    <a:pt x="12481" y="21600"/>
                    <a:pt x="12935" y="21204"/>
                    <a:pt x="13230" y="20529"/>
                  </a:cubicBezTo>
                  <a:lnTo>
                    <a:pt x="20311" y="4560"/>
                  </a:lnTo>
                  <a:cubicBezTo>
                    <a:pt x="21126" y="2719"/>
                    <a:pt x="20387" y="28"/>
                    <a:pt x="19063" y="28"/>
                  </a:cubicBezTo>
                  <a:lnTo>
                    <a:pt x="8677" y="1"/>
                  </a:lnTo>
                  <a:cubicBezTo>
                    <a:pt x="8669" y="0"/>
                    <a:pt x="8661" y="0"/>
                    <a:pt x="865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4" name="Google Shape;388;p1"/>
            <p:cNvSpPr/>
            <p:nvPr/>
          </p:nvSpPr>
          <p:spPr>
            <a:xfrm>
              <a:off x="246278" y="1958204"/>
              <a:ext cx="180402" cy="191503"/>
            </a:xfrm>
            <a:custGeom>
              <a:avLst/>
              <a:gdLst/>
              <a:ahLst/>
              <a:cxnLst>
                <a:cxn ang="0">
                  <a:pos x="wd2" y="hd2"/>
                </a:cxn>
                <a:cxn ang="5400000">
                  <a:pos x="wd2" y="hd2"/>
                </a:cxn>
                <a:cxn ang="10800000">
                  <a:pos x="wd2" y="hd2"/>
                </a:cxn>
                <a:cxn ang="16200000">
                  <a:pos x="wd2" y="hd2"/>
                </a:cxn>
              </a:cxnLst>
              <a:rect l="0" t="0" r="r" b="b"/>
              <a:pathLst>
                <a:path w="21600" h="21600" extrusionOk="0">
                  <a:moveTo>
                    <a:pt x="20941" y="0"/>
                  </a:moveTo>
                  <a:lnTo>
                    <a:pt x="0" y="21171"/>
                  </a:lnTo>
                  <a:lnTo>
                    <a:pt x="659" y="21600"/>
                  </a:lnTo>
                  <a:lnTo>
                    <a:pt x="21600" y="429"/>
                  </a:lnTo>
                  <a:lnTo>
                    <a:pt x="20941"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5" name="Google Shape;389;p1"/>
            <p:cNvSpPr/>
            <p:nvPr/>
          </p:nvSpPr>
          <p:spPr>
            <a:xfrm>
              <a:off x="347888" y="1959152"/>
              <a:ext cx="180290" cy="191623"/>
            </a:xfrm>
            <a:custGeom>
              <a:avLst/>
              <a:gdLst/>
              <a:ahLst/>
              <a:cxnLst>
                <a:cxn ang="0">
                  <a:pos x="wd2" y="hd2"/>
                </a:cxn>
                <a:cxn ang="5400000">
                  <a:pos x="wd2" y="hd2"/>
                </a:cxn>
                <a:cxn ang="10800000">
                  <a:pos x="wd2" y="hd2"/>
                </a:cxn>
                <a:cxn ang="16200000">
                  <a:pos x="wd2" y="hd2"/>
                </a:cxn>
              </a:cxnLst>
              <a:rect l="0" t="0" r="r" b="b"/>
              <a:pathLst>
                <a:path w="21600" h="21600" extrusionOk="0">
                  <a:moveTo>
                    <a:pt x="20954" y="0"/>
                  </a:moveTo>
                  <a:lnTo>
                    <a:pt x="0" y="21171"/>
                  </a:lnTo>
                  <a:lnTo>
                    <a:pt x="659" y="21600"/>
                  </a:lnTo>
                  <a:lnTo>
                    <a:pt x="21600" y="442"/>
                  </a:lnTo>
                  <a:lnTo>
                    <a:pt x="20954"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6" name="Google Shape;390;p1"/>
            <p:cNvSpPr/>
            <p:nvPr/>
          </p:nvSpPr>
          <p:spPr>
            <a:xfrm>
              <a:off x="297871" y="2009766"/>
              <a:ext cx="257958" cy="11821"/>
            </a:xfrm>
            <a:prstGeom prst="rect">
              <a:avLst/>
            </a:pr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7" name="Google Shape;391;p1"/>
            <p:cNvSpPr/>
            <p:nvPr/>
          </p:nvSpPr>
          <p:spPr>
            <a:xfrm>
              <a:off x="235818" y="2080397"/>
              <a:ext cx="253586" cy="14148"/>
            </a:xfrm>
            <a:custGeom>
              <a:avLst/>
              <a:gdLst/>
              <a:ahLst/>
              <a:cxnLst>
                <a:cxn ang="0">
                  <a:pos x="wd2" y="hd2"/>
                </a:cxn>
                <a:cxn ang="5400000">
                  <a:pos x="wd2" y="hd2"/>
                </a:cxn>
                <a:cxn ang="10800000">
                  <a:pos x="wd2" y="hd2"/>
                </a:cxn>
                <a:cxn ang="16200000">
                  <a:pos x="wd2" y="hd2"/>
                </a:cxn>
              </a:cxnLst>
              <a:rect l="0" t="0" r="r" b="b"/>
              <a:pathLst>
                <a:path w="21600" h="21600" extrusionOk="0">
                  <a:moveTo>
                    <a:pt x="19" y="0"/>
                  </a:moveTo>
                  <a:lnTo>
                    <a:pt x="0" y="9268"/>
                  </a:lnTo>
                  <a:lnTo>
                    <a:pt x="21581" y="21600"/>
                  </a:lnTo>
                  <a:lnTo>
                    <a:pt x="21600" y="12347"/>
                  </a:lnTo>
                  <a:lnTo>
                    <a:pt x="19"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8" name="Google Shape;392;p1"/>
            <p:cNvSpPr/>
            <p:nvPr/>
          </p:nvSpPr>
          <p:spPr>
            <a:xfrm>
              <a:off x="250998" y="2065181"/>
              <a:ext cx="253578" cy="15216"/>
            </a:xfrm>
            <a:custGeom>
              <a:avLst/>
              <a:gdLst/>
              <a:ahLst/>
              <a:cxnLst>
                <a:cxn ang="0">
                  <a:pos x="wd2" y="hd2"/>
                </a:cxn>
                <a:cxn ang="5400000">
                  <a:pos x="wd2" y="hd2"/>
                </a:cxn>
                <a:cxn ang="10800000">
                  <a:pos x="wd2" y="hd2"/>
                </a:cxn>
                <a:cxn ang="16200000">
                  <a:pos x="wd2" y="hd2"/>
                </a:cxn>
              </a:cxnLst>
              <a:rect l="0" t="0" r="r" b="b"/>
              <a:pathLst>
                <a:path w="21600" h="21600" extrusionOk="0">
                  <a:moveTo>
                    <a:pt x="28" y="0"/>
                  </a:moveTo>
                  <a:lnTo>
                    <a:pt x="0" y="8617"/>
                  </a:lnTo>
                  <a:lnTo>
                    <a:pt x="21581" y="21600"/>
                  </a:lnTo>
                  <a:lnTo>
                    <a:pt x="21600" y="12997"/>
                  </a:lnTo>
                  <a:lnTo>
                    <a:pt x="28"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499" name="Google Shape;393;p1"/>
            <p:cNvSpPr/>
            <p:nvPr/>
          </p:nvSpPr>
          <p:spPr>
            <a:xfrm>
              <a:off x="308322" y="1994610"/>
              <a:ext cx="260658" cy="11822"/>
            </a:xfrm>
            <a:prstGeom prst="rect">
              <a:avLst/>
            </a:pr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0" name="Google Shape;394;p1"/>
            <p:cNvSpPr/>
            <p:nvPr/>
          </p:nvSpPr>
          <p:spPr>
            <a:xfrm>
              <a:off x="553814" y="1982694"/>
              <a:ext cx="364553" cy="187100"/>
            </a:xfrm>
            <a:custGeom>
              <a:avLst/>
              <a:gdLst/>
              <a:ahLst/>
              <a:cxnLst>
                <a:cxn ang="0">
                  <a:pos x="wd2" y="hd2"/>
                </a:cxn>
                <a:cxn ang="5400000">
                  <a:pos x="wd2" y="hd2"/>
                </a:cxn>
                <a:cxn ang="10800000">
                  <a:pos x="wd2" y="hd2"/>
                </a:cxn>
                <a:cxn ang="16200000">
                  <a:pos x="wd2" y="hd2"/>
                </a:cxn>
              </a:cxnLst>
              <a:rect l="0" t="0" r="r" b="b"/>
              <a:pathLst>
                <a:path w="20647" h="21600" extrusionOk="0">
                  <a:moveTo>
                    <a:pt x="8670" y="0"/>
                  </a:moveTo>
                  <a:cubicBezTo>
                    <a:pt x="8180" y="0"/>
                    <a:pt x="7721" y="384"/>
                    <a:pt x="7416" y="1070"/>
                  </a:cubicBezTo>
                  <a:lnTo>
                    <a:pt x="343" y="17030"/>
                  </a:lnTo>
                  <a:cubicBezTo>
                    <a:pt x="-478" y="18869"/>
                    <a:pt x="267" y="21559"/>
                    <a:pt x="1591" y="21572"/>
                  </a:cubicBezTo>
                  <a:lnTo>
                    <a:pt x="11974" y="21600"/>
                  </a:lnTo>
                  <a:cubicBezTo>
                    <a:pt x="12464" y="21600"/>
                    <a:pt x="12923" y="21202"/>
                    <a:pt x="13228" y="20515"/>
                  </a:cubicBezTo>
                  <a:lnTo>
                    <a:pt x="20307" y="4555"/>
                  </a:lnTo>
                  <a:cubicBezTo>
                    <a:pt x="21122" y="2717"/>
                    <a:pt x="20377" y="27"/>
                    <a:pt x="19053" y="27"/>
                  </a:cubicBezTo>
                  <a:lnTo>
                    <a:pt x="867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1" name="Google Shape;395;p1"/>
            <p:cNvSpPr/>
            <p:nvPr/>
          </p:nvSpPr>
          <p:spPr>
            <a:xfrm>
              <a:off x="543299" y="1970564"/>
              <a:ext cx="364526" cy="186989"/>
            </a:xfrm>
            <a:custGeom>
              <a:avLst/>
              <a:gdLst/>
              <a:ahLst/>
              <a:cxnLst>
                <a:cxn ang="0">
                  <a:pos x="wd2" y="hd2"/>
                </a:cxn>
                <a:cxn ang="5400000">
                  <a:pos x="wd2" y="hd2"/>
                </a:cxn>
                <a:cxn ang="10800000">
                  <a:pos x="wd2" y="hd2"/>
                </a:cxn>
                <a:cxn ang="16200000">
                  <a:pos x="wd2" y="hd2"/>
                </a:cxn>
              </a:cxnLst>
              <a:rect l="0" t="0" r="r" b="b"/>
              <a:pathLst>
                <a:path w="20651" h="21600" extrusionOk="0">
                  <a:moveTo>
                    <a:pt x="8652" y="0"/>
                  </a:moveTo>
                  <a:cubicBezTo>
                    <a:pt x="8171" y="0"/>
                    <a:pt x="7717" y="396"/>
                    <a:pt x="7422" y="1071"/>
                  </a:cubicBezTo>
                  <a:lnTo>
                    <a:pt x="341" y="17041"/>
                  </a:lnTo>
                  <a:cubicBezTo>
                    <a:pt x="-474" y="18881"/>
                    <a:pt x="265" y="21572"/>
                    <a:pt x="1589" y="21572"/>
                  </a:cubicBezTo>
                  <a:lnTo>
                    <a:pt x="11975" y="21600"/>
                  </a:lnTo>
                  <a:cubicBezTo>
                    <a:pt x="11983" y="21600"/>
                    <a:pt x="11991" y="21600"/>
                    <a:pt x="12000" y="21600"/>
                  </a:cubicBezTo>
                  <a:cubicBezTo>
                    <a:pt x="12481" y="21600"/>
                    <a:pt x="12935" y="21203"/>
                    <a:pt x="13230" y="20529"/>
                  </a:cubicBezTo>
                  <a:lnTo>
                    <a:pt x="20311" y="4559"/>
                  </a:lnTo>
                  <a:cubicBezTo>
                    <a:pt x="21126" y="2719"/>
                    <a:pt x="20387" y="28"/>
                    <a:pt x="19063" y="28"/>
                  </a:cubicBezTo>
                  <a:lnTo>
                    <a:pt x="8677" y="0"/>
                  </a:lnTo>
                  <a:cubicBezTo>
                    <a:pt x="8669" y="0"/>
                    <a:pt x="8660" y="0"/>
                    <a:pt x="865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2" name="Google Shape;396;p1"/>
            <p:cNvSpPr/>
            <p:nvPr/>
          </p:nvSpPr>
          <p:spPr>
            <a:xfrm>
              <a:off x="543299" y="1970564"/>
              <a:ext cx="364526" cy="186989"/>
            </a:xfrm>
            <a:custGeom>
              <a:avLst/>
              <a:gdLst/>
              <a:ahLst/>
              <a:cxnLst>
                <a:cxn ang="0">
                  <a:pos x="wd2" y="hd2"/>
                </a:cxn>
                <a:cxn ang="5400000">
                  <a:pos x="wd2" y="hd2"/>
                </a:cxn>
                <a:cxn ang="10800000">
                  <a:pos x="wd2" y="hd2"/>
                </a:cxn>
                <a:cxn ang="16200000">
                  <a:pos x="wd2" y="hd2"/>
                </a:cxn>
              </a:cxnLst>
              <a:rect l="0" t="0" r="r" b="b"/>
              <a:pathLst>
                <a:path w="20651" h="21600" extrusionOk="0">
                  <a:moveTo>
                    <a:pt x="8652" y="0"/>
                  </a:moveTo>
                  <a:cubicBezTo>
                    <a:pt x="8171" y="0"/>
                    <a:pt x="7717" y="396"/>
                    <a:pt x="7422" y="1071"/>
                  </a:cubicBezTo>
                  <a:lnTo>
                    <a:pt x="341" y="17041"/>
                  </a:lnTo>
                  <a:cubicBezTo>
                    <a:pt x="-474" y="18881"/>
                    <a:pt x="265" y="21572"/>
                    <a:pt x="1589" y="21572"/>
                  </a:cubicBezTo>
                  <a:lnTo>
                    <a:pt x="11975" y="21600"/>
                  </a:lnTo>
                  <a:cubicBezTo>
                    <a:pt x="11983" y="21600"/>
                    <a:pt x="11991" y="21600"/>
                    <a:pt x="12000" y="21600"/>
                  </a:cubicBezTo>
                  <a:cubicBezTo>
                    <a:pt x="12481" y="21600"/>
                    <a:pt x="12935" y="21203"/>
                    <a:pt x="13230" y="20529"/>
                  </a:cubicBezTo>
                  <a:lnTo>
                    <a:pt x="20311" y="4559"/>
                  </a:lnTo>
                  <a:cubicBezTo>
                    <a:pt x="21126" y="2719"/>
                    <a:pt x="20387" y="28"/>
                    <a:pt x="19063" y="28"/>
                  </a:cubicBezTo>
                  <a:lnTo>
                    <a:pt x="8677" y="0"/>
                  </a:lnTo>
                  <a:cubicBezTo>
                    <a:pt x="8669" y="0"/>
                    <a:pt x="8660" y="0"/>
                    <a:pt x="865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3" name="Google Shape;397;p1"/>
            <p:cNvSpPr/>
            <p:nvPr/>
          </p:nvSpPr>
          <p:spPr>
            <a:xfrm>
              <a:off x="579213" y="1967708"/>
              <a:ext cx="180299" cy="191503"/>
            </a:xfrm>
            <a:custGeom>
              <a:avLst/>
              <a:gdLst/>
              <a:ahLst/>
              <a:cxnLst>
                <a:cxn ang="0">
                  <a:pos x="wd2" y="hd2"/>
                </a:cxn>
                <a:cxn ang="5400000">
                  <a:pos x="wd2" y="hd2"/>
                </a:cxn>
                <a:cxn ang="10800000">
                  <a:pos x="wd2" y="hd2"/>
                </a:cxn>
                <a:cxn ang="16200000">
                  <a:pos x="wd2" y="hd2"/>
                </a:cxn>
              </a:cxnLst>
              <a:rect l="0" t="0" r="r" b="b"/>
              <a:pathLst>
                <a:path w="21600" h="21600" extrusionOk="0">
                  <a:moveTo>
                    <a:pt x="20939" y="0"/>
                  </a:moveTo>
                  <a:lnTo>
                    <a:pt x="0" y="21171"/>
                  </a:lnTo>
                  <a:lnTo>
                    <a:pt x="646" y="21600"/>
                  </a:lnTo>
                  <a:lnTo>
                    <a:pt x="21600" y="429"/>
                  </a:lnTo>
                  <a:lnTo>
                    <a:pt x="20939"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4" name="Google Shape;398;p1"/>
            <p:cNvSpPr/>
            <p:nvPr/>
          </p:nvSpPr>
          <p:spPr>
            <a:xfrm>
              <a:off x="680710" y="1968786"/>
              <a:ext cx="180412" cy="191493"/>
            </a:xfrm>
            <a:custGeom>
              <a:avLst/>
              <a:gdLst/>
              <a:ahLst/>
              <a:cxnLst>
                <a:cxn ang="0">
                  <a:pos x="wd2" y="hd2"/>
                </a:cxn>
                <a:cxn ang="5400000">
                  <a:pos x="wd2" y="hd2"/>
                </a:cxn>
                <a:cxn ang="10800000">
                  <a:pos x="wd2" y="hd2"/>
                </a:cxn>
                <a:cxn ang="16200000">
                  <a:pos x="wd2" y="hd2"/>
                </a:cxn>
              </a:cxnLst>
              <a:rect l="0" t="0" r="r" b="b"/>
              <a:pathLst>
                <a:path w="21600" h="21600" extrusionOk="0">
                  <a:moveTo>
                    <a:pt x="20940" y="0"/>
                  </a:moveTo>
                  <a:lnTo>
                    <a:pt x="0" y="21171"/>
                  </a:lnTo>
                  <a:lnTo>
                    <a:pt x="660" y="21600"/>
                  </a:lnTo>
                  <a:lnTo>
                    <a:pt x="21600" y="429"/>
                  </a:lnTo>
                  <a:lnTo>
                    <a:pt x="2094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5" name="Google Shape;399;p1"/>
            <p:cNvSpPr/>
            <p:nvPr/>
          </p:nvSpPr>
          <p:spPr>
            <a:xfrm>
              <a:off x="630692" y="2019275"/>
              <a:ext cx="257968" cy="11822"/>
            </a:xfrm>
            <a:prstGeom prst="rect">
              <a:avLst/>
            </a:pr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6" name="Google Shape;400;p1"/>
            <p:cNvSpPr/>
            <p:nvPr/>
          </p:nvSpPr>
          <p:spPr>
            <a:xfrm>
              <a:off x="568649" y="2089911"/>
              <a:ext cx="253577" cy="14148"/>
            </a:xfrm>
            <a:custGeom>
              <a:avLst/>
              <a:gdLst/>
              <a:ahLst/>
              <a:cxnLst>
                <a:cxn ang="0">
                  <a:pos x="wd2" y="hd2"/>
                </a:cxn>
                <a:cxn ang="5400000">
                  <a:pos x="wd2" y="hd2"/>
                </a:cxn>
                <a:cxn ang="10800000">
                  <a:pos x="wd2" y="hd2"/>
                </a:cxn>
                <a:cxn ang="16200000">
                  <a:pos x="wd2" y="hd2"/>
                </a:cxn>
              </a:cxnLst>
              <a:rect l="0" t="0" r="r" b="b"/>
              <a:pathLst>
                <a:path w="21600" h="21600" extrusionOk="0">
                  <a:moveTo>
                    <a:pt x="19" y="0"/>
                  </a:moveTo>
                  <a:lnTo>
                    <a:pt x="0" y="9253"/>
                  </a:lnTo>
                  <a:lnTo>
                    <a:pt x="21581" y="21600"/>
                  </a:lnTo>
                  <a:lnTo>
                    <a:pt x="21600" y="12347"/>
                  </a:lnTo>
                  <a:lnTo>
                    <a:pt x="19"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7" name="Google Shape;401;p1"/>
            <p:cNvSpPr/>
            <p:nvPr/>
          </p:nvSpPr>
          <p:spPr>
            <a:xfrm>
              <a:off x="583820" y="2074696"/>
              <a:ext cx="253691" cy="15216"/>
            </a:xfrm>
            <a:custGeom>
              <a:avLst/>
              <a:gdLst/>
              <a:ahLst/>
              <a:cxnLst>
                <a:cxn ang="0">
                  <a:pos x="wd2" y="hd2"/>
                </a:cxn>
                <a:cxn ang="5400000">
                  <a:pos x="wd2" y="hd2"/>
                </a:cxn>
                <a:cxn ang="10800000">
                  <a:pos x="wd2" y="hd2"/>
                </a:cxn>
                <a:cxn ang="16200000">
                  <a:pos x="wd2" y="hd2"/>
                </a:cxn>
              </a:cxnLst>
              <a:rect l="0" t="0" r="r" b="b"/>
              <a:pathLst>
                <a:path w="21600" h="21600" extrusionOk="0">
                  <a:moveTo>
                    <a:pt x="29" y="0"/>
                  </a:moveTo>
                  <a:lnTo>
                    <a:pt x="0" y="8603"/>
                  </a:lnTo>
                  <a:lnTo>
                    <a:pt x="21572" y="21600"/>
                  </a:lnTo>
                  <a:lnTo>
                    <a:pt x="21600" y="12997"/>
                  </a:lnTo>
                  <a:lnTo>
                    <a:pt x="29"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8" name="Google Shape;402;p1"/>
            <p:cNvSpPr/>
            <p:nvPr/>
          </p:nvSpPr>
          <p:spPr>
            <a:xfrm>
              <a:off x="641144" y="2004180"/>
              <a:ext cx="260667" cy="11822"/>
            </a:xfrm>
            <a:prstGeom prst="rect">
              <a:avLst/>
            </a:pr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09" name="Google Shape;403;p1"/>
            <p:cNvSpPr/>
            <p:nvPr/>
          </p:nvSpPr>
          <p:spPr>
            <a:xfrm>
              <a:off x="424547" y="2257871"/>
              <a:ext cx="152647" cy="151926"/>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0" name="Google Shape;404;p1"/>
            <p:cNvSpPr/>
            <p:nvPr/>
          </p:nvSpPr>
          <p:spPr>
            <a:xfrm>
              <a:off x="745123" y="2256573"/>
              <a:ext cx="152637" cy="151796"/>
            </a:xfrm>
            <a:prstGeom prst="ellipse">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1" name="Google Shape;405;p1"/>
            <p:cNvSpPr/>
            <p:nvPr/>
          </p:nvSpPr>
          <p:spPr>
            <a:xfrm>
              <a:off x="709603" y="1407072"/>
              <a:ext cx="635629" cy="300786"/>
            </a:xfrm>
            <a:custGeom>
              <a:avLst/>
              <a:gdLst/>
              <a:ahLst/>
              <a:cxnLst>
                <a:cxn ang="0">
                  <a:pos x="wd2" y="hd2"/>
                </a:cxn>
                <a:cxn ang="5400000">
                  <a:pos x="wd2" y="hd2"/>
                </a:cxn>
                <a:cxn ang="10800000">
                  <a:pos x="wd2" y="hd2"/>
                </a:cxn>
                <a:cxn ang="16200000">
                  <a:pos x="wd2" y="hd2"/>
                </a:cxn>
              </a:cxnLst>
              <a:rect l="0" t="0" r="r" b="b"/>
              <a:pathLst>
                <a:path w="21226" h="21600" extrusionOk="0">
                  <a:moveTo>
                    <a:pt x="2055" y="0"/>
                  </a:moveTo>
                  <a:cubicBezTo>
                    <a:pt x="945" y="0"/>
                    <a:pt x="-187" y="1924"/>
                    <a:pt x="26" y="4707"/>
                  </a:cubicBezTo>
                  <a:cubicBezTo>
                    <a:pt x="108" y="5791"/>
                    <a:pt x="413" y="6739"/>
                    <a:pt x="799" y="7404"/>
                  </a:cubicBezTo>
                  <a:cubicBezTo>
                    <a:pt x="1186" y="8062"/>
                    <a:pt x="1648" y="8454"/>
                    <a:pt x="2117" y="8719"/>
                  </a:cubicBezTo>
                  <a:cubicBezTo>
                    <a:pt x="2552" y="8958"/>
                    <a:pt x="2999" y="9095"/>
                    <a:pt x="3427" y="9402"/>
                  </a:cubicBezTo>
                  <a:cubicBezTo>
                    <a:pt x="3855" y="9709"/>
                    <a:pt x="4271" y="10205"/>
                    <a:pt x="4538" y="11024"/>
                  </a:cubicBezTo>
                  <a:cubicBezTo>
                    <a:pt x="5123" y="12816"/>
                    <a:pt x="4819" y="15480"/>
                    <a:pt x="5307" y="17409"/>
                  </a:cubicBezTo>
                  <a:cubicBezTo>
                    <a:pt x="5724" y="19056"/>
                    <a:pt x="6636" y="19910"/>
                    <a:pt x="7447" y="20046"/>
                  </a:cubicBezTo>
                  <a:cubicBezTo>
                    <a:pt x="8258" y="20798"/>
                    <a:pt x="9335" y="21600"/>
                    <a:pt x="10682" y="21600"/>
                  </a:cubicBezTo>
                  <a:cubicBezTo>
                    <a:pt x="11587" y="21600"/>
                    <a:pt x="12616" y="21233"/>
                    <a:pt x="13760" y="20234"/>
                  </a:cubicBezTo>
                  <a:cubicBezTo>
                    <a:pt x="14579" y="20107"/>
                    <a:pt x="15498" y="19253"/>
                    <a:pt x="15915" y="17596"/>
                  </a:cubicBezTo>
                  <a:cubicBezTo>
                    <a:pt x="16403" y="15668"/>
                    <a:pt x="16103" y="13004"/>
                    <a:pt x="16684" y="11212"/>
                  </a:cubicBezTo>
                  <a:cubicBezTo>
                    <a:pt x="16955" y="10392"/>
                    <a:pt x="17371" y="9897"/>
                    <a:pt x="17799" y="9589"/>
                  </a:cubicBezTo>
                  <a:cubicBezTo>
                    <a:pt x="18227" y="9283"/>
                    <a:pt x="18674" y="9146"/>
                    <a:pt x="19109" y="8907"/>
                  </a:cubicBezTo>
                  <a:cubicBezTo>
                    <a:pt x="19578" y="8642"/>
                    <a:pt x="20040" y="8249"/>
                    <a:pt x="20427" y="7592"/>
                  </a:cubicBezTo>
                  <a:cubicBezTo>
                    <a:pt x="20810" y="6927"/>
                    <a:pt x="21118" y="5979"/>
                    <a:pt x="21200" y="4895"/>
                  </a:cubicBezTo>
                  <a:cubicBezTo>
                    <a:pt x="21413" y="2112"/>
                    <a:pt x="20281" y="188"/>
                    <a:pt x="19171" y="188"/>
                  </a:cubicBezTo>
                  <a:cubicBezTo>
                    <a:pt x="19048" y="188"/>
                    <a:pt x="18926" y="211"/>
                    <a:pt x="18805" y="260"/>
                  </a:cubicBezTo>
                  <a:cubicBezTo>
                    <a:pt x="18178" y="507"/>
                    <a:pt x="17548" y="1378"/>
                    <a:pt x="17278" y="2718"/>
                  </a:cubicBezTo>
                  <a:cubicBezTo>
                    <a:pt x="17011" y="4049"/>
                    <a:pt x="17127" y="5663"/>
                    <a:pt x="16846" y="6978"/>
                  </a:cubicBezTo>
                  <a:cubicBezTo>
                    <a:pt x="16591" y="8173"/>
                    <a:pt x="16039" y="8933"/>
                    <a:pt x="15476" y="9308"/>
                  </a:cubicBezTo>
                  <a:cubicBezTo>
                    <a:pt x="14913" y="9683"/>
                    <a:pt x="14320" y="9744"/>
                    <a:pt x="13742" y="9956"/>
                  </a:cubicBezTo>
                  <a:cubicBezTo>
                    <a:pt x="12319" y="10478"/>
                    <a:pt x="11140" y="13269"/>
                    <a:pt x="11527" y="16700"/>
                  </a:cubicBezTo>
                  <a:cubicBezTo>
                    <a:pt x="11625" y="17537"/>
                    <a:pt x="11790" y="18245"/>
                    <a:pt x="12015" y="18800"/>
                  </a:cubicBezTo>
                  <a:cubicBezTo>
                    <a:pt x="12248" y="19372"/>
                    <a:pt x="12541" y="19782"/>
                    <a:pt x="12871" y="20021"/>
                  </a:cubicBezTo>
                  <a:cubicBezTo>
                    <a:pt x="12074" y="20540"/>
                    <a:pt x="11343" y="20744"/>
                    <a:pt x="10679" y="20744"/>
                  </a:cubicBezTo>
                  <a:cubicBezTo>
                    <a:pt x="9760" y="20744"/>
                    <a:pt x="8968" y="20353"/>
                    <a:pt x="8310" y="19867"/>
                  </a:cubicBezTo>
                  <a:cubicBezTo>
                    <a:pt x="8659" y="19637"/>
                    <a:pt x="8967" y="19210"/>
                    <a:pt x="9207" y="18612"/>
                  </a:cubicBezTo>
                  <a:cubicBezTo>
                    <a:pt x="9433" y="18057"/>
                    <a:pt x="9601" y="17349"/>
                    <a:pt x="9695" y="16512"/>
                  </a:cubicBezTo>
                  <a:cubicBezTo>
                    <a:pt x="10082" y="13081"/>
                    <a:pt x="8903" y="10290"/>
                    <a:pt x="7484" y="9769"/>
                  </a:cubicBezTo>
                  <a:cubicBezTo>
                    <a:pt x="6903" y="9556"/>
                    <a:pt x="6310" y="9495"/>
                    <a:pt x="5747" y="9120"/>
                  </a:cubicBezTo>
                  <a:cubicBezTo>
                    <a:pt x="5184" y="8745"/>
                    <a:pt x="4635" y="7985"/>
                    <a:pt x="4376" y="6790"/>
                  </a:cubicBezTo>
                  <a:cubicBezTo>
                    <a:pt x="4099" y="5475"/>
                    <a:pt x="4211" y="3862"/>
                    <a:pt x="3945" y="2530"/>
                  </a:cubicBezTo>
                  <a:cubicBezTo>
                    <a:pt x="3674" y="1190"/>
                    <a:pt x="3044" y="319"/>
                    <a:pt x="2421" y="72"/>
                  </a:cubicBezTo>
                  <a:cubicBezTo>
                    <a:pt x="2300" y="23"/>
                    <a:pt x="2178" y="0"/>
                    <a:pt x="2055"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2" name="Google Shape;406;p1"/>
            <p:cNvSpPr/>
            <p:nvPr/>
          </p:nvSpPr>
          <p:spPr>
            <a:xfrm>
              <a:off x="562210" y="1496258"/>
              <a:ext cx="937156" cy="443516"/>
            </a:xfrm>
            <a:custGeom>
              <a:avLst/>
              <a:gdLst/>
              <a:ahLst/>
              <a:cxnLst>
                <a:cxn ang="0">
                  <a:pos x="wd2" y="hd2"/>
                </a:cxn>
                <a:cxn ang="5400000">
                  <a:pos x="wd2" y="hd2"/>
                </a:cxn>
                <a:cxn ang="10800000">
                  <a:pos x="wd2" y="hd2"/>
                </a:cxn>
                <a:cxn ang="16200000">
                  <a:pos x="wd2" y="hd2"/>
                </a:cxn>
              </a:cxnLst>
              <a:rect l="0" t="0" r="r" b="b"/>
              <a:pathLst>
                <a:path w="21225" h="21600" extrusionOk="0">
                  <a:moveTo>
                    <a:pt x="2058" y="0"/>
                  </a:moveTo>
                  <a:cubicBezTo>
                    <a:pt x="947" y="0"/>
                    <a:pt x="-187" y="1925"/>
                    <a:pt x="26" y="4707"/>
                  </a:cubicBezTo>
                  <a:cubicBezTo>
                    <a:pt x="108" y="5790"/>
                    <a:pt x="413" y="6739"/>
                    <a:pt x="798" y="7399"/>
                  </a:cubicBezTo>
                  <a:cubicBezTo>
                    <a:pt x="1185" y="8065"/>
                    <a:pt x="1648" y="8459"/>
                    <a:pt x="2116" y="8719"/>
                  </a:cubicBezTo>
                  <a:cubicBezTo>
                    <a:pt x="2552" y="8956"/>
                    <a:pt x="2997" y="9096"/>
                    <a:pt x="3425" y="9402"/>
                  </a:cubicBezTo>
                  <a:cubicBezTo>
                    <a:pt x="3853" y="9709"/>
                    <a:pt x="4270" y="10207"/>
                    <a:pt x="4537" y="11023"/>
                  </a:cubicBezTo>
                  <a:cubicBezTo>
                    <a:pt x="5123" y="12818"/>
                    <a:pt x="4820" y="15475"/>
                    <a:pt x="5309" y="17414"/>
                  </a:cubicBezTo>
                  <a:cubicBezTo>
                    <a:pt x="5724" y="19059"/>
                    <a:pt x="6635" y="19910"/>
                    <a:pt x="7447" y="20049"/>
                  </a:cubicBezTo>
                  <a:cubicBezTo>
                    <a:pt x="8257" y="20795"/>
                    <a:pt x="9336" y="21600"/>
                    <a:pt x="10683" y="21600"/>
                  </a:cubicBezTo>
                  <a:cubicBezTo>
                    <a:pt x="11589" y="21600"/>
                    <a:pt x="12618" y="21229"/>
                    <a:pt x="13763" y="20240"/>
                  </a:cubicBezTo>
                  <a:cubicBezTo>
                    <a:pt x="14578" y="20107"/>
                    <a:pt x="15497" y="19255"/>
                    <a:pt x="15914" y="17600"/>
                  </a:cubicBezTo>
                  <a:cubicBezTo>
                    <a:pt x="16403" y="15666"/>
                    <a:pt x="16103" y="13003"/>
                    <a:pt x="16686" y="11215"/>
                  </a:cubicBezTo>
                  <a:cubicBezTo>
                    <a:pt x="16953" y="10398"/>
                    <a:pt x="17371" y="9894"/>
                    <a:pt x="17798" y="9588"/>
                  </a:cubicBezTo>
                  <a:cubicBezTo>
                    <a:pt x="18226" y="9281"/>
                    <a:pt x="18674" y="9148"/>
                    <a:pt x="19107" y="8904"/>
                  </a:cubicBezTo>
                  <a:cubicBezTo>
                    <a:pt x="19578" y="8644"/>
                    <a:pt x="20041" y="8250"/>
                    <a:pt x="20426" y="7590"/>
                  </a:cubicBezTo>
                  <a:cubicBezTo>
                    <a:pt x="20813" y="6930"/>
                    <a:pt x="21115" y="5975"/>
                    <a:pt x="21199" y="4892"/>
                  </a:cubicBezTo>
                  <a:cubicBezTo>
                    <a:pt x="21413" y="2111"/>
                    <a:pt x="20277" y="185"/>
                    <a:pt x="19165" y="185"/>
                  </a:cubicBezTo>
                  <a:cubicBezTo>
                    <a:pt x="19044" y="185"/>
                    <a:pt x="18923" y="208"/>
                    <a:pt x="18804" y="255"/>
                  </a:cubicBezTo>
                  <a:cubicBezTo>
                    <a:pt x="18180" y="504"/>
                    <a:pt x="17549" y="1373"/>
                    <a:pt x="17279" y="2721"/>
                  </a:cubicBezTo>
                  <a:cubicBezTo>
                    <a:pt x="17012" y="4047"/>
                    <a:pt x="17126" y="5657"/>
                    <a:pt x="16846" y="6976"/>
                  </a:cubicBezTo>
                  <a:cubicBezTo>
                    <a:pt x="16589" y="8175"/>
                    <a:pt x="16039" y="8928"/>
                    <a:pt x="15477" y="9304"/>
                  </a:cubicBezTo>
                  <a:cubicBezTo>
                    <a:pt x="14914" y="9680"/>
                    <a:pt x="14321" y="9744"/>
                    <a:pt x="13740" y="9958"/>
                  </a:cubicBezTo>
                  <a:cubicBezTo>
                    <a:pt x="12320" y="10479"/>
                    <a:pt x="11141" y="13269"/>
                    <a:pt x="11528" y="16697"/>
                  </a:cubicBezTo>
                  <a:cubicBezTo>
                    <a:pt x="11625" y="17536"/>
                    <a:pt x="11793" y="18243"/>
                    <a:pt x="12017" y="18798"/>
                  </a:cubicBezTo>
                  <a:cubicBezTo>
                    <a:pt x="12249" y="19372"/>
                    <a:pt x="12539" y="19782"/>
                    <a:pt x="12872" y="20020"/>
                  </a:cubicBezTo>
                  <a:cubicBezTo>
                    <a:pt x="12075" y="20540"/>
                    <a:pt x="11343" y="20743"/>
                    <a:pt x="10679" y="20743"/>
                  </a:cubicBezTo>
                  <a:cubicBezTo>
                    <a:pt x="9760" y="20743"/>
                    <a:pt x="8969" y="20353"/>
                    <a:pt x="8310" y="19869"/>
                  </a:cubicBezTo>
                  <a:cubicBezTo>
                    <a:pt x="8659" y="19638"/>
                    <a:pt x="8967" y="19209"/>
                    <a:pt x="9209" y="18613"/>
                  </a:cubicBezTo>
                  <a:cubicBezTo>
                    <a:pt x="9433" y="18051"/>
                    <a:pt x="9601" y="17345"/>
                    <a:pt x="9695" y="16512"/>
                  </a:cubicBezTo>
                  <a:cubicBezTo>
                    <a:pt x="10085" y="13084"/>
                    <a:pt x="8903" y="10294"/>
                    <a:pt x="7483" y="9773"/>
                  </a:cubicBezTo>
                  <a:cubicBezTo>
                    <a:pt x="6903" y="9558"/>
                    <a:pt x="6309" y="9495"/>
                    <a:pt x="5747" y="9119"/>
                  </a:cubicBezTo>
                  <a:cubicBezTo>
                    <a:pt x="5184" y="8742"/>
                    <a:pt x="4634" y="7990"/>
                    <a:pt x="4377" y="6785"/>
                  </a:cubicBezTo>
                  <a:cubicBezTo>
                    <a:pt x="4097" y="5472"/>
                    <a:pt x="4212" y="3862"/>
                    <a:pt x="3944" y="2530"/>
                  </a:cubicBezTo>
                  <a:cubicBezTo>
                    <a:pt x="3677" y="1187"/>
                    <a:pt x="3046" y="319"/>
                    <a:pt x="2419" y="70"/>
                  </a:cubicBezTo>
                  <a:cubicBezTo>
                    <a:pt x="2300" y="23"/>
                    <a:pt x="2179" y="0"/>
                    <a:pt x="2058"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3" name="Google Shape;407;p1"/>
            <p:cNvSpPr/>
            <p:nvPr/>
          </p:nvSpPr>
          <p:spPr>
            <a:xfrm>
              <a:off x="1003078" y="1050955"/>
              <a:ext cx="45289" cy="121476"/>
            </a:xfrm>
            <a:custGeom>
              <a:avLst/>
              <a:gdLst/>
              <a:ahLst/>
              <a:cxnLst>
                <a:cxn ang="0">
                  <a:pos x="wd2" y="hd2"/>
                </a:cxn>
                <a:cxn ang="5400000">
                  <a:pos x="wd2" y="hd2"/>
                </a:cxn>
                <a:cxn ang="10800000">
                  <a:pos x="wd2" y="hd2"/>
                </a:cxn>
                <a:cxn ang="16200000">
                  <a:pos x="wd2" y="hd2"/>
                </a:cxn>
              </a:cxnLst>
              <a:rect l="0" t="0" r="r" b="b"/>
              <a:pathLst>
                <a:path w="19514" h="21600" extrusionOk="0">
                  <a:moveTo>
                    <a:pt x="8966" y="0"/>
                  </a:moveTo>
                  <a:cubicBezTo>
                    <a:pt x="6957" y="0"/>
                    <a:pt x="4992" y="344"/>
                    <a:pt x="3540" y="1147"/>
                  </a:cubicBezTo>
                  <a:cubicBezTo>
                    <a:pt x="2230" y="1843"/>
                    <a:pt x="1746" y="2794"/>
                    <a:pt x="1892" y="3703"/>
                  </a:cubicBezTo>
                  <a:cubicBezTo>
                    <a:pt x="2035" y="4591"/>
                    <a:pt x="2812" y="5457"/>
                    <a:pt x="3780" y="6261"/>
                  </a:cubicBezTo>
                  <a:cubicBezTo>
                    <a:pt x="4650" y="7021"/>
                    <a:pt x="5765" y="7719"/>
                    <a:pt x="6542" y="8481"/>
                  </a:cubicBezTo>
                  <a:cubicBezTo>
                    <a:pt x="7315" y="9263"/>
                    <a:pt x="7799" y="10109"/>
                    <a:pt x="7364" y="10932"/>
                  </a:cubicBezTo>
                  <a:cubicBezTo>
                    <a:pt x="6493" y="12750"/>
                    <a:pt x="1844" y="13766"/>
                    <a:pt x="485" y="15498"/>
                  </a:cubicBezTo>
                  <a:cubicBezTo>
                    <a:pt x="-772" y="17105"/>
                    <a:pt x="534" y="18859"/>
                    <a:pt x="3052" y="20064"/>
                  </a:cubicBezTo>
                  <a:cubicBezTo>
                    <a:pt x="4976" y="20989"/>
                    <a:pt x="7604" y="21600"/>
                    <a:pt x="10378" y="21600"/>
                  </a:cubicBezTo>
                  <a:cubicBezTo>
                    <a:pt x="11655" y="21600"/>
                    <a:pt x="12961" y="21470"/>
                    <a:pt x="14242" y="21185"/>
                  </a:cubicBezTo>
                  <a:cubicBezTo>
                    <a:pt x="20197" y="19873"/>
                    <a:pt x="20828" y="16682"/>
                    <a:pt x="17533" y="14399"/>
                  </a:cubicBezTo>
                  <a:cubicBezTo>
                    <a:pt x="16179" y="13469"/>
                    <a:pt x="14580" y="12603"/>
                    <a:pt x="13514" y="11609"/>
                  </a:cubicBezTo>
                  <a:cubicBezTo>
                    <a:pt x="12448" y="10616"/>
                    <a:pt x="11964" y="9411"/>
                    <a:pt x="12932" y="8395"/>
                  </a:cubicBezTo>
                  <a:cubicBezTo>
                    <a:pt x="13998" y="7296"/>
                    <a:pt x="16614" y="6577"/>
                    <a:pt x="17728" y="5479"/>
                  </a:cubicBezTo>
                  <a:cubicBezTo>
                    <a:pt x="18892" y="4358"/>
                    <a:pt x="18310" y="3006"/>
                    <a:pt x="16907" y="1992"/>
                  </a:cubicBezTo>
                  <a:cubicBezTo>
                    <a:pt x="15235" y="802"/>
                    <a:pt x="12046" y="0"/>
                    <a:pt x="8966"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4" name="Google Shape;408;p1"/>
            <p:cNvSpPr/>
            <p:nvPr/>
          </p:nvSpPr>
          <p:spPr>
            <a:xfrm>
              <a:off x="820957" y="1357441"/>
              <a:ext cx="393586" cy="186261"/>
            </a:xfrm>
            <a:custGeom>
              <a:avLst/>
              <a:gdLst/>
              <a:ahLst/>
              <a:cxnLst>
                <a:cxn ang="0">
                  <a:pos x="wd2" y="hd2"/>
                </a:cxn>
                <a:cxn ang="5400000">
                  <a:pos x="wd2" y="hd2"/>
                </a:cxn>
                <a:cxn ang="10800000">
                  <a:pos x="wd2" y="hd2"/>
                </a:cxn>
                <a:cxn ang="16200000">
                  <a:pos x="wd2" y="hd2"/>
                </a:cxn>
              </a:cxnLst>
              <a:rect l="0" t="0" r="r" b="b"/>
              <a:pathLst>
                <a:path w="21225" h="21600" extrusionOk="0">
                  <a:moveTo>
                    <a:pt x="2065" y="0"/>
                  </a:moveTo>
                  <a:cubicBezTo>
                    <a:pt x="949" y="0"/>
                    <a:pt x="-188" y="1923"/>
                    <a:pt x="26" y="4713"/>
                  </a:cubicBezTo>
                  <a:cubicBezTo>
                    <a:pt x="105" y="5788"/>
                    <a:pt x="408" y="6740"/>
                    <a:pt x="796" y="7401"/>
                  </a:cubicBezTo>
                  <a:cubicBezTo>
                    <a:pt x="1184" y="8063"/>
                    <a:pt x="1644" y="8462"/>
                    <a:pt x="2111" y="8724"/>
                  </a:cubicBezTo>
                  <a:cubicBezTo>
                    <a:pt x="2547" y="8959"/>
                    <a:pt x="2996" y="9097"/>
                    <a:pt x="3420" y="9400"/>
                  </a:cubicBezTo>
                  <a:cubicBezTo>
                    <a:pt x="3851" y="9717"/>
                    <a:pt x="4269" y="10213"/>
                    <a:pt x="4536" y="11027"/>
                  </a:cubicBezTo>
                  <a:cubicBezTo>
                    <a:pt x="5117" y="12819"/>
                    <a:pt x="4821" y="15480"/>
                    <a:pt x="5305" y="17423"/>
                  </a:cubicBezTo>
                  <a:cubicBezTo>
                    <a:pt x="5724" y="19063"/>
                    <a:pt x="6633" y="19918"/>
                    <a:pt x="7445" y="20055"/>
                  </a:cubicBezTo>
                  <a:cubicBezTo>
                    <a:pt x="8252" y="20800"/>
                    <a:pt x="9336" y="21600"/>
                    <a:pt x="10682" y="21600"/>
                  </a:cubicBezTo>
                  <a:cubicBezTo>
                    <a:pt x="11585" y="21600"/>
                    <a:pt x="12616" y="21241"/>
                    <a:pt x="13761" y="20249"/>
                  </a:cubicBezTo>
                  <a:cubicBezTo>
                    <a:pt x="14574" y="20111"/>
                    <a:pt x="15495" y="19257"/>
                    <a:pt x="15913" y="17602"/>
                  </a:cubicBezTo>
                  <a:cubicBezTo>
                    <a:pt x="16398" y="15672"/>
                    <a:pt x="16101" y="13011"/>
                    <a:pt x="16683" y="11219"/>
                  </a:cubicBezTo>
                  <a:cubicBezTo>
                    <a:pt x="16950" y="10406"/>
                    <a:pt x="17368" y="9897"/>
                    <a:pt x="17798" y="9594"/>
                  </a:cubicBezTo>
                  <a:cubicBezTo>
                    <a:pt x="18222" y="9290"/>
                    <a:pt x="18671" y="9152"/>
                    <a:pt x="19108" y="8904"/>
                  </a:cubicBezTo>
                  <a:cubicBezTo>
                    <a:pt x="19575" y="8642"/>
                    <a:pt x="20035" y="8256"/>
                    <a:pt x="20423" y="7594"/>
                  </a:cubicBezTo>
                  <a:cubicBezTo>
                    <a:pt x="20811" y="6933"/>
                    <a:pt x="21114" y="5981"/>
                    <a:pt x="21199" y="4893"/>
                  </a:cubicBezTo>
                  <a:cubicBezTo>
                    <a:pt x="21412" y="2111"/>
                    <a:pt x="20277" y="190"/>
                    <a:pt x="19167" y="190"/>
                  </a:cubicBezTo>
                  <a:cubicBezTo>
                    <a:pt x="19046" y="190"/>
                    <a:pt x="18924" y="213"/>
                    <a:pt x="18804" y="261"/>
                  </a:cubicBezTo>
                  <a:cubicBezTo>
                    <a:pt x="18174" y="508"/>
                    <a:pt x="17544" y="1377"/>
                    <a:pt x="17277" y="2728"/>
                  </a:cubicBezTo>
                  <a:cubicBezTo>
                    <a:pt x="17010" y="4051"/>
                    <a:pt x="17125" y="5664"/>
                    <a:pt x="16841" y="6973"/>
                  </a:cubicBezTo>
                  <a:cubicBezTo>
                    <a:pt x="16586" y="8173"/>
                    <a:pt x="16040" y="8931"/>
                    <a:pt x="15477" y="9304"/>
                  </a:cubicBezTo>
                  <a:cubicBezTo>
                    <a:pt x="14913" y="9690"/>
                    <a:pt x="14319" y="9745"/>
                    <a:pt x="13737" y="9965"/>
                  </a:cubicBezTo>
                  <a:cubicBezTo>
                    <a:pt x="12319" y="10489"/>
                    <a:pt x="11137" y="13274"/>
                    <a:pt x="11525" y="16706"/>
                  </a:cubicBezTo>
                  <a:cubicBezTo>
                    <a:pt x="11622" y="17534"/>
                    <a:pt x="11791" y="18250"/>
                    <a:pt x="12015" y="18802"/>
                  </a:cubicBezTo>
                  <a:cubicBezTo>
                    <a:pt x="12246" y="19380"/>
                    <a:pt x="12537" y="19794"/>
                    <a:pt x="12870" y="20029"/>
                  </a:cubicBezTo>
                  <a:cubicBezTo>
                    <a:pt x="12072" y="20543"/>
                    <a:pt x="11342" y="20744"/>
                    <a:pt x="10678" y="20744"/>
                  </a:cubicBezTo>
                  <a:cubicBezTo>
                    <a:pt x="9758" y="20744"/>
                    <a:pt x="8968" y="20358"/>
                    <a:pt x="8306" y="19877"/>
                  </a:cubicBezTo>
                  <a:cubicBezTo>
                    <a:pt x="8657" y="19642"/>
                    <a:pt x="8967" y="19215"/>
                    <a:pt x="9203" y="18622"/>
                  </a:cubicBezTo>
                  <a:cubicBezTo>
                    <a:pt x="9427" y="18057"/>
                    <a:pt x="9597" y="17354"/>
                    <a:pt x="9694" y="16513"/>
                  </a:cubicBezTo>
                  <a:cubicBezTo>
                    <a:pt x="10082" y="13081"/>
                    <a:pt x="8900" y="10296"/>
                    <a:pt x="7482" y="9772"/>
                  </a:cubicBezTo>
                  <a:cubicBezTo>
                    <a:pt x="6900" y="9566"/>
                    <a:pt x="6306" y="9496"/>
                    <a:pt x="5742" y="9125"/>
                  </a:cubicBezTo>
                  <a:cubicBezTo>
                    <a:pt x="5184" y="8752"/>
                    <a:pt x="4633" y="7993"/>
                    <a:pt x="4378" y="6795"/>
                  </a:cubicBezTo>
                  <a:cubicBezTo>
                    <a:pt x="4093" y="5472"/>
                    <a:pt x="4208" y="3872"/>
                    <a:pt x="3941" y="2536"/>
                  </a:cubicBezTo>
                  <a:cubicBezTo>
                    <a:pt x="3675" y="1184"/>
                    <a:pt x="3044" y="330"/>
                    <a:pt x="2420" y="67"/>
                  </a:cubicBezTo>
                  <a:cubicBezTo>
                    <a:pt x="2303" y="22"/>
                    <a:pt x="2184" y="0"/>
                    <a:pt x="2065"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5" name="Google Shape;409;p1"/>
            <p:cNvSpPr/>
            <p:nvPr/>
          </p:nvSpPr>
          <p:spPr>
            <a:xfrm>
              <a:off x="863892" y="1255796"/>
              <a:ext cx="322469" cy="152635"/>
            </a:xfrm>
            <a:custGeom>
              <a:avLst/>
              <a:gdLst/>
              <a:ahLst/>
              <a:cxnLst>
                <a:cxn ang="0">
                  <a:pos x="wd2" y="hd2"/>
                </a:cxn>
                <a:cxn ang="5400000">
                  <a:pos x="wd2" y="hd2"/>
                </a:cxn>
                <a:cxn ang="10800000">
                  <a:pos x="wd2" y="hd2"/>
                </a:cxn>
                <a:cxn ang="16200000">
                  <a:pos x="wd2" y="hd2"/>
                </a:cxn>
              </a:cxnLst>
              <a:rect l="0" t="0" r="r" b="b"/>
              <a:pathLst>
                <a:path w="21230" h="21600" extrusionOk="0">
                  <a:moveTo>
                    <a:pt x="2069" y="0"/>
                  </a:moveTo>
                  <a:cubicBezTo>
                    <a:pt x="957" y="0"/>
                    <a:pt x="-182" y="1930"/>
                    <a:pt x="25" y="4711"/>
                  </a:cubicBezTo>
                  <a:cubicBezTo>
                    <a:pt x="114" y="5787"/>
                    <a:pt x="417" y="6745"/>
                    <a:pt x="802" y="7402"/>
                  </a:cubicBezTo>
                  <a:cubicBezTo>
                    <a:pt x="1187" y="8058"/>
                    <a:pt x="1653" y="8462"/>
                    <a:pt x="2120" y="8713"/>
                  </a:cubicBezTo>
                  <a:cubicBezTo>
                    <a:pt x="2556" y="8966"/>
                    <a:pt x="3000" y="9100"/>
                    <a:pt x="3429" y="9404"/>
                  </a:cubicBezTo>
                  <a:cubicBezTo>
                    <a:pt x="3859" y="9706"/>
                    <a:pt x="4273" y="10211"/>
                    <a:pt x="4539" y="11035"/>
                  </a:cubicBezTo>
                  <a:cubicBezTo>
                    <a:pt x="5124" y="12819"/>
                    <a:pt x="4828" y="15477"/>
                    <a:pt x="5316" y="17411"/>
                  </a:cubicBezTo>
                  <a:cubicBezTo>
                    <a:pt x="5731" y="19060"/>
                    <a:pt x="6641" y="19900"/>
                    <a:pt x="7455" y="20051"/>
                  </a:cubicBezTo>
                  <a:cubicBezTo>
                    <a:pt x="8262" y="20792"/>
                    <a:pt x="9342" y="21600"/>
                    <a:pt x="10689" y="21600"/>
                  </a:cubicBezTo>
                  <a:cubicBezTo>
                    <a:pt x="11592" y="21600"/>
                    <a:pt x="12621" y="21230"/>
                    <a:pt x="13767" y="20237"/>
                  </a:cubicBezTo>
                  <a:cubicBezTo>
                    <a:pt x="14582" y="20102"/>
                    <a:pt x="15499" y="19262"/>
                    <a:pt x="15921" y="17596"/>
                  </a:cubicBezTo>
                  <a:cubicBezTo>
                    <a:pt x="16410" y="15662"/>
                    <a:pt x="16106" y="13004"/>
                    <a:pt x="16691" y="11220"/>
                  </a:cubicBezTo>
                  <a:cubicBezTo>
                    <a:pt x="16957" y="10396"/>
                    <a:pt x="17379" y="9892"/>
                    <a:pt x="17801" y="9589"/>
                  </a:cubicBezTo>
                  <a:cubicBezTo>
                    <a:pt x="18230" y="9285"/>
                    <a:pt x="18674" y="9151"/>
                    <a:pt x="19110" y="8898"/>
                  </a:cubicBezTo>
                  <a:cubicBezTo>
                    <a:pt x="19584" y="8647"/>
                    <a:pt x="20043" y="8260"/>
                    <a:pt x="20428" y="7587"/>
                  </a:cubicBezTo>
                  <a:cubicBezTo>
                    <a:pt x="20813" y="6930"/>
                    <a:pt x="21123" y="5972"/>
                    <a:pt x="21205" y="4896"/>
                  </a:cubicBezTo>
                  <a:cubicBezTo>
                    <a:pt x="21418" y="2124"/>
                    <a:pt x="20287" y="196"/>
                    <a:pt x="19174" y="196"/>
                  </a:cubicBezTo>
                  <a:cubicBezTo>
                    <a:pt x="19051" y="196"/>
                    <a:pt x="18928" y="220"/>
                    <a:pt x="18807" y="270"/>
                  </a:cubicBezTo>
                  <a:cubicBezTo>
                    <a:pt x="18185" y="504"/>
                    <a:pt x="17549" y="1379"/>
                    <a:pt x="17283" y="2725"/>
                  </a:cubicBezTo>
                  <a:cubicBezTo>
                    <a:pt x="17016" y="4054"/>
                    <a:pt x="17134" y="5668"/>
                    <a:pt x="16853" y="6981"/>
                  </a:cubicBezTo>
                  <a:cubicBezTo>
                    <a:pt x="16594" y="8175"/>
                    <a:pt x="16047" y="8932"/>
                    <a:pt x="15484" y="9302"/>
                  </a:cubicBezTo>
                  <a:cubicBezTo>
                    <a:pt x="14915" y="9689"/>
                    <a:pt x="14322" y="9740"/>
                    <a:pt x="13745" y="9958"/>
                  </a:cubicBezTo>
                  <a:cubicBezTo>
                    <a:pt x="12324" y="10481"/>
                    <a:pt x="11148" y="13273"/>
                    <a:pt x="11532" y="16687"/>
                  </a:cubicBezTo>
                  <a:cubicBezTo>
                    <a:pt x="11629" y="17528"/>
                    <a:pt x="11799" y="18235"/>
                    <a:pt x="12021" y="18790"/>
                  </a:cubicBezTo>
                  <a:cubicBezTo>
                    <a:pt x="12250" y="19379"/>
                    <a:pt x="12547" y="19783"/>
                    <a:pt x="12879" y="20018"/>
                  </a:cubicBezTo>
                  <a:cubicBezTo>
                    <a:pt x="12083" y="20532"/>
                    <a:pt x="11353" y="20734"/>
                    <a:pt x="10689" y="20734"/>
                  </a:cubicBezTo>
                  <a:cubicBezTo>
                    <a:pt x="9768" y="20734"/>
                    <a:pt x="8976" y="20345"/>
                    <a:pt x="8313" y="19866"/>
                  </a:cubicBezTo>
                  <a:cubicBezTo>
                    <a:pt x="8661" y="19632"/>
                    <a:pt x="8972" y="19211"/>
                    <a:pt x="9209" y="18605"/>
                  </a:cubicBezTo>
                  <a:cubicBezTo>
                    <a:pt x="9438" y="18049"/>
                    <a:pt x="9601" y="17343"/>
                    <a:pt x="9697" y="16502"/>
                  </a:cubicBezTo>
                  <a:cubicBezTo>
                    <a:pt x="10090" y="13087"/>
                    <a:pt x="8906" y="10296"/>
                    <a:pt x="7485" y="9774"/>
                  </a:cubicBezTo>
                  <a:cubicBezTo>
                    <a:pt x="6907" y="9555"/>
                    <a:pt x="6315" y="9504"/>
                    <a:pt x="5753" y="9117"/>
                  </a:cubicBezTo>
                  <a:cubicBezTo>
                    <a:pt x="5191" y="8747"/>
                    <a:pt x="4636" y="7990"/>
                    <a:pt x="4384" y="6796"/>
                  </a:cubicBezTo>
                  <a:cubicBezTo>
                    <a:pt x="4102" y="5468"/>
                    <a:pt x="4214" y="3868"/>
                    <a:pt x="3947" y="2540"/>
                  </a:cubicBezTo>
                  <a:cubicBezTo>
                    <a:pt x="3681" y="1194"/>
                    <a:pt x="3052" y="319"/>
                    <a:pt x="2423" y="68"/>
                  </a:cubicBezTo>
                  <a:cubicBezTo>
                    <a:pt x="2306" y="21"/>
                    <a:pt x="2187" y="0"/>
                    <a:pt x="2069"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6" name="Google Shape;410;p1"/>
            <p:cNvSpPr/>
            <p:nvPr/>
          </p:nvSpPr>
          <p:spPr>
            <a:xfrm>
              <a:off x="897322" y="1178720"/>
              <a:ext cx="257585" cy="121894"/>
            </a:xfrm>
            <a:custGeom>
              <a:avLst/>
              <a:gdLst/>
              <a:ahLst/>
              <a:cxnLst>
                <a:cxn ang="0">
                  <a:pos x="wd2" y="hd2"/>
                </a:cxn>
                <a:cxn ang="5400000">
                  <a:pos x="wd2" y="hd2"/>
                </a:cxn>
                <a:cxn ang="10800000">
                  <a:pos x="wd2" y="hd2"/>
                </a:cxn>
                <a:cxn ang="16200000">
                  <a:pos x="wd2" y="hd2"/>
                </a:cxn>
              </a:cxnLst>
              <a:rect l="0" t="0" r="r" b="b"/>
              <a:pathLst>
                <a:path w="21227" h="21600" extrusionOk="0">
                  <a:moveTo>
                    <a:pt x="2052" y="0"/>
                  </a:moveTo>
                  <a:cubicBezTo>
                    <a:pt x="945" y="0"/>
                    <a:pt x="-190" y="1918"/>
                    <a:pt x="26" y="4706"/>
                  </a:cubicBezTo>
                  <a:cubicBezTo>
                    <a:pt x="110" y="5780"/>
                    <a:pt x="415" y="6728"/>
                    <a:pt x="796" y="7402"/>
                  </a:cubicBezTo>
                  <a:cubicBezTo>
                    <a:pt x="1185" y="8055"/>
                    <a:pt x="1648" y="8455"/>
                    <a:pt x="2120" y="8708"/>
                  </a:cubicBezTo>
                  <a:cubicBezTo>
                    <a:pt x="2556" y="8961"/>
                    <a:pt x="3000" y="9087"/>
                    <a:pt x="3426" y="9403"/>
                  </a:cubicBezTo>
                  <a:cubicBezTo>
                    <a:pt x="3852" y="9699"/>
                    <a:pt x="4269" y="10203"/>
                    <a:pt x="4538" y="11026"/>
                  </a:cubicBezTo>
                  <a:cubicBezTo>
                    <a:pt x="5121" y="12816"/>
                    <a:pt x="4825" y="15470"/>
                    <a:pt x="5306" y="17407"/>
                  </a:cubicBezTo>
                  <a:cubicBezTo>
                    <a:pt x="5723" y="19051"/>
                    <a:pt x="6640" y="19914"/>
                    <a:pt x="7446" y="20041"/>
                  </a:cubicBezTo>
                  <a:cubicBezTo>
                    <a:pt x="8252" y="20799"/>
                    <a:pt x="9336" y="21600"/>
                    <a:pt x="10678" y="21600"/>
                  </a:cubicBezTo>
                  <a:cubicBezTo>
                    <a:pt x="11586" y="21600"/>
                    <a:pt x="12615" y="21220"/>
                    <a:pt x="13763" y="20231"/>
                  </a:cubicBezTo>
                  <a:cubicBezTo>
                    <a:pt x="14579" y="20103"/>
                    <a:pt x="15496" y="19261"/>
                    <a:pt x="15913" y="17596"/>
                  </a:cubicBezTo>
                  <a:cubicBezTo>
                    <a:pt x="16404" y="15659"/>
                    <a:pt x="16098" y="13005"/>
                    <a:pt x="16691" y="11215"/>
                  </a:cubicBezTo>
                  <a:cubicBezTo>
                    <a:pt x="16950" y="10394"/>
                    <a:pt x="17367" y="9888"/>
                    <a:pt x="17802" y="9593"/>
                  </a:cubicBezTo>
                  <a:cubicBezTo>
                    <a:pt x="18228" y="9278"/>
                    <a:pt x="18673" y="9150"/>
                    <a:pt x="19108" y="8897"/>
                  </a:cubicBezTo>
                  <a:cubicBezTo>
                    <a:pt x="19580" y="8644"/>
                    <a:pt x="20044" y="8244"/>
                    <a:pt x="20424" y="7592"/>
                  </a:cubicBezTo>
                  <a:cubicBezTo>
                    <a:pt x="20813" y="6918"/>
                    <a:pt x="21118" y="5969"/>
                    <a:pt x="21201" y="4895"/>
                  </a:cubicBezTo>
                  <a:cubicBezTo>
                    <a:pt x="21410" y="2107"/>
                    <a:pt x="20281" y="189"/>
                    <a:pt x="19169" y="189"/>
                  </a:cubicBezTo>
                  <a:cubicBezTo>
                    <a:pt x="19046" y="189"/>
                    <a:pt x="18923" y="212"/>
                    <a:pt x="18802" y="262"/>
                  </a:cubicBezTo>
                  <a:cubicBezTo>
                    <a:pt x="18182" y="515"/>
                    <a:pt x="17552" y="1378"/>
                    <a:pt x="17284" y="2726"/>
                  </a:cubicBezTo>
                  <a:cubicBezTo>
                    <a:pt x="17014" y="4053"/>
                    <a:pt x="17126" y="5654"/>
                    <a:pt x="16848" y="6981"/>
                  </a:cubicBezTo>
                  <a:cubicBezTo>
                    <a:pt x="16589" y="8181"/>
                    <a:pt x="16042" y="8918"/>
                    <a:pt x="15477" y="9297"/>
                  </a:cubicBezTo>
                  <a:cubicBezTo>
                    <a:pt x="14912" y="9677"/>
                    <a:pt x="14319" y="9739"/>
                    <a:pt x="13745" y="9952"/>
                  </a:cubicBezTo>
                  <a:cubicBezTo>
                    <a:pt x="12318" y="10477"/>
                    <a:pt x="11142" y="13258"/>
                    <a:pt x="11531" y="16692"/>
                  </a:cubicBezTo>
                  <a:cubicBezTo>
                    <a:pt x="11624" y="17534"/>
                    <a:pt x="11790" y="18230"/>
                    <a:pt x="12013" y="18798"/>
                  </a:cubicBezTo>
                  <a:cubicBezTo>
                    <a:pt x="12245" y="19367"/>
                    <a:pt x="12541" y="19788"/>
                    <a:pt x="12874" y="20020"/>
                  </a:cubicBezTo>
                  <a:cubicBezTo>
                    <a:pt x="12080" y="20540"/>
                    <a:pt x="11351" y="20742"/>
                    <a:pt x="10687" y="20742"/>
                  </a:cubicBezTo>
                  <a:cubicBezTo>
                    <a:pt x="9764" y="20742"/>
                    <a:pt x="8970" y="20349"/>
                    <a:pt x="8307" y="19872"/>
                  </a:cubicBezTo>
                  <a:cubicBezTo>
                    <a:pt x="8660" y="19640"/>
                    <a:pt x="8965" y="19197"/>
                    <a:pt x="9206" y="18608"/>
                  </a:cubicBezTo>
                  <a:cubicBezTo>
                    <a:pt x="9428" y="18040"/>
                    <a:pt x="9604" y="17345"/>
                    <a:pt x="9697" y="16501"/>
                  </a:cubicBezTo>
                  <a:cubicBezTo>
                    <a:pt x="10086" y="13090"/>
                    <a:pt x="8900" y="10288"/>
                    <a:pt x="7483" y="9761"/>
                  </a:cubicBezTo>
                  <a:cubicBezTo>
                    <a:pt x="6900" y="9550"/>
                    <a:pt x="6307" y="9488"/>
                    <a:pt x="5751" y="9108"/>
                  </a:cubicBezTo>
                  <a:cubicBezTo>
                    <a:pt x="5186" y="8729"/>
                    <a:pt x="4640" y="7991"/>
                    <a:pt x="4380" y="6792"/>
                  </a:cubicBezTo>
                  <a:cubicBezTo>
                    <a:pt x="4093" y="5463"/>
                    <a:pt x="4213" y="3864"/>
                    <a:pt x="3945" y="2537"/>
                  </a:cubicBezTo>
                  <a:cubicBezTo>
                    <a:pt x="3676" y="1189"/>
                    <a:pt x="3046" y="324"/>
                    <a:pt x="2416" y="71"/>
                  </a:cubicBezTo>
                  <a:cubicBezTo>
                    <a:pt x="2296" y="23"/>
                    <a:pt x="2174" y="0"/>
                    <a:pt x="205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7" name="Google Shape;411;p1"/>
            <p:cNvSpPr/>
            <p:nvPr/>
          </p:nvSpPr>
          <p:spPr>
            <a:xfrm>
              <a:off x="939365" y="1144724"/>
              <a:ext cx="175116" cy="82898"/>
            </a:xfrm>
            <a:custGeom>
              <a:avLst/>
              <a:gdLst/>
              <a:ahLst/>
              <a:cxnLst>
                <a:cxn ang="0">
                  <a:pos x="wd2" y="hd2"/>
                </a:cxn>
                <a:cxn ang="5400000">
                  <a:pos x="wd2" y="hd2"/>
                </a:cxn>
                <a:cxn ang="10800000">
                  <a:pos x="wd2" y="hd2"/>
                </a:cxn>
                <a:cxn ang="16200000">
                  <a:pos x="wd2" y="hd2"/>
                </a:cxn>
              </a:cxnLst>
              <a:rect l="0" t="0" r="r" b="b"/>
              <a:pathLst>
                <a:path w="21225" h="21600" extrusionOk="0">
                  <a:moveTo>
                    <a:pt x="2053" y="0"/>
                  </a:moveTo>
                  <a:cubicBezTo>
                    <a:pt x="943" y="0"/>
                    <a:pt x="-183" y="1930"/>
                    <a:pt x="25" y="4688"/>
                  </a:cubicBezTo>
                  <a:cubicBezTo>
                    <a:pt x="108" y="5773"/>
                    <a:pt x="407" y="6733"/>
                    <a:pt x="802" y="7383"/>
                  </a:cubicBezTo>
                  <a:cubicBezTo>
                    <a:pt x="1183" y="8065"/>
                    <a:pt x="1647" y="8437"/>
                    <a:pt x="2110" y="8715"/>
                  </a:cubicBezTo>
                  <a:cubicBezTo>
                    <a:pt x="2546" y="8962"/>
                    <a:pt x="2996" y="9087"/>
                    <a:pt x="3432" y="9397"/>
                  </a:cubicBezTo>
                  <a:cubicBezTo>
                    <a:pt x="3854" y="9706"/>
                    <a:pt x="4276" y="10203"/>
                    <a:pt x="4535" y="11007"/>
                  </a:cubicBezTo>
                  <a:cubicBezTo>
                    <a:pt x="5121" y="12804"/>
                    <a:pt x="4821" y="15468"/>
                    <a:pt x="5312" y="17388"/>
                  </a:cubicBezTo>
                  <a:cubicBezTo>
                    <a:pt x="5720" y="19061"/>
                    <a:pt x="6633" y="19896"/>
                    <a:pt x="7450" y="20052"/>
                  </a:cubicBezTo>
                  <a:cubicBezTo>
                    <a:pt x="8255" y="20796"/>
                    <a:pt x="9330" y="21600"/>
                    <a:pt x="10679" y="21600"/>
                  </a:cubicBezTo>
                  <a:cubicBezTo>
                    <a:pt x="11592" y="21600"/>
                    <a:pt x="12614" y="21228"/>
                    <a:pt x="13759" y="20237"/>
                  </a:cubicBezTo>
                  <a:cubicBezTo>
                    <a:pt x="14576" y="20083"/>
                    <a:pt x="15502" y="19246"/>
                    <a:pt x="15911" y="17573"/>
                  </a:cubicBezTo>
                  <a:cubicBezTo>
                    <a:pt x="16402" y="15653"/>
                    <a:pt x="16102" y="12989"/>
                    <a:pt x="16688" y="11194"/>
                  </a:cubicBezTo>
                  <a:cubicBezTo>
                    <a:pt x="16960" y="10388"/>
                    <a:pt x="17369" y="9893"/>
                    <a:pt x="17805" y="9584"/>
                  </a:cubicBezTo>
                  <a:cubicBezTo>
                    <a:pt x="18227" y="9274"/>
                    <a:pt x="18677" y="9149"/>
                    <a:pt x="19112" y="8902"/>
                  </a:cubicBezTo>
                  <a:cubicBezTo>
                    <a:pt x="19576" y="8624"/>
                    <a:pt x="20039" y="8252"/>
                    <a:pt x="20434" y="7570"/>
                  </a:cubicBezTo>
                  <a:cubicBezTo>
                    <a:pt x="20815" y="6920"/>
                    <a:pt x="21115" y="5960"/>
                    <a:pt x="21197" y="4875"/>
                  </a:cubicBezTo>
                  <a:cubicBezTo>
                    <a:pt x="21417" y="2118"/>
                    <a:pt x="20282" y="185"/>
                    <a:pt x="19170" y="185"/>
                  </a:cubicBezTo>
                  <a:cubicBezTo>
                    <a:pt x="19045" y="185"/>
                    <a:pt x="18921" y="211"/>
                    <a:pt x="18799" y="260"/>
                  </a:cubicBezTo>
                  <a:cubicBezTo>
                    <a:pt x="18186" y="507"/>
                    <a:pt x="17546" y="1374"/>
                    <a:pt x="17274" y="2706"/>
                  </a:cubicBezTo>
                  <a:cubicBezTo>
                    <a:pt x="17014" y="4037"/>
                    <a:pt x="17124" y="5650"/>
                    <a:pt x="16851" y="6951"/>
                  </a:cubicBezTo>
                  <a:cubicBezTo>
                    <a:pt x="16592" y="8158"/>
                    <a:pt x="16047" y="8933"/>
                    <a:pt x="15475" y="9303"/>
                  </a:cubicBezTo>
                  <a:cubicBezTo>
                    <a:pt x="14917" y="9675"/>
                    <a:pt x="14317" y="9737"/>
                    <a:pt x="13745" y="9953"/>
                  </a:cubicBezTo>
                  <a:cubicBezTo>
                    <a:pt x="12314" y="10481"/>
                    <a:pt x="11143" y="13267"/>
                    <a:pt x="11524" y="16675"/>
                  </a:cubicBezTo>
                  <a:cubicBezTo>
                    <a:pt x="11620" y="17513"/>
                    <a:pt x="11796" y="18223"/>
                    <a:pt x="12015" y="18783"/>
                  </a:cubicBezTo>
                  <a:cubicBezTo>
                    <a:pt x="12246" y="19371"/>
                    <a:pt x="12546" y="19774"/>
                    <a:pt x="12873" y="20021"/>
                  </a:cubicBezTo>
                  <a:cubicBezTo>
                    <a:pt x="12074" y="20541"/>
                    <a:pt x="11342" y="20744"/>
                    <a:pt x="10677" y="20744"/>
                  </a:cubicBezTo>
                  <a:cubicBezTo>
                    <a:pt x="9756" y="20744"/>
                    <a:pt x="8965" y="20351"/>
                    <a:pt x="8308" y="19865"/>
                  </a:cubicBezTo>
                  <a:cubicBezTo>
                    <a:pt x="8663" y="19618"/>
                    <a:pt x="8963" y="19186"/>
                    <a:pt x="9208" y="18595"/>
                  </a:cubicBezTo>
                  <a:cubicBezTo>
                    <a:pt x="9426" y="18039"/>
                    <a:pt x="9603" y="17326"/>
                    <a:pt x="9699" y="16491"/>
                  </a:cubicBezTo>
                  <a:cubicBezTo>
                    <a:pt x="10080" y="13083"/>
                    <a:pt x="8908" y="10294"/>
                    <a:pt x="7478" y="9769"/>
                  </a:cubicBezTo>
                  <a:cubicBezTo>
                    <a:pt x="6906" y="9553"/>
                    <a:pt x="6306" y="9490"/>
                    <a:pt x="5748" y="9118"/>
                  </a:cubicBezTo>
                  <a:cubicBezTo>
                    <a:pt x="5189" y="8746"/>
                    <a:pt x="4631" y="7971"/>
                    <a:pt x="4371" y="6764"/>
                  </a:cubicBezTo>
                  <a:cubicBezTo>
                    <a:pt x="4099" y="5463"/>
                    <a:pt x="4209" y="3853"/>
                    <a:pt x="3949" y="2521"/>
                  </a:cubicBezTo>
                  <a:cubicBezTo>
                    <a:pt x="3677" y="1189"/>
                    <a:pt x="3051" y="323"/>
                    <a:pt x="2424" y="73"/>
                  </a:cubicBezTo>
                  <a:cubicBezTo>
                    <a:pt x="2301" y="23"/>
                    <a:pt x="2178" y="0"/>
                    <a:pt x="2053"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8" name="Google Shape;412;p1"/>
            <p:cNvSpPr/>
            <p:nvPr/>
          </p:nvSpPr>
          <p:spPr>
            <a:xfrm>
              <a:off x="1017580" y="1226074"/>
              <a:ext cx="13492" cy="1113226"/>
            </a:xfrm>
            <a:prstGeom prst="rect">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19" name="Google Shape;413;p1"/>
            <p:cNvSpPr/>
            <p:nvPr/>
          </p:nvSpPr>
          <p:spPr>
            <a:xfrm>
              <a:off x="1806206" y="1179838"/>
              <a:ext cx="132293" cy="30312"/>
            </a:xfrm>
            <a:custGeom>
              <a:avLst/>
              <a:gdLst/>
              <a:ahLst/>
              <a:cxnLst>
                <a:cxn ang="0">
                  <a:pos x="wd2" y="hd2"/>
                </a:cxn>
                <a:cxn ang="5400000">
                  <a:pos x="wd2" y="hd2"/>
                </a:cxn>
                <a:cxn ang="10800000">
                  <a:pos x="wd2" y="hd2"/>
                </a:cxn>
                <a:cxn ang="16200000">
                  <a:pos x="wd2" y="hd2"/>
                </a:cxn>
              </a:cxnLst>
              <a:rect l="0" t="0" r="r" b="b"/>
              <a:pathLst>
                <a:path w="21600" h="21600" extrusionOk="0">
                  <a:moveTo>
                    <a:pt x="2349" y="0"/>
                  </a:moveTo>
                  <a:cubicBezTo>
                    <a:pt x="1064" y="0"/>
                    <a:pt x="0" y="4831"/>
                    <a:pt x="0" y="10757"/>
                  </a:cubicBezTo>
                  <a:cubicBezTo>
                    <a:pt x="0" y="16769"/>
                    <a:pt x="1064" y="21600"/>
                    <a:pt x="2349" y="21600"/>
                  </a:cubicBezTo>
                  <a:lnTo>
                    <a:pt x="19251" y="21600"/>
                  </a:lnTo>
                  <a:cubicBezTo>
                    <a:pt x="20536" y="21600"/>
                    <a:pt x="21600" y="16769"/>
                    <a:pt x="21600" y="10757"/>
                  </a:cubicBezTo>
                  <a:cubicBezTo>
                    <a:pt x="21600" y="4831"/>
                    <a:pt x="20536" y="0"/>
                    <a:pt x="19251"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0" name="Google Shape;414;p1"/>
            <p:cNvSpPr/>
            <p:nvPr/>
          </p:nvSpPr>
          <p:spPr>
            <a:xfrm>
              <a:off x="1625124" y="979062"/>
              <a:ext cx="132180" cy="30432"/>
            </a:xfrm>
            <a:custGeom>
              <a:avLst/>
              <a:gdLst/>
              <a:ahLst/>
              <a:cxnLst>
                <a:cxn ang="0">
                  <a:pos x="wd2" y="hd2"/>
                </a:cxn>
                <a:cxn ang="5400000">
                  <a:pos x="wd2" y="hd2"/>
                </a:cxn>
                <a:cxn ang="10800000">
                  <a:pos x="wd2" y="hd2"/>
                </a:cxn>
                <a:cxn ang="16200000">
                  <a:pos x="wd2" y="hd2"/>
                </a:cxn>
              </a:cxnLst>
              <a:rect l="0" t="0" r="r" b="b"/>
              <a:pathLst>
                <a:path w="21600" h="21600" extrusionOk="0">
                  <a:moveTo>
                    <a:pt x="2351" y="0"/>
                  </a:moveTo>
                  <a:cubicBezTo>
                    <a:pt x="1046" y="0"/>
                    <a:pt x="0" y="4897"/>
                    <a:pt x="0" y="10800"/>
                  </a:cubicBezTo>
                  <a:cubicBezTo>
                    <a:pt x="0" y="16710"/>
                    <a:pt x="1046" y="21600"/>
                    <a:pt x="2351" y="21600"/>
                  </a:cubicBezTo>
                  <a:lnTo>
                    <a:pt x="19267" y="21600"/>
                  </a:lnTo>
                  <a:cubicBezTo>
                    <a:pt x="20554" y="21600"/>
                    <a:pt x="21600" y="16710"/>
                    <a:pt x="21600" y="10800"/>
                  </a:cubicBezTo>
                  <a:cubicBezTo>
                    <a:pt x="21600" y="4897"/>
                    <a:pt x="20554" y="0"/>
                    <a:pt x="19267"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1" name="Google Shape;415;p1"/>
            <p:cNvSpPr/>
            <p:nvPr/>
          </p:nvSpPr>
          <p:spPr>
            <a:xfrm>
              <a:off x="1797662" y="857458"/>
              <a:ext cx="132179" cy="30432"/>
            </a:xfrm>
            <a:custGeom>
              <a:avLst/>
              <a:gdLst/>
              <a:ahLst/>
              <a:cxnLst>
                <a:cxn ang="0">
                  <a:pos x="wd2" y="hd2"/>
                </a:cxn>
                <a:cxn ang="5400000">
                  <a:pos x="wd2" y="hd2"/>
                </a:cxn>
                <a:cxn ang="10800000">
                  <a:pos x="wd2" y="hd2"/>
                </a:cxn>
                <a:cxn ang="16200000">
                  <a:pos x="wd2" y="hd2"/>
                </a:cxn>
              </a:cxnLst>
              <a:rect l="0" t="0" r="r" b="b"/>
              <a:pathLst>
                <a:path w="21600" h="21600" extrusionOk="0">
                  <a:moveTo>
                    <a:pt x="2333" y="0"/>
                  </a:moveTo>
                  <a:cubicBezTo>
                    <a:pt x="1046" y="0"/>
                    <a:pt x="0" y="4897"/>
                    <a:pt x="0" y="10800"/>
                  </a:cubicBezTo>
                  <a:cubicBezTo>
                    <a:pt x="0" y="16710"/>
                    <a:pt x="1046" y="21600"/>
                    <a:pt x="2333" y="21600"/>
                  </a:cubicBezTo>
                  <a:lnTo>
                    <a:pt x="19249" y="21600"/>
                  </a:lnTo>
                  <a:cubicBezTo>
                    <a:pt x="20554" y="21600"/>
                    <a:pt x="21600" y="16710"/>
                    <a:pt x="21600" y="10800"/>
                  </a:cubicBezTo>
                  <a:cubicBezTo>
                    <a:pt x="21600" y="4897"/>
                    <a:pt x="20554" y="0"/>
                    <a:pt x="1924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2" name="Google Shape;416;p1"/>
            <p:cNvSpPr/>
            <p:nvPr/>
          </p:nvSpPr>
          <p:spPr>
            <a:xfrm>
              <a:off x="1797662" y="1565926"/>
              <a:ext cx="132179" cy="30432"/>
            </a:xfrm>
            <a:custGeom>
              <a:avLst/>
              <a:gdLst/>
              <a:ahLst/>
              <a:cxnLst>
                <a:cxn ang="0">
                  <a:pos x="wd2" y="hd2"/>
                </a:cxn>
                <a:cxn ang="5400000">
                  <a:pos x="wd2" y="hd2"/>
                </a:cxn>
                <a:cxn ang="10800000">
                  <a:pos x="wd2" y="hd2"/>
                </a:cxn>
                <a:cxn ang="16200000">
                  <a:pos x="wd2" y="hd2"/>
                </a:cxn>
              </a:cxnLst>
              <a:rect l="0" t="0" r="r" b="b"/>
              <a:pathLst>
                <a:path w="21600" h="21600" extrusionOk="0">
                  <a:moveTo>
                    <a:pt x="2333" y="0"/>
                  </a:moveTo>
                  <a:cubicBezTo>
                    <a:pt x="1046" y="0"/>
                    <a:pt x="0" y="4897"/>
                    <a:pt x="0" y="10800"/>
                  </a:cubicBezTo>
                  <a:cubicBezTo>
                    <a:pt x="0" y="16710"/>
                    <a:pt x="1046" y="21600"/>
                    <a:pt x="2333" y="21600"/>
                  </a:cubicBezTo>
                  <a:lnTo>
                    <a:pt x="19249" y="21600"/>
                  </a:lnTo>
                  <a:cubicBezTo>
                    <a:pt x="20554" y="21600"/>
                    <a:pt x="21600" y="16710"/>
                    <a:pt x="21600" y="10800"/>
                  </a:cubicBezTo>
                  <a:cubicBezTo>
                    <a:pt x="21600" y="4897"/>
                    <a:pt x="20554" y="0"/>
                    <a:pt x="1924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3" name="Google Shape;417;p1"/>
            <p:cNvSpPr/>
            <p:nvPr/>
          </p:nvSpPr>
          <p:spPr>
            <a:xfrm>
              <a:off x="1642316" y="1721055"/>
              <a:ext cx="132302" cy="30433"/>
            </a:xfrm>
            <a:custGeom>
              <a:avLst/>
              <a:gdLst/>
              <a:ahLst/>
              <a:cxnLst>
                <a:cxn ang="0">
                  <a:pos x="wd2" y="hd2"/>
                </a:cxn>
                <a:cxn ang="5400000">
                  <a:pos x="wd2" y="hd2"/>
                </a:cxn>
                <a:cxn ang="10800000">
                  <a:pos x="wd2" y="hd2"/>
                </a:cxn>
                <a:cxn ang="16200000">
                  <a:pos x="wd2" y="hd2"/>
                </a:cxn>
              </a:cxnLst>
              <a:rect l="0" t="0" r="r" b="b"/>
              <a:pathLst>
                <a:path w="21600" h="21600" extrusionOk="0">
                  <a:moveTo>
                    <a:pt x="2349" y="0"/>
                  </a:moveTo>
                  <a:cubicBezTo>
                    <a:pt x="1065" y="0"/>
                    <a:pt x="0" y="4812"/>
                    <a:pt x="0" y="10800"/>
                  </a:cubicBezTo>
                  <a:cubicBezTo>
                    <a:pt x="0" y="16703"/>
                    <a:pt x="1065" y="21600"/>
                    <a:pt x="2349" y="21600"/>
                  </a:cubicBezTo>
                  <a:lnTo>
                    <a:pt x="19251" y="21600"/>
                  </a:lnTo>
                  <a:cubicBezTo>
                    <a:pt x="20535" y="21600"/>
                    <a:pt x="21600" y="16703"/>
                    <a:pt x="21600" y="10800"/>
                  </a:cubicBezTo>
                  <a:cubicBezTo>
                    <a:pt x="21600" y="4812"/>
                    <a:pt x="20535" y="0"/>
                    <a:pt x="19251"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4" name="Google Shape;418;p1"/>
            <p:cNvSpPr/>
            <p:nvPr/>
          </p:nvSpPr>
          <p:spPr>
            <a:xfrm>
              <a:off x="2609880" y="1978052"/>
              <a:ext cx="250102" cy="454448"/>
            </a:xfrm>
            <a:custGeom>
              <a:avLst/>
              <a:gdLst/>
              <a:ahLst/>
              <a:cxnLst>
                <a:cxn ang="0">
                  <a:pos x="wd2" y="hd2"/>
                </a:cxn>
                <a:cxn ang="5400000">
                  <a:pos x="wd2" y="hd2"/>
                </a:cxn>
                <a:cxn ang="10800000">
                  <a:pos x="wd2" y="hd2"/>
                </a:cxn>
                <a:cxn ang="16200000">
                  <a:pos x="wd2" y="hd2"/>
                </a:cxn>
              </a:cxnLst>
              <a:rect l="0" t="0" r="r" b="b"/>
              <a:pathLst>
                <a:path w="21600" h="21600" extrusionOk="0">
                  <a:moveTo>
                    <a:pt x="9844" y="0"/>
                  </a:moveTo>
                  <a:cubicBezTo>
                    <a:pt x="4426" y="0"/>
                    <a:pt x="0" y="2582"/>
                    <a:pt x="0" y="5729"/>
                  </a:cubicBezTo>
                  <a:lnTo>
                    <a:pt x="0" y="15877"/>
                  </a:lnTo>
                  <a:cubicBezTo>
                    <a:pt x="0" y="19023"/>
                    <a:pt x="4426" y="21600"/>
                    <a:pt x="9844" y="21600"/>
                  </a:cubicBezTo>
                  <a:lnTo>
                    <a:pt x="11756" y="21600"/>
                  </a:lnTo>
                  <a:cubicBezTo>
                    <a:pt x="17173" y="21600"/>
                    <a:pt x="21600" y="19023"/>
                    <a:pt x="21600" y="15877"/>
                  </a:cubicBezTo>
                  <a:lnTo>
                    <a:pt x="21600" y="5729"/>
                  </a:lnTo>
                  <a:cubicBezTo>
                    <a:pt x="21600" y="2582"/>
                    <a:pt x="17173" y="0"/>
                    <a:pt x="11756"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5" name="Google Shape;419;p1"/>
            <p:cNvSpPr/>
            <p:nvPr/>
          </p:nvSpPr>
          <p:spPr>
            <a:xfrm>
              <a:off x="2609993" y="2101083"/>
              <a:ext cx="206940" cy="89746"/>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6" name="Google Shape;420;p1"/>
            <p:cNvSpPr/>
            <p:nvPr/>
          </p:nvSpPr>
          <p:spPr>
            <a:xfrm>
              <a:off x="2644386" y="2222687"/>
              <a:ext cx="34516" cy="141464"/>
            </a:xfrm>
            <a:custGeom>
              <a:avLst/>
              <a:gdLst/>
              <a:ahLst/>
              <a:cxnLst>
                <a:cxn ang="0">
                  <a:pos x="wd2" y="hd2"/>
                </a:cxn>
                <a:cxn ang="5400000">
                  <a:pos x="wd2" y="hd2"/>
                </a:cxn>
                <a:cxn ang="10800000">
                  <a:pos x="wd2" y="hd2"/>
                </a:cxn>
                <a:cxn ang="16200000">
                  <a:pos x="wd2" y="hd2"/>
                </a:cxn>
              </a:cxnLst>
              <a:rect l="0" t="0" r="r" b="b"/>
              <a:pathLst>
                <a:path w="21600" h="21600" extrusionOk="0">
                  <a:moveTo>
                    <a:pt x="10765" y="0"/>
                  </a:moveTo>
                  <a:cubicBezTo>
                    <a:pt x="4856" y="0"/>
                    <a:pt x="0" y="1271"/>
                    <a:pt x="0" y="2796"/>
                  </a:cubicBezTo>
                  <a:lnTo>
                    <a:pt x="0" y="18804"/>
                  </a:lnTo>
                  <a:cubicBezTo>
                    <a:pt x="0" y="20347"/>
                    <a:pt x="4856" y="21600"/>
                    <a:pt x="10765" y="21600"/>
                  </a:cubicBezTo>
                  <a:cubicBezTo>
                    <a:pt x="16744" y="21600"/>
                    <a:pt x="21600" y="20347"/>
                    <a:pt x="21600" y="18804"/>
                  </a:cubicBezTo>
                  <a:lnTo>
                    <a:pt x="21600" y="2796"/>
                  </a:lnTo>
                  <a:cubicBezTo>
                    <a:pt x="21600" y="1271"/>
                    <a:pt x="16744" y="0"/>
                    <a:pt x="10765"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7" name="Google Shape;421;p1"/>
            <p:cNvSpPr/>
            <p:nvPr/>
          </p:nvSpPr>
          <p:spPr>
            <a:xfrm>
              <a:off x="1564195" y="2003850"/>
              <a:ext cx="243466" cy="442438"/>
            </a:xfrm>
            <a:custGeom>
              <a:avLst/>
              <a:gdLst/>
              <a:ahLst/>
              <a:cxnLst>
                <a:cxn ang="0">
                  <a:pos x="wd2" y="hd2"/>
                </a:cxn>
                <a:cxn ang="5400000">
                  <a:pos x="wd2" y="hd2"/>
                </a:cxn>
                <a:cxn ang="10800000">
                  <a:pos x="wd2" y="hd2"/>
                </a:cxn>
                <a:cxn ang="16200000">
                  <a:pos x="wd2" y="hd2"/>
                </a:cxn>
              </a:cxnLst>
              <a:rect l="0" t="0" r="r" b="b"/>
              <a:pathLst>
                <a:path w="21600" h="21600" extrusionOk="0">
                  <a:moveTo>
                    <a:pt x="9843" y="0"/>
                  </a:moveTo>
                  <a:cubicBezTo>
                    <a:pt x="4428" y="0"/>
                    <a:pt x="0" y="2576"/>
                    <a:pt x="0" y="5728"/>
                  </a:cubicBezTo>
                  <a:lnTo>
                    <a:pt x="0" y="15866"/>
                  </a:lnTo>
                  <a:cubicBezTo>
                    <a:pt x="0" y="19018"/>
                    <a:pt x="4428" y="21600"/>
                    <a:pt x="9843" y="21600"/>
                  </a:cubicBezTo>
                  <a:lnTo>
                    <a:pt x="11758" y="21600"/>
                  </a:lnTo>
                  <a:cubicBezTo>
                    <a:pt x="17173" y="21600"/>
                    <a:pt x="21600" y="19018"/>
                    <a:pt x="21600" y="15866"/>
                  </a:cubicBezTo>
                  <a:lnTo>
                    <a:pt x="21600" y="5728"/>
                  </a:lnTo>
                  <a:cubicBezTo>
                    <a:pt x="21600" y="2576"/>
                    <a:pt x="17173" y="0"/>
                    <a:pt x="11758"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8" name="Google Shape;422;p1"/>
            <p:cNvSpPr/>
            <p:nvPr/>
          </p:nvSpPr>
          <p:spPr>
            <a:xfrm>
              <a:off x="1564308" y="2123547"/>
              <a:ext cx="201426" cy="87380"/>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29" name="Google Shape;423;p1"/>
            <p:cNvSpPr/>
            <p:nvPr/>
          </p:nvSpPr>
          <p:spPr>
            <a:xfrm>
              <a:off x="1597690" y="2241946"/>
              <a:ext cx="33610" cy="137649"/>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cubicBezTo>
                    <a:pt x="4915" y="0"/>
                    <a:pt x="0" y="1250"/>
                    <a:pt x="0" y="2798"/>
                  </a:cubicBezTo>
                  <a:lnTo>
                    <a:pt x="0" y="18821"/>
                  </a:lnTo>
                  <a:cubicBezTo>
                    <a:pt x="0" y="20351"/>
                    <a:pt x="4915" y="21600"/>
                    <a:pt x="10836" y="21600"/>
                  </a:cubicBezTo>
                  <a:cubicBezTo>
                    <a:pt x="16764" y="21600"/>
                    <a:pt x="21600" y="20351"/>
                    <a:pt x="21600" y="18821"/>
                  </a:cubicBezTo>
                  <a:lnTo>
                    <a:pt x="21600" y="2798"/>
                  </a:lnTo>
                  <a:cubicBezTo>
                    <a:pt x="21600" y="1269"/>
                    <a:pt x="16764" y="0"/>
                    <a:pt x="10836"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0" name="Google Shape;424;p1"/>
            <p:cNvSpPr/>
            <p:nvPr/>
          </p:nvSpPr>
          <p:spPr>
            <a:xfrm>
              <a:off x="1785295" y="1640606"/>
              <a:ext cx="396783" cy="684787"/>
            </a:xfrm>
            <a:custGeom>
              <a:avLst/>
              <a:gdLst/>
              <a:ahLst/>
              <a:cxnLst>
                <a:cxn ang="0">
                  <a:pos x="wd2" y="hd2"/>
                </a:cxn>
                <a:cxn ang="5400000">
                  <a:pos x="wd2" y="hd2"/>
                </a:cxn>
                <a:cxn ang="10800000">
                  <a:pos x="wd2" y="hd2"/>
                </a:cxn>
                <a:cxn ang="16200000">
                  <a:pos x="wd2" y="hd2"/>
                </a:cxn>
              </a:cxnLst>
              <a:rect l="0" t="0" r="r" b="b"/>
              <a:pathLst>
                <a:path w="21600" h="21600" extrusionOk="0">
                  <a:moveTo>
                    <a:pt x="3669" y="0"/>
                  </a:moveTo>
                  <a:cubicBezTo>
                    <a:pt x="3313" y="0"/>
                    <a:pt x="2944" y="31"/>
                    <a:pt x="2564" y="100"/>
                  </a:cubicBezTo>
                  <a:cubicBezTo>
                    <a:pt x="1842" y="232"/>
                    <a:pt x="796" y="577"/>
                    <a:pt x="0" y="1030"/>
                  </a:cubicBezTo>
                  <a:lnTo>
                    <a:pt x="0" y="21600"/>
                  </a:lnTo>
                  <a:lnTo>
                    <a:pt x="21600" y="21600"/>
                  </a:lnTo>
                  <a:lnTo>
                    <a:pt x="21600" y="9448"/>
                  </a:lnTo>
                  <a:cubicBezTo>
                    <a:pt x="20884" y="9590"/>
                    <a:pt x="20078" y="9657"/>
                    <a:pt x="19250" y="9657"/>
                  </a:cubicBezTo>
                  <a:cubicBezTo>
                    <a:pt x="16925" y="9657"/>
                    <a:pt x="14432" y="9125"/>
                    <a:pt x="13290" y="8218"/>
                  </a:cubicBezTo>
                  <a:cubicBezTo>
                    <a:pt x="11069" y="6448"/>
                    <a:pt x="10757" y="3846"/>
                    <a:pt x="8512" y="1994"/>
                  </a:cubicBezTo>
                  <a:cubicBezTo>
                    <a:pt x="7330" y="1021"/>
                    <a:pt x="5697" y="0"/>
                    <a:pt x="366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1" name="Google Shape;425;p1"/>
            <p:cNvSpPr/>
            <p:nvPr/>
          </p:nvSpPr>
          <p:spPr>
            <a:xfrm>
              <a:off x="2083723" y="1602426"/>
              <a:ext cx="12926" cy="342110"/>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2" name="Google Shape;426;p1"/>
            <p:cNvSpPr/>
            <p:nvPr/>
          </p:nvSpPr>
          <p:spPr>
            <a:xfrm>
              <a:off x="2031691" y="1488880"/>
              <a:ext cx="181513" cy="149559"/>
            </a:xfrm>
            <a:custGeom>
              <a:avLst/>
              <a:gdLst/>
              <a:ahLst/>
              <a:cxnLst>
                <a:cxn ang="0">
                  <a:pos x="wd2" y="hd2"/>
                </a:cxn>
                <a:cxn ang="5400000">
                  <a:pos x="wd2" y="hd2"/>
                </a:cxn>
                <a:cxn ang="10800000">
                  <a:pos x="wd2" y="hd2"/>
                </a:cxn>
                <a:cxn ang="16200000">
                  <a:pos x="wd2" y="hd2"/>
                </a:cxn>
              </a:cxnLst>
              <a:rect l="0" t="0" r="r" b="b"/>
              <a:pathLst>
                <a:path w="19218" h="21600" extrusionOk="0">
                  <a:moveTo>
                    <a:pt x="5429" y="0"/>
                  </a:moveTo>
                  <a:cubicBezTo>
                    <a:pt x="3190" y="0"/>
                    <a:pt x="1371" y="1079"/>
                    <a:pt x="510" y="3230"/>
                  </a:cubicBezTo>
                  <a:cubicBezTo>
                    <a:pt x="-1191" y="7471"/>
                    <a:pt x="1499" y="14321"/>
                    <a:pt x="6532" y="18493"/>
                  </a:cubicBezTo>
                  <a:cubicBezTo>
                    <a:pt x="9018" y="20566"/>
                    <a:pt x="11608" y="21600"/>
                    <a:pt x="13797" y="21600"/>
                  </a:cubicBezTo>
                  <a:cubicBezTo>
                    <a:pt x="16031" y="21600"/>
                    <a:pt x="17847" y="20523"/>
                    <a:pt x="18707" y="18373"/>
                  </a:cubicBezTo>
                  <a:cubicBezTo>
                    <a:pt x="20409" y="14115"/>
                    <a:pt x="17719" y="7282"/>
                    <a:pt x="12697" y="3093"/>
                  </a:cubicBezTo>
                  <a:cubicBezTo>
                    <a:pt x="10208" y="1031"/>
                    <a:pt x="7618" y="0"/>
                    <a:pt x="542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3" name="Google Shape;427;p1"/>
            <p:cNvSpPr/>
            <p:nvPr/>
          </p:nvSpPr>
          <p:spPr>
            <a:xfrm>
              <a:off x="2067637" y="1488890"/>
              <a:ext cx="142989" cy="104543"/>
            </a:xfrm>
            <a:custGeom>
              <a:avLst/>
              <a:gdLst/>
              <a:ahLst/>
              <a:cxnLst>
                <a:cxn ang="0">
                  <a:pos x="wd2" y="hd2"/>
                </a:cxn>
                <a:cxn ang="5400000">
                  <a:pos x="wd2" y="hd2"/>
                </a:cxn>
                <a:cxn ang="10800000">
                  <a:pos x="wd2" y="hd2"/>
                </a:cxn>
                <a:cxn ang="16200000">
                  <a:pos x="wd2" y="hd2"/>
                </a:cxn>
              </a:cxnLst>
              <a:rect l="0" t="0" r="r" b="b"/>
              <a:pathLst>
                <a:path w="20324" h="21600" extrusionOk="0">
                  <a:moveTo>
                    <a:pt x="2195" y="0"/>
                  </a:moveTo>
                  <a:cubicBezTo>
                    <a:pt x="1535" y="0"/>
                    <a:pt x="903" y="74"/>
                    <a:pt x="306" y="223"/>
                  </a:cubicBezTo>
                  <a:cubicBezTo>
                    <a:pt x="-1276" y="7690"/>
                    <a:pt x="3580" y="16090"/>
                    <a:pt x="7959" y="19356"/>
                  </a:cubicBezTo>
                  <a:cubicBezTo>
                    <a:pt x="10033" y="20907"/>
                    <a:pt x="12025" y="21600"/>
                    <a:pt x="13907" y="21600"/>
                  </a:cubicBezTo>
                  <a:cubicBezTo>
                    <a:pt x="16229" y="21600"/>
                    <a:pt x="18384" y="20546"/>
                    <a:pt x="20324" y="18743"/>
                  </a:cubicBezTo>
                  <a:cubicBezTo>
                    <a:pt x="19318" y="13732"/>
                    <a:pt x="16282" y="8303"/>
                    <a:pt x="11936" y="4423"/>
                  </a:cubicBezTo>
                  <a:cubicBezTo>
                    <a:pt x="8610" y="1475"/>
                    <a:pt x="5133" y="0"/>
                    <a:pt x="2195"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4" name="Google Shape;428;p1"/>
            <p:cNvSpPr/>
            <p:nvPr/>
          </p:nvSpPr>
          <p:spPr>
            <a:xfrm>
              <a:off x="2102718" y="1522656"/>
              <a:ext cx="56881" cy="68361"/>
            </a:xfrm>
            <a:custGeom>
              <a:avLst/>
              <a:gdLst/>
              <a:ahLst/>
              <a:cxnLst>
                <a:cxn ang="0">
                  <a:pos x="wd2" y="hd2"/>
                </a:cxn>
                <a:cxn ang="5400000">
                  <a:pos x="wd2" y="hd2"/>
                </a:cxn>
                <a:cxn ang="10800000">
                  <a:pos x="wd2" y="hd2"/>
                </a:cxn>
                <a:cxn ang="16200000">
                  <a:pos x="wd2" y="hd2"/>
                </a:cxn>
              </a:cxnLst>
              <a:rect l="0" t="0" r="r" b="b"/>
              <a:pathLst>
                <a:path w="21600" h="21600" extrusionOk="0">
                  <a:moveTo>
                    <a:pt x="19080" y="0"/>
                  </a:moveTo>
                  <a:lnTo>
                    <a:pt x="0" y="19758"/>
                  </a:lnTo>
                  <a:lnTo>
                    <a:pt x="2477" y="21600"/>
                  </a:lnTo>
                  <a:lnTo>
                    <a:pt x="21600" y="1842"/>
                  </a:lnTo>
                  <a:lnTo>
                    <a:pt x="19080" y="0"/>
                  </a:ln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5" name="Google Shape;429;p1"/>
            <p:cNvSpPr/>
            <p:nvPr/>
          </p:nvSpPr>
          <p:spPr>
            <a:xfrm>
              <a:off x="1816317" y="1962716"/>
              <a:ext cx="194006" cy="22825"/>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6" name="Google Shape;430;p1"/>
            <p:cNvSpPr/>
            <p:nvPr/>
          </p:nvSpPr>
          <p:spPr>
            <a:xfrm>
              <a:off x="1818451" y="2028930"/>
              <a:ext cx="194120" cy="22824"/>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7" name="Google Shape;431;p1"/>
            <p:cNvSpPr/>
            <p:nvPr/>
          </p:nvSpPr>
          <p:spPr>
            <a:xfrm>
              <a:off x="1818451" y="2097280"/>
              <a:ext cx="194120" cy="22824"/>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8" name="Google Shape;432;p1"/>
            <p:cNvSpPr/>
            <p:nvPr/>
          </p:nvSpPr>
          <p:spPr>
            <a:xfrm>
              <a:off x="1818451" y="2174905"/>
              <a:ext cx="194120" cy="22704"/>
            </a:xfrm>
            <a:prstGeom prst="rect">
              <a:avLst/>
            </a:pr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39" name="Google Shape;433;p1"/>
            <p:cNvSpPr/>
            <p:nvPr/>
          </p:nvSpPr>
          <p:spPr>
            <a:xfrm>
              <a:off x="2092824" y="2204147"/>
              <a:ext cx="33506" cy="137649"/>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57" y="0"/>
                    <a:pt x="0" y="1250"/>
                    <a:pt x="0" y="2779"/>
                  </a:cubicBezTo>
                  <a:lnTo>
                    <a:pt x="0" y="18802"/>
                  </a:lnTo>
                  <a:cubicBezTo>
                    <a:pt x="0" y="20333"/>
                    <a:pt x="4857" y="21600"/>
                    <a:pt x="10797" y="21600"/>
                  </a:cubicBezTo>
                  <a:cubicBezTo>
                    <a:pt x="16743" y="21600"/>
                    <a:pt x="21600" y="20333"/>
                    <a:pt x="21600" y="18802"/>
                  </a:cubicBezTo>
                  <a:lnTo>
                    <a:pt x="21600" y="2779"/>
                  </a:lnTo>
                  <a:cubicBezTo>
                    <a:pt x="21600" y="1250"/>
                    <a:pt x="16743" y="0"/>
                    <a:pt x="10797"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0" name="Google Shape;434;p1"/>
            <p:cNvSpPr/>
            <p:nvPr/>
          </p:nvSpPr>
          <p:spPr>
            <a:xfrm>
              <a:off x="1408857" y="1397907"/>
              <a:ext cx="52480" cy="295245"/>
            </a:xfrm>
            <a:custGeom>
              <a:avLst/>
              <a:gdLst/>
              <a:ahLst/>
              <a:cxnLst>
                <a:cxn ang="0">
                  <a:pos x="wd2" y="hd2"/>
                </a:cxn>
                <a:cxn ang="5400000">
                  <a:pos x="wd2" y="hd2"/>
                </a:cxn>
                <a:cxn ang="10800000">
                  <a:pos x="wd2" y="hd2"/>
                </a:cxn>
                <a:cxn ang="16200000">
                  <a:pos x="wd2" y="hd2"/>
                </a:cxn>
              </a:cxnLst>
              <a:rect l="0" t="0" r="r" b="b"/>
              <a:pathLst>
                <a:path w="21456" h="21600" extrusionOk="0">
                  <a:moveTo>
                    <a:pt x="3061" y="0"/>
                  </a:moveTo>
                  <a:cubicBezTo>
                    <a:pt x="1899" y="0"/>
                    <a:pt x="733" y="157"/>
                    <a:pt x="733" y="439"/>
                  </a:cubicBezTo>
                  <a:lnTo>
                    <a:pt x="0" y="21520"/>
                  </a:lnTo>
                  <a:cubicBezTo>
                    <a:pt x="517" y="21574"/>
                    <a:pt x="1073" y="21600"/>
                    <a:pt x="1621" y="21600"/>
                  </a:cubicBezTo>
                  <a:cubicBezTo>
                    <a:pt x="3080" y="21600"/>
                    <a:pt x="4481" y="21421"/>
                    <a:pt x="4918" y="21137"/>
                  </a:cubicBezTo>
                  <a:lnTo>
                    <a:pt x="21048" y="10953"/>
                  </a:lnTo>
                  <a:cubicBezTo>
                    <a:pt x="21600" y="10588"/>
                    <a:pt x="21600" y="10197"/>
                    <a:pt x="21002" y="9831"/>
                  </a:cubicBezTo>
                  <a:lnTo>
                    <a:pt x="5238" y="309"/>
                  </a:lnTo>
                  <a:cubicBezTo>
                    <a:pt x="4894" y="98"/>
                    <a:pt x="3980" y="0"/>
                    <a:pt x="3061"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1" name="Google Shape;435;p1"/>
            <p:cNvSpPr/>
            <p:nvPr/>
          </p:nvSpPr>
          <p:spPr>
            <a:xfrm>
              <a:off x="1197303" y="1707688"/>
              <a:ext cx="217284" cy="120507"/>
            </a:xfrm>
            <a:custGeom>
              <a:avLst/>
              <a:gdLst/>
              <a:ahLst/>
              <a:cxnLst>
                <a:cxn ang="0">
                  <a:pos x="wd2" y="hd2"/>
                </a:cxn>
                <a:cxn ang="5400000">
                  <a:pos x="wd2" y="hd2"/>
                </a:cxn>
                <a:cxn ang="10800000">
                  <a:pos x="wd2" y="hd2"/>
                </a:cxn>
                <a:cxn ang="16200000">
                  <a:pos x="wd2" y="hd2"/>
                </a:cxn>
              </a:cxnLst>
              <a:rect l="0" t="0" r="r" b="b"/>
              <a:pathLst>
                <a:path w="21402" h="21600" extrusionOk="0">
                  <a:moveTo>
                    <a:pt x="20950" y="0"/>
                  </a:moveTo>
                  <a:cubicBezTo>
                    <a:pt x="20875" y="0"/>
                    <a:pt x="20796" y="36"/>
                    <a:pt x="20716" y="116"/>
                  </a:cubicBezTo>
                  <a:lnTo>
                    <a:pt x="1" y="20272"/>
                  </a:lnTo>
                  <a:cubicBezTo>
                    <a:pt x="-19" y="21013"/>
                    <a:pt x="294" y="21600"/>
                    <a:pt x="677" y="21600"/>
                  </a:cubicBezTo>
                  <a:cubicBezTo>
                    <a:pt x="723" y="21600"/>
                    <a:pt x="771" y="21591"/>
                    <a:pt x="820" y="21573"/>
                  </a:cubicBezTo>
                  <a:lnTo>
                    <a:pt x="12247" y="17183"/>
                  </a:lnTo>
                  <a:cubicBezTo>
                    <a:pt x="12656" y="17013"/>
                    <a:pt x="13043" y="16629"/>
                    <a:pt x="13342" y="16076"/>
                  </a:cubicBezTo>
                  <a:lnTo>
                    <a:pt x="21247" y="1523"/>
                  </a:lnTo>
                  <a:cubicBezTo>
                    <a:pt x="21581" y="918"/>
                    <a:pt x="21326" y="0"/>
                    <a:pt x="20950"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2" name="Google Shape;436;p1"/>
            <p:cNvSpPr/>
            <p:nvPr/>
          </p:nvSpPr>
          <p:spPr>
            <a:xfrm>
              <a:off x="1408857" y="1441946"/>
              <a:ext cx="52480" cy="251206"/>
            </a:xfrm>
            <a:custGeom>
              <a:avLst/>
              <a:gdLst/>
              <a:ahLst/>
              <a:cxnLst>
                <a:cxn ang="0">
                  <a:pos x="wd2" y="hd2"/>
                </a:cxn>
                <a:cxn ang="5400000">
                  <a:pos x="wd2" y="hd2"/>
                </a:cxn>
                <a:cxn ang="10800000">
                  <a:pos x="wd2" y="hd2"/>
                </a:cxn>
                <a:cxn ang="16200000">
                  <a:pos x="wd2" y="hd2"/>
                </a:cxn>
              </a:cxnLst>
              <a:rect l="0" t="0" r="r" b="b"/>
              <a:pathLst>
                <a:path w="21456" h="21600" extrusionOk="0">
                  <a:moveTo>
                    <a:pt x="10063" y="0"/>
                  </a:moveTo>
                  <a:cubicBezTo>
                    <a:pt x="7075" y="1431"/>
                    <a:pt x="8824" y="3260"/>
                    <a:pt x="10387" y="4743"/>
                  </a:cubicBezTo>
                  <a:cubicBezTo>
                    <a:pt x="12085" y="6348"/>
                    <a:pt x="14753" y="7952"/>
                    <a:pt x="15258" y="9608"/>
                  </a:cubicBezTo>
                  <a:cubicBezTo>
                    <a:pt x="16084" y="12460"/>
                    <a:pt x="9376" y="14749"/>
                    <a:pt x="139" y="16446"/>
                  </a:cubicBezTo>
                  <a:lnTo>
                    <a:pt x="0" y="21506"/>
                  </a:lnTo>
                  <a:cubicBezTo>
                    <a:pt x="517" y="21570"/>
                    <a:pt x="1073" y="21600"/>
                    <a:pt x="1621" y="21600"/>
                  </a:cubicBezTo>
                  <a:cubicBezTo>
                    <a:pt x="3080" y="21600"/>
                    <a:pt x="4481" y="21390"/>
                    <a:pt x="4918" y="21056"/>
                  </a:cubicBezTo>
                  <a:lnTo>
                    <a:pt x="21048" y="9087"/>
                  </a:lnTo>
                  <a:cubicBezTo>
                    <a:pt x="21600" y="8658"/>
                    <a:pt x="21600" y="8198"/>
                    <a:pt x="21002" y="7768"/>
                  </a:cubicBezTo>
                  <a:lnTo>
                    <a:pt x="10063"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3" name="Google Shape;437;p1"/>
            <p:cNvSpPr/>
            <p:nvPr/>
          </p:nvSpPr>
          <p:spPr>
            <a:xfrm>
              <a:off x="1197303" y="1731758"/>
              <a:ext cx="200425" cy="96436"/>
            </a:xfrm>
            <a:custGeom>
              <a:avLst/>
              <a:gdLst/>
              <a:ahLst/>
              <a:cxnLst>
                <a:cxn ang="0">
                  <a:pos x="wd2" y="hd2"/>
                </a:cxn>
                <a:cxn ang="5400000">
                  <a:pos x="wd2" y="hd2"/>
                </a:cxn>
                <a:cxn ang="10800000">
                  <a:pos x="wd2" y="hd2"/>
                </a:cxn>
                <a:cxn ang="16200000">
                  <a:pos x="wd2" y="hd2"/>
                </a:cxn>
              </a:cxnLst>
              <a:rect l="0" t="0" r="r" b="b"/>
              <a:pathLst>
                <a:path w="21580" h="21600" extrusionOk="0">
                  <a:moveTo>
                    <a:pt x="21580" y="0"/>
                  </a:moveTo>
                  <a:cubicBezTo>
                    <a:pt x="19801" y="2874"/>
                    <a:pt x="16545" y="4499"/>
                    <a:pt x="15408" y="5989"/>
                  </a:cubicBezTo>
                  <a:cubicBezTo>
                    <a:pt x="14670" y="6975"/>
                    <a:pt x="14258" y="8545"/>
                    <a:pt x="13617" y="9743"/>
                  </a:cubicBezTo>
                  <a:cubicBezTo>
                    <a:pt x="13097" y="10730"/>
                    <a:pt x="12443" y="11367"/>
                    <a:pt x="11814" y="11928"/>
                  </a:cubicBezTo>
                  <a:cubicBezTo>
                    <a:pt x="10265" y="13364"/>
                    <a:pt x="8691" y="14882"/>
                    <a:pt x="6997" y="14990"/>
                  </a:cubicBezTo>
                  <a:cubicBezTo>
                    <a:pt x="6904" y="14996"/>
                    <a:pt x="6812" y="14999"/>
                    <a:pt x="6719" y="14999"/>
                  </a:cubicBezTo>
                  <a:cubicBezTo>
                    <a:pt x="6079" y="14999"/>
                    <a:pt x="5458" y="14840"/>
                    <a:pt x="4855" y="14536"/>
                  </a:cubicBezTo>
                  <a:lnTo>
                    <a:pt x="1" y="19941"/>
                  </a:lnTo>
                  <a:cubicBezTo>
                    <a:pt x="-20" y="20867"/>
                    <a:pt x="323" y="21600"/>
                    <a:pt x="740" y="21600"/>
                  </a:cubicBezTo>
                  <a:cubicBezTo>
                    <a:pt x="791" y="21600"/>
                    <a:pt x="844" y="21589"/>
                    <a:pt x="897" y="21566"/>
                  </a:cubicBezTo>
                  <a:lnTo>
                    <a:pt x="13387" y="16081"/>
                  </a:lnTo>
                  <a:cubicBezTo>
                    <a:pt x="13834" y="15868"/>
                    <a:pt x="14258" y="15388"/>
                    <a:pt x="14597" y="14697"/>
                  </a:cubicBezTo>
                  <a:lnTo>
                    <a:pt x="2158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4" name="Google Shape;438;p1"/>
            <p:cNvSpPr/>
            <p:nvPr/>
          </p:nvSpPr>
          <p:spPr>
            <a:xfrm>
              <a:off x="1440220" y="1694189"/>
              <a:ext cx="12142" cy="6959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4" y="0"/>
                    <a:pt x="0" y="89"/>
                    <a:pt x="0" y="199"/>
                  </a:cubicBezTo>
                  <a:lnTo>
                    <a:pt x="0" y="21401"/>
                  </a:lnTo>
                  <a:cubicBezTo>
                    <a:pt x="0" y="21511"/>
                    <a:pt x="4804" y="21600"/>
                    <a:pt x="10800" y="21600"/>
                  </a:cubicBezTo>
                  <a:cubicBezTo>
                    <a:pt x="16796" y="21600"/>
                    <a:pt x="21600" y="21511"/>
                    <a:pt x="21600" y="21401"/>
                  </a:cubicBezTo>
                  <a:lnTo>
                    <a:pt x="21600" y="199"/>
                  </a:lnTo>
                  <a:cubicBezTo>
                    <a:pt x="21600" y="89"/>
                    <a:pt x="16796" y="0"/>
                    <a:pt x="10800"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5" name="Google Shape;439;p1"/>
            <p:cNvSpPr/>
            <p:nvPr/>
          </p:nvSpPr>
          <p:spPr>
            <a:xfrm>
              <a:off x="1409868" y="1679213"/>
              <a:ext cx="95097" cy="55631"/>
            </a:xfrm>
            <a:custGeom>
              <a:avLst/>
              <a:gdLst/>
              <a:ahLst/>
              <a:cxnLst>
                <a:cxn ang="0">
                  <a:pos x="wd2" y="hd2"/>
                </a:cxn>
                <a:cxn ang="5400000">
                  <a:pos x="wd2" y="hd2"/>
                </a:cxn>
                <a:cxn ang="10800000">
                  <a:pos x="wd2" y="hd2"/>
                </a:cxn>
                <a:cxn ang="16200000">
                  <a:pos x="wd2" y="hd2"/>
                </a:cxn>
              </a:cxnLst>
              <a:rect l="0" t="0" r="r" b="b"/>
              <a:pathLst>
                <a:path w="21600" h="21600" extrusionOk="0">
                  <a:moveTo>
                    <a:pt x="5974" y="0"/>
                  </a:moveTo>
                  <a:cubicBezTo>
                    <a:pt x="2680" y="0"/>
                    <a:pt x="0" y="4846"/>
                    <a:pt x="0" y="10800"/>
                  </a:cubicBezTo>
                  <a:cubicBezTo>
                    <a:pt x="0" y="16754"/>
                    <a:pt x="2680" y="21600"/>
                    <a:pt x="5974" y="21600"/>
                  </a:cubicBezTo>
                  <a:lnTo>
                    <a:pt x="15626" y="21600"/>
                  </a:lnTo>
                  <a:cubicBezTo>
                    <a:pt x="18920" y="21600"/>
                    <a:pt x="21600" y="16754"/>
                    <a:pt x="21600" y="10800"/>
                  </a:cubicBezTo>
                  <a:cubicBezTo>
                    <a:pt x="21600" y="4846"/>
                    <a:pt x="18920" y="0"/>
                    <a:pt x="15626" y="0"/>
                  </a:cubicBez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6" name="Google Shape;440;p1"/>
            <p:cNvSpPr/>
            <p:nvPr/>
          </p:nvSpPr>
          <p:spPr>
            <a:xfrm>
              <a:off x="1385474" y="1679093"/>
              <a:ext cx="58788" cy="57888"/>
            </a:xfrm>
            <a:custGeom>
              <a:avLst/>
              <a:gdLst/>
              <a:ahLst/>
              <a:cxnLst>
                <a:cxn ang="0">
                  <a:pos x="wd2" y="hd2"/>
                </a:cxn>
                <a:cxn ang="5400000">
                  <a:pos x="wd2" y="hd2"/>
                </a:cxn>
                <a:cxn ang="10800000">
                  <a:pos x="wd2" y="hd2"/>
                </a:cxn>
                <a:cxn ang="16200000">
                  <a:pos x="wd2" y="hd2"/>
                </a:cxn>
              </a:cxnLst>
              <a:rect l="0" t="0" r="r" b="b"/>
              <a:pathLst>
                <a:path w="21600" h="21600" extrusionOk="0">
                  <a:moveTo>
                    <a:pt x="10823" y="0"/>
                  </a:moveTo>
                  <a:cubicBezTo>
                    <a:pt x="4832" y="0"/>
                    <a:pt x="0" y="4836"/>
                    <a:pt x="0" y="10822"/>
                  </a:cubicBezTo>
                  <a:cubicBezTo>
                    <a:pt x="0" y="16768"/>
                    <a:pt x="4832" y="21600"/>
                    <a:pt x="10823" y="21600"/>
                  </a:cubicBezTo>
                  <a:cubicBezTo>
                    <a:pt x="16768" y="21600"/>
                    <a:pt x="21600" y="16768"/>
                    <a:pt x="21600" y="10822"/>
                  </a:cubicBezTo>
                  <a:cubicBezTo>
                    <a:pt x="21600" y="4836"/>
                    <a:pt x="16768" y="0"/>
                    <a:pt x="10823"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7" name="Google Shape;441;p1"/>
            <p:cNvSpPr/>
            <p:nvPr/>
          </p:nvSpPr>
          <p:spPr>
            <a:xfrm>
              <a:off x="1412908" y="1704891"/>
              <a:ext cx="92057" cy="13909"/>
            </a:xfrm>
            <a:custGeom>
              <a:avLst/>
              <a:gdLst/>
              <a:ahLst/>
              <a:cxnLst>
                <a:cxn ang="0">
                  <a:pos x="wd2" y="hd2"/>
                </a:cxn>
                <a:cxn ang="5400000">
                  <a:pos x="wd2" y="hd2"/>
                </a:cxn>
                <a:cxn ang="10800000">
                  <a:pos x="wd2" y="hd2"/>
                </a:cxn>
                <a:cxn ang="16200000">
                  <a:pos x="wd2" y="hd2"/>
                </a:cxn>
              </a:cxnLst>
              <a:rect l="0" t="0" r="r" b="b"/>
              <a:pathLst>
                <a:path w="21600" h="21600" extrusionOk="0">
                  <a:moveTo>
                    <a:pt x="1528" y="0"/>
                  </a:moveTo>
                  <a:cubicBezTo>
                    <a:pt x="684" y="0"/>
                    <a:pt x="0" y="4791"/>
                    <a:pt x="0" y="10699"/>
                  </a:cubicBezTo>
                  <a:cubicBezTo>
                    <a:pt x="0" y="16607"/>
                    <a:pt x="684" y="21600"/>
                    <a:pt x="1528" y="21600"/>
                  </a:cubicBezTo>
                  <a:lnTo>
                    <a:pt x="20069" y="21600"/>
                  </a:lnTo>
                  <a:cubicBezTo>
                    <a:pt x="20913" y="21600"/>
                    <a:pt x="21600" y="16607"/>
                    <a:pt x="21600" y="10699"/>
                  </a:cubicBezTo>
                  <a:cubicBezTo>
                    <a:pt x="21600" y="4791"/>
                    <a:pt x="20913" y="0"/>
                    <a:pt x="2006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8" name="Google Shape;442;p1"/>
            <p:cNvSpPr/>
            <p:nvPr/>
          </p:nvSpPr>
          <p:spPr>
            <a:xfrm>
              <a:off x="1427296" y="1710233"/>
              <a:ext cx="212150" cy="130781"/>
            </a:xfrm>
            <a:custGeom>
              <a:avLst/>
              <a:gdLst/>
              <a:ahLst/>
              <a:cxnLst>
                <a:cxn ang="0">
                  <a:pos x="wd2" y="hd2"/>
                </a:cxn>
                <a:cxn ang="5400000">
                  <a:pos x="wd2" y="hd2"/>
                </a:cxn>
                <a:cxn ang="10800000">
                  <a:pos x="wd2" y="hd2"/>
                </a:cxn>
                <a:cxn ang="16200000">
                  <a:pos x="wd2" y="hd2"/>
                </a:cxn>
              </a:cxnLst>
              <a:rect l="0" t="0" r="r" b="b"/>
              <a:pathLst>
                <a:path w="21423" h="21600" extrusionOk="0">
                  <a:moveTo>
                    <a:pt x="688" y="0"/>
                  </a:moveTo>
                  <a:cubicBezTo>
                    <a:pt x="312" y="0"/>
                    <a:pt x="0" y="500"/>
                    <a:pt x="0" y="1159"/>
                  </a:cubicBezTo>
                  <a:lnTo>
                    <a:pt x="20704" y="21480"/>
                  </a:lnTo>
                  <a:cubicBezTo>
                    <a:pt x="20790" y="21562"/>
                    <a:pt x="20875" y="21600"/>
                    <a:pt x="20956" y="21600"/>
                  </a:cubicBezTo>
                  <a:cubicBezTo>
                    <a:pt x="21333" y="21600"/>
                    <a:pt x="21600" y="20805"/>
                    <a:pt x="21283" y="20223"/>
                  </a:cubicBezTo>
                  <a:lnTo>
                    <a:pt x="13564" y="6166"/>
                  </a:lnTo>
                  <a:cubicBezTo>
                    <a:pt x="13269" y="5616"/>
                    <a:pt x="12883" y="5224"/>
                    <a:pt x="12463" y="5046"/>
                  </a:cubicBezTo>
                  <a:lnTo>
                    <a:pt x="873" y="40"/>
                  </a:lnTo>
                  <a:cubicBezTo>
                    <a:pt x="810" y="13"/>
                    <a:pt x="748" y="0"/>
                    <a:pt x="688"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49" name="Google Shape;443;p1"/>
            <p:cNvSpPr/>
            <p:nvPr/>
          </p:nvSpPr>
          <p:spPr>
            <a:xfrm>
              <a:off x="1459884" y="1716772"/>
              <a:ext cx="179561" cy="124241"/>
            </a:xfrm>
            <a:custGeom>
              <a:avLst/>
              <a:gdLst/>
              <a:ahLst/>
              <a:cxnLst>
                <a:cxn ang="0">
                  <a:pos x="wd2" y="hd2"/>
                </a:cxn>
                <a:cxn ang="5400000">
                  <a:pos x="wd2" y="hd2"/>
                </a:cxn>
                <a:cxn ang="10800000">
                  <a:pos x="wd2" y="hd2"/>
                </a:cxn>
                <a:cxn ang="16200000">
                  <a:pos x="wd2" y="hd2"/>
                </a:cxn>
              </a:cxnLst>
              <a:rect l="0" t="0" r="r" b="b"/>
              <a:pathLst>
                <a:path w="21392" h="21600" extrusionOk="0">
                  <a:moveTo>
                    <a:pt x="0" y="0"/>
                  </a:moveTo>
                  <a:cubicBezTo>
                    <a:pt x="589" y="3100"/>
                    <a:pt x="2598" y="4341"/>
                    <a:pt x="4754" y="5042"/>
                  </a:cubicBezTo>
                  <a:cubicBezTo>
                    <a:pt x="7366" y="5870"/>
                    <a:pt x="9964" y="6284"/>
                    <a:pt x="12159" y="8825"/>
                  </a:cubicBezTo>
                  <a:cubicBezTo>
                    <a:pt x="13941" y="10913"/>
                    <a:pt x="14703" y="13600"/>
                    <a:pt x="14851" y="16493"/>
                  </a:cubicBezTo>
                  <a:lnTo>
                    <a:pt x="20543" y="21473"/>
                  </a:lnTo>
                  <a:cubicBezTo>
                    <a:pt x="20644" y="21560"/>
                    <a:pt x="20745" y="21600"/>
                    <a:pt x="20841" y="21600"/>
                  </a:cubicBezTo>
                  <a:cubicBezTo>
                    <a:pt x="21285" y="21600"/>
                    <a:pt x="21600" y="20763"/>
                    <a:pt x="21225" y="20151"/>
                  </a:cubicBezTo>
                  <a:lnTo>
                    <a:pt x="12120" y="5353"/>
                  </a:lnTo>
                  <a:cubicBezTo>
                    <a:pt x="11771" y="4775"/>
                    <a:pt x="11316" y="4362"/>
                    <a:pt x="10821" y="4175"/>
                  </a:cubicBezTo>
                  <a:lnTo>
                    <a:pt x="0" y="0"/>
                  </a:lnTo>
                  <a:close/>
                </a:path>
              </a:pathLst>
            </a:custGeom>
            <a:solidFill>
              <a:srgbClr val="F2E7D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50" name="Google Shape;444;p1"/>
            <p:cNvSpPr/>
            <p:nvPr/>
          </p:nvSpPr>
          <p:spPr>
            <a:xfrm>
              <a:off x="175907" y="2322067"/>
              <a:ext cx="3070850" cy="153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2"/>
                  </a:lnTo>
                  <a:cubicBezTo>
                    <a:pt x="0" y="12259"/>
                    <a:pt x="338" y="21600"/>
                    <a:pt x="752" y="21600"/>
                  </a:cubicBezTo>
                  <a:lnTo>
                    <a:pt x="20849" y="21600"/>
                  </a:lnTo>
                  <a:cubicBezTo>
                    <a:pt x="21262" y="21600"/>
                    <a:pt x="21600" y="12259"/>
                    <a:pt x="21600" y="872"/>
                  </a:cubicBezTo>
                  <a:lnTo>
                    <a:pt x="21600" y="0"/>
                  </a:lnTo>
                  <a:close/>
                </a:path>
              </a:pathLst>
            </a:custGeom>
            <a:solidFill>
              <a:srgbClr val="3FB3E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51" name="Google Shape;445;p1"/>
            <p:cNvSpPr/>
            <p:nvPr/>
          </p:nvSpPr>
          <p:spPr>
            <a:xfrm>
              <a:off x="2286046" y="105958"/>
              <a:ext cx="457961" cy="252844"/>
            </a:xfrm>
            <a:custGeom>
              <a:avLst/>
              <a:gdLst/>
              <a:ahLst/>
              <a:cxnLst>
                <a:cxn ang="0">
                  <a:pos x="wd2" y="hd2"/>
                </a:cxn>
                <a:cxn ang="5400000">
                  <a:pos x="wd2" y="hd2"/>
                </a:cxn>
                <a:cxn ang="10800000">
                  <a:pos x="wd2" y="hd2"/>
                </a:cxn>
                <a:cxn ang="16200000">
                  <a:pos x="wd2" y="hd2"/>
                </a:cxn>
              </a:cxnLst>
              <a:rect l="0" t="0" r="r" b="b"/>
              <a:pathLst>
                <a:path w="21485" h="21600" extrusionOk="0">
                  <a:moveTo>
                    <a:pt x="10795" y="0"/>
                  </a:moveTo>
                  <a:cubicBezTo>
                    <a:pt x="9171" y="0"/>
                    <a:pt x="7715" y="1371"/>
                    <a:pt x="6719" y="3544"/>
                  </a:cubicBezTo>
                  <a:cubicBezTo>
                    <a:pt x="6141" y="4806"/>
                    <a:pt x="5315" y="5465"/>
                    <a:pt x="4449" y="5465"/>
                  </a:cubicBezTo>
                  <a:cubicBezTo>
                    <a:pt x="4381" y="5465"/>
                    <a:pt x="4314" y="5461"/>
                    <a:pt x="4245" y="5454"/>
                  </a:cubicBezTo>
                  <a:cubicBezTo>
                    <a:pt x="4166" y="5443"/>
                    <a:pt x="4082" y="5433"/>
                    <a:pt x="4003" y="5433"/>
                  </a:cubicBezTo>
                  <a:cubicBezTo>
                    <a:pt x="1793" y="5433"/>
                    <a:pt x="0" y="8886"/>
                    <a:pt x="0" y="13131"/>
                  </a:cubicBezTo>
                  <a:cubicBezTo>
                    <a:pt x="0" y="17376"/>
                    <a:pt x="1793" y="20818"/>
                    <a:pt x="4003" y="20818"/>
                  </a:cubicBezTo>
                  <a:cubicBezTo>
                    <a:pt x="4519" y="20818"/>
                    <a:pt x="5020" y="20625"/>
                    <a:pt x="5474" y="20280"/>
                  </a:cubicBezTo>
                  <a:cubicBezTo>
                    <a:pt x="6021" y="19860"/>
                    <a:pt x="6596" y="19671"/>
                    <a:pt x="7176" y="19671"/>
                  </a:cubicBezTo>
                  <a:cubicBezTo>
                    <a:pt x="7804" y="19671"/>
                    <a:pt x="8435" y="19893"/>
                    <a:pt x="9039" y="20290"/>
                  </a:cubicBezTo>
                  <a:cubicBezTo>
                    <a:pt x="9587" y="20655"/>
                    <a:pt x="10178" y="20849"/>
                    <a:pt x="10795" y="20849"/>
                  </a:cubicBezTo>
                  <a:cubicBezTo>
                    <a:pt x="11190" y="20849"/>
                    <a:pt x="11576" y="20767"/>
                    <a:pt x="11950" y="20615"/>
                  </a:cubicBezTo>
                  <a:cubicBezTo>
                    <a:pt x="12167" y="20523"/>
                    <a:pt x="12387" y="20478"/>
                    <a:pt x="12606" y="20478"/>
                  </a:cubicBezTo>
                  <a:cubicBezTo>
                    <a:pt x="13042" y="20478"/>
                    <a:pt x="13477" y="20656"/>
                    <a:pt x="13880" y="21000"/>
                  </a:cubicBezTo>
                  <a:cubicBezTo>
                    <a:pt x="14323" y="21387"/>
                    <a:pt x="14819" y="21600"/>
                    <a:pt x="15335" y="21600"/>
                  </a:cubicBezTo>
                  <a:cubicBezTo>
                    <a:pt x="16068" y="21600"/>
                    <a:pt x="16749" y="21174"/>
                    <a:pt x="17318" y="20442"/>
                  </a:cubicBezTo>
                  <a:cubicBezTo>
                    <a:pt x="17690" y="19964"/>
                    <a:pt x="18127" y="19729"/>
                    <a:pt x="18568" y="19729"/>
                  </a:cubicBezTo>
                  <a:cubicBezTo>
                    <a:pt x="18746" y="19729"/>
                    <a:pt x="18925" y="19767"/>
                    <a:pt x="19101" y="19843"/>
                  </a:cubicBezTo>
                  <a:cubicBezTo>
                    <a:pt x="19237" y="19904"/>
                    <a:pt x="19380" y="19934"/>
                    <a:pt x="19522" y="19934"/>
                  </a:cubicBezTo>
                  <a:cubicBezTo>
                    <a:pt x="20683" y="19934"/>
                    <a:pt x="21600" y="18005"/>
                    <a:pt x="21474" y="15740"/>
                  </a:cubicBezTo>
                  <a:cubicBezTo>
                    <a:pt x="21373" y="14054"/>
                    <a:pt x="20677" y="12673"/>
                    <a:pt x="19807" y="12440"/>
                  </a:cubicBezTo>
                  <a:cubicBezTo>
                    <a:pt x="19796" y="12429"/>
                    <a:pt x="19786" y="12429"/>
                    <a:pt x="19776" y="12429"/>
                  </a:cubicBezTo>
                  <a:cubicBezTo>
                    <a:pt x="19148" y="12278"/>
                    <a:pt x="18594" y="11648"/>
                    <a:pt x="18220" y="10673"/>
                  </a:cubicBezTo>
                  <a:cubicBezTo>
                    <a:pt x="17893" y="9820"/>
                    <a:pt x="17466" y="9109"/>
                    <a:pt x="16976" y="8621"/>
                  </a:cubicBezTo>
                  <a:cubicBezTo>
                    <a:pt x="16401" y="8053"/>
                    <a:pt x="15968" y="7078"/>
                    <a:pt x="15694" y="5951"/>
                  </a:cubicBezTo>
                  <a:cubicBezTo>
                    <a:pt x="14824" y="2438"/>
                    <a:pt x="12957" y="0"/>
                    <a:pt x="10795"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Google Shape;656;p9"/>
          <p:cNvSpPr txBox="1">
            <a:spLocks noGrp="1"/>
          </p:cNvSpPr>
          <p:nvPr>
            <p:ph type="title"/>
          </p:nvPr>
        </p:nvSpPr>
        <p:spPr>
          <a:xfrm>
            <a:off x="343574" y="351075"/>
            <a:ext cx="6643787" cy="572701"/>
          </a:xfrm>
          <a:prstGeom prst="rect">
            <a:avLst/>
          </a:prstGeom>
        </p:spPr>
        <p:txBody>
          <a:bodyPr>
            <a:noAutofit/>
          </a:bodyPr>
          <a:lstStyle>
            <a:lvl1pPr defTabSz="365760">
              <a:defRPr sz="2280"/>
            </a:lvl1pPr>
          </a:lstStyle>
          <a:p>
            <a:r>
              <a:rPr sz="2800" dirty="0"/>
              <a:t>UNDERSTANDING THE PROBLEM </a:t>
            </a:r>
          </a:p>
        </p:txBody>
      </p:sp>
      <p:sp>
        <p:nvSpPr>
          <p:cNvPr id="751" name="Google Shape;657;p9"/>
          <p:cNvSpPr txBox="1"/>
          <p:nvPr/>
        </p:nvSpPr>
        <p:spPr>
          <a:xfrm>
            <a:off x="2662384" y="923775"/>
            <a:ext cx="4688702" cy="5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Autofit/>
          </a:bodyPr>
          <a:lstStyle>
            <a:lvl1pPr>
              <a:defRPr sz="2200" b="1">
                <a:solidFill>
                  <a:srgbClr val="053B5C"/>
                </a:solidFill>
                <a:latin typeface="Open Sans"/>
                <a:ea typeface="Open Sans"/>
                <a:cs typeface="Open Sans"/>
                <a:sym typeface="Open Sans"/>
              </a:defRPr>
            </a:lvl1pPr>
          </a:lstStyle>
          <a:p>
            <a:r>
              <a:rPr sz="2400" dirty="0">
                <a:latin typeface="Oswald" pitchFamily="2" charset="77"/>
              </a:rPr>
              <a:t>Why the poor representation?</a:t>
            </a:r>
          </a:p>
        </p:txBody>
      </p:sp>
      <p:sp>
        <p:nvSpPr>
          <p:cNvPr id="752" name="Google Shape;658;p9"/>
          <p:cNvSpPr txBox="1">
            <a:spLocks noGrp="1"/>
          </p:cNvSpPr>
          <p:nvPr>
            <p:ph type="body" sz="quarter" idx="1"/>
          </p:nvPr>
        </p:nvSpPr>
        <p:spPr>
          <a:xfrm>
            <a:off x="3252649" y="1377425"/>
            <a:ext cx="5343002" cy="1637701"/>
          </a:xfrm>
          <a:prstGeom prst="rect">
            <a:avLst/>
          </a:prstGeom>
        </p:spPr>
        <p:txBody>
          <a:bodyPr>
            <a:normAutofit/>
          </a:bodyPr>
          <a:lstStyle>
            <a:lvl1pPr marL="0" indent="0" defTabSz="886968">
              <a:defRPr sz="2134"/>
            </a:lvl1pPr>
          </a:lstStyle>
          <a:p>
            <a:r>
              <a:rPr sz="2400" dirty="0">
                <a:latin typeface="Oswald" pitchFamily="2" charset="77"/>
              </a:rPr>
              <a:t>Academic publishing, academia representation in general, vendors used, lack of resources (especially personnel and slashed budgets)</a:t>
            </a:r>
          </a:p>
        </p:txBody>
      </p:sp>
      <p:sp>
        <p:nvSpPr>
          <p:cNvPr id="753" name="Google Shape;659;p9"/>
          <p:cNvSpPr txBox="1"/>
          <p:nvPr/>
        </p:nvSpPr>
        <p:spPr>
          <a:xfrm>
            <a:off x="2662374" y="3015025"/>
            <a:ext cx="4688702" cy="5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Autofit/>
          </a:bodyPr>
          <a:lstStyle>
            <a:lvl1pPr>
              <a:defRPr sz="2200" b="1">
                <a:solidFill>
                  <a:srgbClr val="053B5C"/>
                </a:solidFill>
                <a:latin typeface="Open Sans"/>
                <a:ea typeface="Open Sans"/>
                <a:cs typeface="Open Sans"/>
                <a:sym typeface="Open Sans"/>
              </a:defRPr>
            </a:lvl1pPr>
          </a:lstStyle>
          <a:p>
            <a:r>
              <a:rPr sz="2400" dirty="0">
                <a:latin typeface="Oswald" pitchFamily="2" charset="77"/>
              </a:rPr>
              <a:t>Why does this matter?</a:t>
            </a:r>
          </a:p>
        </p:txBody>
      </p:sp>
      <p:sp>
        <p:nvSpPr>
          <p:cNvPr id="754" name="Google Shape;660;p9"/>
          <p:cNvSpPr txBox="1"/>
          <p:nvPr/>
        </p:nvSpPr>
        <p:spPr>
          <a:xfrm>
            <a:off x="3289932" y="3495333"/>
            <a:ext cx="5343002" cy="155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nSpc>
                <a:spcPct val="115000"/>
              </a:lnSpc>
              <a:defRPr sz="2200">
                <a:latin typeface="Open Sans"/>
                <a:ea typeface="Open Sans"/>
                <a:cs typeface="Open Sans"/>
                <a:sym typeface="Open Sans"/>
              </a:defRPr>
            </a:lvl1pPr>
          </a:lstStyle>
          <a:p>
            <a:r>
              <a:rPr sz="2400" dirty="0">
                <a:latin typeface="Oswald" pitchFamily="2" charset="77"/>
              </a:rPr>
              <a:t>Curating BIPOC students' sense of belonging in the STEM field, in academia, on campus, and in the academic library</a:t>
            </a:r>
          </a:p>
        </p:txBody>
      </p:sp>
      <p:grpSp>
        <p:nvGrpSpPr>
          <p:cNvPr id="798" name="Google Shape;661;p9"/>
          <p:cNvGrpSpPr/>
          <p:nvPr/>
        </p:nvGrpSpPr>
        <p:grpSpPr>
          <a:xfrm>
            <a:off x="599675" y="1365945"/>
            <a:ext cx="2108150" cy="2411604"/>
            <a:chOff x="0" y="0"/>
            <a:chExt cx="2108149" cy="2411602"/>
          </a:xfrm>
        </p:grpSpPr>
        <p:sp>
          <p:nvSpPr>
            <p:cNvPr id="755" name="Google Shape;662;p9"/>
            <p:cNvSpPr/>
            <p:nvPr/>
          </p:nvSpPr>
          <p:spPr>
            <a:xfrm>
              <a:off x="0" y="2174315"/>
              <a:ext cx="2108150" cy="2372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36" y="0"/>
                    <a:pt x="5188" y="1145"/>
                    <a:pt x="3163" y="3170"/>
                  </a:cubicBezTo>
                  <a:cubicBezTo>
                    <a:pt x="1139" y="5195"/>
                    <a:pt x="0" y="7932"/>
                    <a:pt x="0" y="10800"/>
                  </a:cubicBezTo>
                  <a:cubicBezTo>
                    <a:pt x="0" y="13669"/>
                    <a:pt x="1139" y="16406"/>
                    <a:pt x="3163" y="18431"/>
                  </a:cubicBezTo>
                  <a:cubicBezTo>
                    <a:pt x="5188" y="20457"/>
                    <a:pt x="7936" y="21600"/>
                    <a:pt x="10800" y="21600"/>
                  </a:cubicBezTo>
                  <a:cubicBezTo>
                    <a:pt x="13664" y="21600"/>
                    <a:pt x="16412" y="20457"/>
                    <a:pt x="18437" y="18431"/>
                  </a:cubicBezTo>
                  <a:cubicBezTo>
                    <a:pt x="20461" y="16406"/>
                    <a:pt x="21600" y="13669"/>
                    <a:pt x="21600" y="10800"/>
                  </a:cubicBezTo>
                  <a:cubicBezTo>
                    <a:pt x="21600" y="7932"/>
                    <a:pt x="20461" y="5195"/>
                    <a:pt x="18437" y="3170"/>
                  </a:cubicBezTo>
                  <a:cubicBezTo>
                    <a:pt x="16412" y="1145"/>
                    <a:pt x="136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56" name="Google Shape;663;p9"/>
            <p:cNvSpPr/>
            <p:nvPr/>
          </p:nvSpPr>
          <p:spPr>
            <a:xfrm>
              <a:off x="770079" y="328111"/>
              <a:ext cx="589398" cy="1179515"/>
            </a:xfrm>
            <a:custGeom>
              <a:avLst/>
              <a:gdLst/>
              <a:ahLst/>
              <a:cxnLst>
                <a:cxn ang="0">
                  <a:pos x="wd2" y="hd2"/>
                </a:cxn>
                <a:cxn ang="5400000">
                  <a:pos x="wd2" y="hd2"/>
                </a:cxn>
                <a:cxn ang="10800000">
                  <a:pos x="wd2" y="hd2"/>
                </a:cxn>
                <a:cxn ang="16200000">
                  <a:pos x="wd2" y="hd2"/>
                </a:cxn>
              </a:cxnLst>
              <a:rect l="0" t="0" r="r" b="b"/>
              <a:pathLst>
                <a:path w="21116" h="21600" extrusionOk="0">
                  <a:moveTo>
                    <a:pt x="7999" y="0"/>
                  </a:moveTo>
                  <a:cubicBezTo>
                    <a:pt x="7082" y="0"/>
                    <a:pt x="6142" y="294"/>
                    <a:pt x="5570" y="736"/>
                  </a:cubicBezTo>
                  <a:cubicBezTo>
                    <a:pt x="4782" y="1344"/>
                    <a:pt x="4587" y="2162"/>
                    <a:pt x="4706" y="2924"/>
                  </a:cubicBezTo>
                  <a:cubicBezTo>
                    <a:pt x="4870" y="3995"/>
                    <a:pt x="5607" y="5066"/>
                    <a:pt x="5198" y="6115"/>
                  </a:cubicBezTo>
                  <a:cubicBezTo>
                    <a:pt x="4795" y="7141"/>
                    <a:pt x="3396" y="7892"/>
                    <a:pt x="2174" y="8650"/>
                  </a:cubicBezTo>
                  <a:cubicBezTo>
                    <a:pt x="958" y="9408"/>
                    <a:pt x="-213" y="10370"/>
                    <a:pt x="32" y="11411"/>
                  </a:cubicBezTo>
                  <a:cubicBezTo>
                    <a:pt x="303" y="12546"/>
                    <a:pt x="2187" y="13391"/>
                    <a:pt x="2306" y="14538"/>
                  </a:cubicBezTo>
                  <a:cubicBezTo>
                    <a:pt x="2388" y="15356"/>
                    <a:pt x="1538" y="16100"/>
                    <a:pt x="1337" y="16911"/>
                  </a:cubicBezTo>
                  <a:cubicBezTo>
                    <a:pt x="1053" y="18053"/>
                    <a:pt x="2124" y="19200"/>
                    <a:pt x="3629" y="19917"/>
                  </a:cubicBezTo>
                  <a:cubicBezTo>
                    <a:pt x="5141" y="20637"/>
                    <a:pt x="7031" y="20996"/>
                    <a:pt x="8902" y="21278"/>
                  </a:cubicBezTo>
                  <a:cubicBezTo>
                    <a:pt x="10089" y="21456"/>
                    <a:pt x="11359" y="21600"/>
                    <a:pt x="12587" y="21600"/>
                  </a:cubicBezTo>
                  <a:cubicBezTo>
                    <a:pt x="13783" y="21600"/>
                    <a:pt x="14938" y="21464"/>
                    <a:pt x="15938" y="21090"/>
                  </a:cubicBezTo>
                  <a:cubicBezTo>
                    <a:pt x="16933" y="20871"/>
                    <a:pt x="17853" y="20550"/>
                    <a:pt x="18628" y="20121"/>
                  </a:cubicBezTo>
                  <a:cubicBezTo>
                    <a:pt x="20461" y="19098"/>
                    <a:pt x="21311" y="17401"/>
                    <a:pt x="20303" y="16028"/>
                  </a:cubicBezTo>
                  <a:cubicBezTo>
                    <a:pt x="19900" y="15485"/>
                    <a:pt x="19233" y="15002"/>
                    <a:pt x="19050" y="14414"/>
                  </a:cubicBezTo>
                  <a:cubicBezTo>
                    <a:pt x="18773" y="13553"/>
                    <a:pt x="19586" y="12724"/>
                    <a:pt x="20240" y="11939"/>
                  </a:cubicBezTo>
                  <a:cubicBezTo>
                    <a:pt x="20871" y="11192"/>
                    <a:pt x="21387" y="10302"/>
                    <a:pt x="20959" y="9529"/>
                  </a:cubicBezTo>
                  <a:cubicBezTo>
                    <a:pt x="20915" y="9453"/>
                    <a:pt x="20864" y="9378"/>
                    <a:pt x="20801" y="9302"/>
                  </a:cubicBezTo>
                  <a:cubicBezTo>
                    <a:pt x="20801" y="9299"/>
                    <a:pt x="20795" y="9295"/>
                    <a:pt x="20795" y="9291"/>
                  </a:cubicBezTo>
                  <a:cubicBezTo>
                    <a:pt x="20366" y="8786"/>
                    <a:pt x="19529" y="8439"/>
                    <a:pt x="19100" y="7933"/>
                  </a:cubicBezTo>
                  <a:cubicBezTo>
                    <a:pt x="19094" y="7929"/>
                    <a:pt x="19094" y="7926"/>
                    <a:pt x="19088" y="7922"/>
                  </a:cubicBezTo>
                  <a:cubicBezTo>
                    <a:pt x="19025" y="7839"/>
                    <a:pt x="18968" y="7760"/>
                    <a:pt x="18924" y="7673"/>
                  </a:cubicBezTo>
                  <a:cubicBezTo>
                    <a:pt x="18351" y="6624"/>
                    <a:pt x="19258" y="5285"/>
                    <a:pt x="18092" y="4406"/>
                  </a:cubicBezTo>
                  <a:cubicBezTo>
                    <a:pt x="17141" y="3686"/>
                    <a:pt x="15346" y="3701"/>
                    <a:pt x="13916" y="3365"/>
                  </a:cubicBezTo>
                  <a:cubicBezTo>
                    <a:pt x="13022" y="3154"/>
                    <a:pt x="12228" y="2781"/>
                    <a:pt x="11674" y="2313"/>
                  </a:cubicBezTo>
                  <a:cubicBezTo>
                    <a:pt x="10785" y="1558"/>
                    <a:pt x="10376" y="510"/>
                    <a:pt x="8978" y="125"/>
                  </a:cubicBezTo>
                  <a:cubicBezTo>
                    <a:pt x="8667" y="39"/>
                    <a:pt x="8335" y="0"/>
                    <a:pt x="7999"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57" name="Google Shape;664;p9"/>
            <p:cNvSpPr/>
            <p:nvPr/>
          </p:nvSpPr>
          <p:spPr>
            <a:xfrm>
              <a:off x="960546" y="607731"/>
              <a:ext cx="291338" cy="1029524"/>
            </a:xfrm>
            <a:custGeom>
              <a:avLst/>
              <a:gdLst/>
              <a:ahLst/>
              <a:cxnLst>
                <a:cxn ang="0">
                  <a:pos x="wd2" y="hd2"/>
                </a:cxn>
                <a:cxn ang="5400000">
                  <a:pos x="wd2" y="hd2"/>
                </a:cxn>
                <a:cxn ang="10800000">
                  <a:pos x="wd2" y="hd2"/>
                </a:cxn>
                <a:cxn ang="16200000">
                  <a:pos x="wd2" y="hd2"/>
                </a:cxn>
              </a:cxnLst>
              <a:rect l="0" t="0" r="r" b="b"/>
              <a:pathLst>
                <a:path w="21159" h="21600" extrusionOk="0">
                  <a:moveTo>
                    <a:pt x="9702" y="0"/>
                  </a:moveTo>
                  <a:cubicBezTo>
                    <a:pt x="9417" y="0"/>
                    <a:pt x="9130" y="63"/>
                    <a:pt x="9130" y="189"/>
                  </a:cubicBezTo>
                  <a:lnTo>
                    <a:pt x="9130" y="4108"/>
                  </a:lnTo>
                  <a:lnTo>
                    <a:pt x="996" y="1792"/>
                  </a:lnTo>
                  <a:cubicBezTo>
                    <a:pt x="874" y="1757"/>
                    <a:pt x="742" y="1743"/>
                    <a:pt x="613" y="1743"/>
                  </a:cubicBezTo>
                  <a:cubicBezTo>
                    <a:pt x="150" y="1743"/>
                    <a:pt x="-249" y="1935"/>
                    <a:pt x="191" y="2060"/>
                  </a:cubicBezTo>
                  <a:lnTo>
                    <a:pt x="9130" y="4610"/>
                  </a:lnTo>
                  <a:lnTo>
                    <a:pt x="9194" y="21416"/>
                  </a:lnTo>
                  <a:cubicBezTo>
                    <a:pt x="9194" y="21539"/>
                    <a:pt x="9473" y="21600"/>
                    <a:pt x="9752" y="21600"/>
                  </a:cubicBezTo>
                  <a:cubicBezTo>
                    <a:pt x="10035" y="21600"/>
                    <a:pt x="10318" y="21538"/>
                    <a:pt x="10318" y="21412"/>
                  </a:cubicBezTo>
                  <a:lnTo>
                    <a:pt x="10267" y="11221"/>
                  </a:lnTo>
                  <a:cubicBezTo>
                    <a:pt x="10279" y="11213"/>
                    <a:pt x="10305" y="11208"/>
                    <a:pt x="10318" y="11200"/>
                  </a:cubicBezTo>
                  <a:cubicBezTo>
                    <a:pt x="13894" y="9445"/>
                    <a:pt x="17482" y="7691"/>
                    <a:pt x="21057" y="5936"/>
                  </a:cubicBezTo>
                  <a:cubicBezTo>
                    <a:pt x="21351" y="5795"/>
                    <a:pt x="20962" y="5659"/>
                    <a:pt x="20561" y="5659"/>
                  </a:cubicBezTo>
                  <a:cubicBezTo>
                    <a:pt x="20387" y="5659"/>
                    <a:pt x="20211" y="5685"/>
                    <a:pt x="20086" y="5746"/>
                  </a:cubicBezTo>
                  <a:cubicBezTo>
                    <a:pt x="16806" y="7349"/>
                    <a:pt x="13536" y="8953"/>
                    <a:pt x="10267" y="10552"/>
                  </a:cubicBezTo>
                  <a:lnTo>
                    <a:pt x="10267" y="184"/>
                  </a:lnTo>
                  <a:cubicBezTo>
                    <a:pt x="10267" y="62"/>
                    <a:pt x="9985" y="0"/>
                    <a:pt x="970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58" name="Google Shape;665;p9"/>
            <p:cNvSpPr/>
            <p:nvPr/>
          </p:nvSpPr>
          <p:spPr>
            <a:xfrm>
              <a:off x="907610" y="985235"/>
              <a:ext cx="157213" cy="183502"/>
            </a:xfrm>
            <a:custGeom>
              <a:avLst/>
              <a:gdLst/>
              <a:ahLst/>
              <a:cxnLst>
                <a:cxn ang="0">
                  <a:pos x="wd2" y="hd2"/>
                </a:cxn>
                <a:cxn ang="5400000">
                  <a:pos x="wd2" y="hd2"/>
                </a:cxn>
                <a:cxn ang="10800000">
                  <a:pos x="wd2" y="hd2"/>
                </a:cxn>
                <a:cxn ang="16200000">
                  <a:pos x="wd2" y="hd2"/>
                </a:cxn>
              </a:cxnLst>
              <a:rect l="0" t="0" r="r" b="b"/>
              <a:pathLst>
                <a:path w="21555" h="21600" extrusionOk="0">
                  <a:moveTo>
                    <a:pt x="4294" y="0"/>
                  </a:moveTo>
                  <a:cubicBezTo>
                    <a:pt x="3553" y="0"/>
                    <a:pt x="2829" y="177"/>
                    <a:pt x="2195" y="580"/>
                  </a:cubicBezTo>
                  <a:cubicBezTo>
                    <a:pt x="603" y="1574"/>
                    <a:pt x="0" y="3586"/>
                    <a:pt x="0" y="5453"/>
                  </a:cubicBezTo>
                  <a:cubicBezTo>
                    <a:pt x="0" y="7757"/>
                    <a:pt x="771" y="9986"/>
                    <a:pt x="1711" y="12096"/>
                  </a:cubicBezTo>
                  <a:cubicBezTo>
                    <a:pt x="3207" y="15442"/>
                    <a:pt x="5135" y="18619"/>
                    <a:pt x="7281" y="21600"/>
                  </a:cubicBezTo>
                  <a:cubicBezTo>
                    <a:pt x="11547" y="18110"/>
                    <a:pt x="16633" y="15466"/>
                    <a:pt x="19840" y="10956"/>
                  </a:cubicBezTo>
                  <a:cubicBezTo>
                    <a:pt x="20612" y="9866"/>
                    <a:pt x="21286" y="8653"/>
                    <a:pt x="21503" y="7321"/>
                  </a:cubicBezTo>
                  <a:cubicBezTo>
                    <a:pt x="21600" y="6641"/>
                    <a:pt x="21576" y="5963"/>
                    <a:pt x="21310" y="5331"/>
                  </a:cubicBezTo>
                  <a:cubicBezTo>
                    <a:pt x="21045" y="4702"/>
                    <a:pt x="20515" y="4193"/>
                    <a:pt x="19938" y="3828"/>
                  </a:cubicBezTo>
                  <a:cubicBezTo>
                    <a:pt x="19012" y="3236"/>
                    <a:pt x="17931" y="2951"/>
                    <a:pt x="16852" y="2951"/>
                  </a:cubicBezTo>
                  <a:cubicBezTo>
                    <a:pt x="16297" y="2951"/>
                    <a:pt x="15744" y="3026"/>
                    <a:pt x="15212" y="3175"/>
                  </a:cubicBezTo>
                  <a:cubicBezTo>
                    <a:pt x="13620" y="3586"/>
                    <a:pt x="12223" y="4604"/>
                    <a:pt x="11211" y="5914"/>
                  </a:cubicBezTo>
                  <a:lnTo>
                    <a:pt x="11041" y="5987"/>
                  </a:lnTo>
                  <a:cubicBezTo>
                    <a:pt x="10221" y="4240"/>
                    <a:pt x="9281" y="2470"/>
                    <a:pt x="7763" y="1258"/>
                  </a:cubicBezTo>
                  <a:cubicBezTo>
                    <a:pt x="6787" y="487"/>
                    <a:pt x="5519" y="0"/>
                    <a:pt x="4294"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59" name="Google Shape;666;p9"/>
            <p:cNvSpPr/>
            <p:nvPr/>
          </p:nvSpPr>
          <p:spPr>
            <a:xfrm>
              <a:off x="1130777" y="727326"/>
              <a:ext cx="116736" cy="142138"/>
            </a:xfrm>
            <a:custGeom>
              <a:avLst/>
              <a:gdLst/>
              <a:ahLst/>
              <a:cxnLst>
                <a:cxn ang="0">
                  <a:pos x="wd2" y="hd2"/>
                </a:cxn>
                <a:cxn ang="5400000">
                  <a:pos x="wd2" y="hd2"/>
                </a:cxn>
                <a:cxn ang="10800000">
                  <a:pos x="wd2" y="hd2"/>
                </a:cxn>
                <a:cxn ang="16200000">
                  <a:pos x="wd2" y="hd2"/>
                </a:cxn>
              </a:cxnLst>
              <a:rect l="0" t="0" r="r" b="b"/>
              <a:pathLst>
                <a:path w="21119" h="21600" extrusionOk="0">
                  <a:moveTo>
                    <a:pt x="17296" y="0"/>
                  </a:moveTo>
                  <a:cubicBezTo>
                    <a:pt x="15674" y="0"/>
                    <a:pt x="14093" y="776"/>
                    <a:pt x="12971" y="1940"/>
                  </a:cubicBezTo>
                  <a:cubicBezTo>
                    <a:pt x="11825" y="3131"/>
                    <a:pt x="11189" y="4727"/>
                    <a:pt x="10999" y="6323"/>
                  </a:cubicBezTo>
                  <a:lnTo>
                    <a:pt x="10903" y="6481"/>
                  </a:lnTo>
                  <a:cubicBezTo>
                    <a:pt x="9249" y="5447"/>
                    <a:pt x="7499" y="4446"/>
                    <a:pt x="5560" y="4227"/>
                  </a:cubicBezTo>
                  <a:cubicBezTo>
                    <a:pt x="5346" y="4204"/>
                    <a:pt x="5130" y="4191"/>
                    <a:pt x="4911" y="4191"/>
                  </a:cubicBezTo>
                  <a:cubicBezTo>
                    <a:pt x="3089" y="4191"/>
                    <a:pt x="1202" y="5008"/>
                    <a:pt x="406" y="6575"/>
                  </a:cubicBezTo>
                  <a:cubicBezTo>
                    <a:pt x="-422" y="8234"/>
                    <a:pt x="120" y="10266"/>
                    <a:pt x="1106" y="11833"/>
                  </a:cubicBezTo>
                  <a:cubicBezTo>
                    <a:pt x="2346" y="13773"/>
                    <a:pt x="4192" y="15246"/>
                    <a:pt x="6099" y="16529"/>
                  </a:cubicBezTo>
                  <a:cubicBezTo>
                    <a:pt x="9185" y="18563"/>
                    <a:pt x="12493" y="20222"/>
                    <a:pt x="15928" y="21600"/>
                  </a:cubicBezTo>
                  <a:cubicBezTo>
                    <a:pt x="17774" y="16434"/>
                    <a:pt x="20732" y="11520"/>
                    <a:pt x="21082" y="6073"/>
                  </a:cubicBezTo>
                  <a:cubicBezTo>
                    <a:pt x="21178" y="4727"/>
                    <a:pt x="21114" y="3349"/>
                    <a:pt x="20572" y="2098"/>
                  </a:cubicBezTo>
                  <a:cubicBezTo>
                    <a:pt x="20318" y="1504"/>
                    <a:pt x="19936" y="910"/>
                    <a:pt x="19396" y="534"/>
                  </a:cubicBezTo>
                  <a:cubicBezTo>
                    <a:pt x="18792" y="158"/>
                    <a:pt x="18092" y="0"/>
                    <a:pt x="17392" y="0"/>
                  </a:cubicBezTo>
                  <a:cubicBezTo>
                    <a:pt x="17360" y="0"/>
                    <a:pt x="17328" y="0"/>
                    <a:pt x="17296"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0" name="Google Shape;667;p9"/>
            <p:cNvSpPr/>
            <p:nvPr/>
          </p:nvSpPr>
          <p:spPr>
            <a:xfrm>
              <a:off x="944457" y="496596"/>
              <a:ext cx="120276" cy="137432"/>
            </a:xfrm>
            <a:custGeom>
              <a:avLst/>
              <a:gdLst/>
              <a:ahLst/>
              <a:cxnLst>
                <a:cxn ang="0">
                  <a:pos x="wd2" y="hd2"/>
                </a:cxn>
                <a:cxn ang="5400000">
                  <a:pos x="wd2" y="hd2"/>
                </a:cxn>
                <a:cxn ang="10800000">
                  <a:pos x="wd2" y="hd2"/>
                </a:cxn>
                <a:cxn ang="16200000">
                  <a:pos x="wd2" y="hd2"/>
                </a:cxn>
              </a:cxnLst>
              <a:rect l="0" t="0" r="r" b="b"/>
              <a:pathLst>
                <a:path w="21229" h="21600" extrusionOk="0">
                  <a:moveTo>
                    <a:pt x="17309" y="0"/>
                  </a:moveTo>
                  <a:cubicBezTo>
                    <a:pt x="16136" y="0"/>
                    <a:pt x="14950" y="392"/>
                    <a:pt x="13978" y="1074"/>
                  </a:cubicBezTo>
                  <a:cubicBezTo>
                    <a:pt x="12612" y="2012"/>
                    <a:pt x="11619" y="3437"/>
                    <a:pt x="11093" y="5025"/>
                  </a:cubicBezTo>
                  <a:lnTo>
                    <a:pt x="10936" y="5153"/>
                  </a:lnTo>
                  <a:cubicBezTo>
                    <a:pt x="9633" y="3728"/>
                    <a:pt x="8176" y="2306"/>
                    <a:pt x="6406" y="1626"/>
                  </a:cubicBezTo>
                  <a:cubicBezTo>
                    <a:pt x="5765" y="1379"/>
                    <a:pt x="5067" y="1248"/>
                    <a:pt x="4376" y="1248"/>
                  </a:cubicBezTo>
                  <a:cubicBezTo>
                    <a:pt x="3065" y="1248"/>
                    <a:pt x="1777" y="1718"/>
                    <a:pt x="946" y="2757"/>
                  </a:cubicBezTo>
                  <a:cubicBezTo>
                    <a:pt x="-235" y="4247"/>
                    <a:pt x="-172" y="6417"/>
                    <a:pt x="385" y="8228"/>
                  </a:cubicBezTo>
                  <a:cubicBezTo>
                    <a:pt x="1131" y="10463"/>
                    <a:pt x="2528" y="12372"/>
                    <a:pt x="4047" y="14120"/>
                  </a:cubicBezTo>
                  <a:cubicBezTo>
                    <a:pt x="6500" y="16937"/>
                    <a:pt x="9292" y="19365"/>
                    <a:pt x="12211" y="21600"/>
                  </a:cubicBezTo>
                  <a:cubicBezTo>
                    <a:pt x="15159" y="16809"/>
                    <a:pt x="19100" y="12567"/>
                    <a:pt x="20713" y="7162"/>
                  </a:cubicBezTo>
                  <a:cubicBezTo>
                    <a:pt x="21117" y="5832"/>
                    <a:pt x="21365" y="4440"/>
                    <a:pt x="21149" y="3081"/>
                  </a:cubicBezTo>
                  <a:cubicBezTo>
                    <a:pt x="21055" y="2401"/>
                    <a:pt x="20807" y="1721"/>
                    <a:pt x="20372" y="1205"/>
                  </a:cubicBezTo>
                  <a:cubicBezTo>
                    <a:pt x="19937" y="653"/>
                    <a:pt x="19285" y="329"/>
                    <a:pt x="18602" y="169"/>
                  </a:cubicBezTo>
                  <a:cubicBezTo>
                    <a:pt x="18180" y="54"/>
                    <a:pt x="17745" y="0"/>
                    <a:pt x="17309"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1" name="Google Shape;668;p9"/>
            <p:cNvSpPr/>
            <p:nvPr/>
          </p:nvSpPr>
          <p:spPr>
            <a:xfrm>
              <a:off x="92636" y="1601720"/>
              <a:ext cx="1479784" cy="704422"/>
            </a:xfrm>
            <a:custGeom>
              <a:avLst/>
              <a:gdLst/>
              <a:ahLst/>
              <a:cxnLst>
                <a:cxn ang="0">
                  <a:pos x="wd2" y="hd2"/>
                </a:cxn>
                <a:cxn ang="5400000">
                  <a:pos x="wd2" y="hd2"/>
                </a:cxn>
                <a:cxn ang="10800000">
                  <a:pos x="wd2" y="hd2"/>
                </a:cxn>
                <a:cxn ang="16200000">
                  <a:pos x="wd2" y="hd2"/>
                </a:cxn>
              </a:cxnLst>
              <a:rect l="0" t="0" r="r" b="b"/>
              <a:pathLst>
                <a:path w="21390" h="21600" extrusionOk="0">
                  <a:moveTo>
                    <a:pt x="9817" y="0"/>
                  </a:moveTo>
                  <a:cubicBezTo>
                    <a:pt x="9741" y="0"/>
                    <a:pt x="9665" y="31"/>
                    <a:pt x="9592" y="101"/>
                  </a:cubicBezTo>
                  <a:cubicBezTo>
                    <a:pt x="9368" y="309"/>
                    <a:pt x="9218" y="821"/>
                    <a:pt x="9104" y="1338"/>
                  </a:cubicBezTo>
                  <a:cubicBezTo>
                    <a:pt x="8458" y="4200"/>
                    <a:pt x="8479" y="7661"/>
                    <a:pt x="8514" y="10945"/>
                  </a:cubicBezTo>
                  <a:cubicBezTo>
                    <a:pt x="7658" y="8362"/>
                    <a:pt x="6570" y="6265"/>
                    <a:pt x="5350" y="4863"/>
                  </a:cubicBezTo>
                  <a:cubicBezTo>
                    <a:pt x="5144" y="4622"/>
                    <a:pt x="4924" y="4405"/>
                    <a:pt x="4703" y="4405"/>
                  </a:cubicBezTo>
                  <a:cubicBezTo>
                    <a:pt x="4663" y="4405"/>
                    <a:pt x="4623" y="4411"/>
                    <a:pt x="4583" y="4427"/>
                  </a:cubicBezTo>
                  <a:cubicBezTo>
                    <a:pt x="4046" y="4635"/>
                    <a:pt x="3782" y="6183"/>
                    <a:pt x="3739" y="7528"/>
                  </a:cubicBezTo>
                  <a:cubicBezTo>
                    <a:pt x="3639" y="10592"/>
                    <a:pt x="4158" y="13554"/>
                    <a:pt x="4666" y="16358"/>
                  </a:cubicBezTo>
                  <a:cubicBezTo>
                    <a:pt x="4028" y="16102"/>
                    <a:pt x="3383" y="15845"/>
                    <a:pt x="2738" y="15845"/>
                  </a:cubicBezTo>
                  <a:cubicBezTo>
                    <a:pt x="2636" y="15845"/>
                    <a:pt x="2534" y="15852"/>
                    <a:pt x="2432" y="15866"/>
                  </a:cubicBezTo>
                  <a:cubicBezTo>
                    <a:pt x="1685" y="15966"/>
                    <a:pt x="928" y="16497"/>
                    <a:pt x="351" y="17685"/>
                  </a:cubicBezTo>
                  <a:cubicBezTo>
                    <a:pt x="165" y="18070"/>
                    <a:pt x="-10" y="18587"/>
                    <a:pt x="0" y="19187"/>
                  </a:cubicBezTo>
                  <a:cubicBezTo>
                    <a:pt x="15" y="20072"/>
                    <a:pt x="402" y="20589"/>
                    <a:pt x="742" y="20849"/>
                  </a:cubicBezTo>
                  <a:cubicBezTo>
                    <a:pt x="1304" y="21265"/>
                    <a:pt x="1888" y="21480"/>
                    <a:pt x="2476" y="21480"/>
                  </a:cubicBezTo>
                  <a:lnTo>
                    <a:pt x="2476" y="21581"/>
                  </a:lnTo>
                  <a:lnTo>
                    <a:pt x="21315" y="21581"/>
                  </a:lnTo>
                  <a:lnTo>
                    <a:pt x="21349" y="21600"/>
                  </a:lnTo>
                  <a:cubicBezTo>
                    <a:pt x="21590" y="18935"/>
                    <a:pt x="20726" y="16251"/>
                    <a:pt x="19692" y="15303"/>
                  </a:cubicBezTo>
                  <a:cubicBezTo>
                    <a:pt x="19184" y="14833"/>
                    <a:pt x="18650" y="14672"/>
                    <a:pt x="18108" y="14672"/>
                  </a:cubicBezTo>
                  <a:cubicBezTo>
                    <a:pt x="17538" y="14672"/>
                    <a:pt x="16959" y="14850"/>
                    <a:pt x="16393" y="15032"/>
                  </a:cubicBezTo>
                  <a:cubicBezTo>
                    <a:pt x="17219" y="12682"/>
                    <a:pt x="17442" y="9328"/>
                    <a:pt x="17298" y="6234"/>
                  </a:cubicBezTo>
                  <a:cubicBezTo>
                    <a:pt x="17242" y="5052"/>
                    <a:pt x="17104" y="3757"/>
                    <a:pt x="16700" y="3126"/>
                  </a:cubicBezTo>
                  <a:cubicBezTo>
                    <a:pt x="16534" y="2867"/>
                    <a:pt x="16353" y="2758"/>
                    <a:pt x="16167" y="2758"/>
                  </a:cubicBezTo>
                  <a:cubicBezTo>
                    <a:pt x="15727" y="2758"/>
                    <a:pt x="15257" y="3366"/>
                    <a:pt x="14878" y="4023"/>
                  </a:cubicBezTo>
                  <a:cubicBezTo>
                    <a:pt x="13978" y="5576"/>
                    <a:pt x="13162" y="7421"/>
                    <a:pt x="12456" y="9505"/>
                  </a:cubicBezTo>
                  <a:cubicBezTo>
                    <a:pt x="12176" y="6176"/>
                    <a:pt x="11633" y="2798"/>
                    <a:pt x="10545" y="745"/>
                  </a:cubicBezTo>
                  <a:cubicBezTo>
                    <a:pt x="10334" y="346"/>
                    <a:pt x="10072" y="0"/>
                    <a:pt x="9817"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2" name="Google Shape;669;p9"/>
            <p:cNvSpPr/>
            <p:nvPr/>
          </p:nvSpPr>
          <p:spPr>
            <a:xfrm>
              <a:off x="920070" y="1677373"/>
              <a:ext cx="1116871" cy="628648"/>
            </a:xfrm>
            <a:custGeom>
              <a:avLst/>
              <a:gdLst/>
              <a:ahLst/>
              <a:cxnLst>
                <a:cxn ang="0">
                  <a:pos x="wd2" y="hd2"/>
                </a:cxn>
                <a:cxn ang="5400000">
                  <a:pos x="wd2" y="hd2"/>
                </a:cxn>
                <a:cxn ang="10800000">
                  <a:pos x="wd2" y="hd2"/>
                </a:cxn>
                <a:cxn ang="16200000">
                  <a:pos x="wd2" y="hd2"/>
                </a:cxn>
              </a:cxnLst>
              <a:rect l="0" t="0" r="r" b="b"/>
              <a:pathLst>
                <a:path w="21513" h="21600" extrusionOk="0">
                  <a:moveTo>
                    <a:pt x="9756" y="0"/>
                  </a:moveTo>
                  <a:cubicBezTo>
                    <a:pt x="9486" y="0"/>
                    <a:pt x="9213" y="209"/>
                    <a:pt x="8992" y="536"/>
                  </a:cubicBezTo>
                  <a:cubicBezTo>
                    <a:pt x="8680" y="1002"/>
                    <a:pt x="8453" y="1682"/>
                    <a:pt x="8274" y="2397"/>
                  </a:cubicBezTo>
                  <a:cubicBezTo>
                    <a:pt x="7583" y="5093"/>
                    <a:pt x="7458" y="8243"/>
                    <a:pt x="7349" y="11300"/>
                  </a:cubicBezTo>
                  <a:cubicBezTo>
                    <a:pt x="6676" y="9488"/>
                    <a:pt x="5880" y="7846"/>
                    <a:pt x="4931" y="6693"/>
                  </a:cubicBezTo>
                  <a:cubicBezTo>
                    <a:pt x="4531" y="6203"/>
                    <a:pt x="4041" y="5822"/>
                    <a:pt x="3588" y="5822"/>
                  </a:cubicBezTo>
                  <a:cubicBezTo>
                    <a:pt x="3281" y="5822"/>
                    <a:pt x="2991" y="5996"/>
                    <a:pt x="2757" y="6431"/>
                  </a:cubicBezTo>
                  <a:cubicBezTo>
                    <a:pt x="2225" y="7421"/>
                    <a:pt x="2279" y="9170"/>
                    <a:pt x="2449" y="10613"/>
                  </a:cubicBezTo>
                  <a:cubicBezTo>
                    <a:pt x="2696" y="12737"/>
                    <a:pt x="3106" y="14775"/>
                    <a:pt x="3651" y="16643"/>
                  </a:cubicBezTo>
                  <a:cubicBezTo>
                    <a:pt x="3401" y="16458"/>
                    <a:pt x="3144" y="16379"/>
                    <a:pt x="2884" y="16379"/>
                  </a:cubicBezTo>
                  <a:cubicBezTo>
                    <a:pt x="2254" y="16379"/>
                    <a:pt x="1609" y="16842"/>
                    <a:pt x="1016" y="17358"/>
                  </a:cubicBezTo>
                  <a:cubicBezTo>
                    <a:pt x="579" y="17748"/>
                    <a:pt x="95" y="18292"/>
                    <a:pt x="3" y="19262"/>
                  </a:cubicBezTo>
                  <a:cubicBezTo>
                    <a:pt x="-87" y="20214"/>
                    <a:pt x="1474" y="21600"/>
                    <a:pt x="1996" y="21600"/>
                  </a:cubicBezTo>
                  <a:cubicBezTo>
                    <a:pt x="2021" y="21600"/>
                    <a:pt x="2043" y="21596"/>
                    <a:pt x="2063" y="21590"/>
                  </a:cubicBezTo>
                  <a:lnTo>
                    <a:pt x="20446" y="21590"/>
                  </a:lnTo>
                  <a:cubicBezTo>
                    <a:pt x="20971" y="20741"/>
                    <a:pt x="21513" y="19651"/>
                    <a:pt x="21513" y="18264"/>
                  </a:cubicBezTo>
                  <a:cubicBezTo>
                    <a:pt x="21513" y="16750"/>
                    <a:pt x="20856" y="15596"/>
                    <a:pt x="20189" y="14987"/>
                  </a:cubicBezTo>
                  <a:cubicBezTo>
                    <a:pt x="19378" y="14250"/>
                    <a:pt x="18506" y="14009"/>
                    <a:pt x="17619" y="14009"/>
                  </a:cubicBezTo>
                  <a:cubicBezTo>
                    <a:pt x="16796" y="14009"/>
                    <a:pt x="15958" y="14217"/>
                    <a:pt x="15142" y="14428"/>
                  </a:cubicBezTo>
                  <a:cubicBezTo>
                    <a:pt x="15857" y="13395"/>
                    <a:pt x="16501" y="12142"/>
                    <a:pt x="17043" y="10720"/>
                  </a:cubicBezTo>
                  <a:cubicBezTo>
                    <a:pt x="17334" y="9948"/>
                    <a:pt x="17601" y="9106"/>
                    <a:pt x="17693" y="8136"/>
                  </a:cubicBezTo>
                  <a:cubicBezTo>
                    <a:pt x="17781" y="7174"/>
                    <a:pt x="17652" y="6070"/>
                    <a:pt x="17276" y="5482"/>
                  </a:cubicBezTo>
                  <a:cubicBezTo>
                    <a:pt x="17059" y="5149"/>
                    <a:pt x="16786" y="5018"/>
                    <a:pt x="16512" y="5018"/>
                  </a:cubicBezTo>
                  <a:cubicBezTo>
                    <a:pt x="16431" y="5018"/>
                    <a:pt x="16350" y="5030"/>
                    <a:pt x="16270" y="5051"/>
                  </a:cubicBezTo>
                  <a:cubicBezTo>
                    <a:pt x="15789" y="5178"/>
                    <a:pt x="15336" y="5624"/>
                    <a:pt x="14905" y="6098"/>
                  </a:cubicBezTo>
                  <a:cubicBezTo>
                    <a:pt x="13730" y="7408"/>
                    <a:pt x="12640" y="9049"/>
                    <a:pt x="11671" y="10953"/>
                  </a:cubicBezTo>
                  <a:cubicBezTo>
                    <a:pt x="11786" y="7613"/>
                    <a:pt x="11745" y="3975"/>
                    <a:pt x="10777" y="1300"/>
                  </a:cubicBezTo>
                  <a:cubicBezTo>
                    <a:pt x="10594" y="790"/>
                    <a:pt x="10370" y="316"/>
                    <a:pt x="10083" y="111"/>
                  </a:cubicBezTo>
                  <a:cubicBezTo>
                    <a:pt x="9976" y="34"/>
                    <a:pt x="9866" y="0"/>
                    <a:pt x="9756"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3" name="Google Shape;670;p9"/>
            <p:cNvSpPr/>
            <p:nvPr/>
          </p:nvSpPr>
          <p:spPr>
            <a:xfrm>
              <a:off x="545939" y="2255677"/>
              <a:ext cx="208356" cy="76225"/>
            </a:xfrm>
            <a:custGeom>
              <a:avLst/>
              <a:gdLst/>
              <a:ahLst/>
              <a:cxnLst>
                <a:cxn ang="0">
                  <a:pos x="wd2" y="hd2"/>
                </a:cxn>
                <a:cxn ang="5400000">
                  <a:pos x="wd2" y="hd2"/>
                </a:cxn>
                <a:cxn ang="10800000">
                  <a:pos x="wd2" y="hd2"/>
                </a:cxn>
                <a:cxn ang="16200000">
                  <a:pos x="wd2" y="hd2"/>
                </a:cxn>
              </a:cxnLst>
              <a:rect l="0" t="0" r="r" b="b"/>
              <a:pathLst>
                <a:path w="21600" h="21600" extrusionOk="0">
                  <a:moveTo>
                    <a:pt x="8021" y="0"/>
                  </a:moveTo>
                  <a:cubicBezTo>
                    <a:pt x="5358" y="642"/>
                    <a:pt x="2679" y="1054"/>
                    <a:pt x="0" y="1113"/>
                  </a:cubicBezTo>
                  <a:cubicBezTo>
                    <a:pt x="0" y="1343"/>
                    <a:pt x="18" y="1637"/>
                    <a:pt x="18" y="1868"/>
                  </a:cubicBezTo>
                  <a:lnTo>
                    <a:pt x="0" y="2221"/>
                  </a:lnTo>
                  <a:cubicBezTo>
                    <a:pt x="201" y="8643"/>
                    <a:pt x="309" y="15119"/>
                    <a:pt x="346" y="21600"/>
                  </a:cubicBezTo>
                  <a:lnTo>
                    <a:pt x="383" y="21600"/>
                  </a:lnTo>
                  <a:cubicBezTo>
                    <a:pt x="7401" y="21075"/>
                    <a:pt x="14418" y="19379"/>
                    <a:pt x="21381" y="16462"/>
                  </a:cubicBezTo>
                  <a:lnTo>
                    <a:pt x="21600" y="15296"/>
                  </a:lnTo>
                  <a:cubicBezTo>
                    <a:pt x="17390" y="8055"/>
                    <a:pt x="12740" y="3446"/>
                    <a:pt x="8002" y="1814"/>
                  </a:cubicBezTo>
                  <a:cubicBezTo>
                    <a:pt x="8002" y="1172"/>
                    <a:pt x="8021" y="583"/>
                    <a:pt x="8021"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4" name="Google Shape;671;p9"/>
            <p:cNvSpPr/>
            <p:nvPr/>
          </p:nvSpPr>
          <p:spPr>
            <a:xfrm>
              <a:off x="198681" y="1091301"/>
              <a:ext cx="441552" cy="1168305"/>
            </a:xfrm>
            <a:custGeom>
              <a:avLst/>
              <a:gdLst/>
              <a:ahLst/>
              <a:cxnLst>
                <a:cxn ang="0">
                  <a:pos x="wd2" y="hd2"/>
                </a:cxn>
                <a:cxn ang="5400000">
                  <a:pos x="wd2" y="hd2"/>
                </a:cxn>
                <a:cxn ang="10800000">
                  <a:pos x="wd2" y="hd2"/>
                </a:cxn>
                <a:cxn ang="16200000">
                  <a:pos x="wd2" y="hd2"/>
                </a:cxn>
              </a:cxnLst>
              <a:rect l="0" t="0" r="r" b="b"/>
              <a:pathLst>
                <a:path w="20936" h="21600" extrusionOk="0">
                  <a:moveTo>
                    <a:pt x="19616" y="0"/>
                  </a:moveTo>
                  <a:cubicBezTo>
                    <a:pt x="18691" y="156"/>
                    <a:pt x="17673" y="186"/>
                    <a:pt x="16682" y="209"/>
                  </a:cubicBezTo>
                  <a:cubicBezTo>
                    <a:pt x="15200" y="243"/>
                    <a:pt x="13717" y="260"/>
                    <a:pt x="12234" y="260"/>
                  </a:cubicBezTo>
                  <a:cubicBezTo>
                    <a:pt x="9343" y="260"/>
                    <a:pt x="6450" y="195"/>
                    <a:pt x="3568" y="65"/>
                  </a:cubicBezTo>
                  <a:cubicBezTo>
                    <a:pt x="2710" y="735"/>
                    <a:pt x="2501" y="1554"/>
                    <a:pt x="2426" y="2342"/>
                  </a:cubicBezTo>
                  <a:cubicBezTo>
                    <a:pt x="2176" y="4935"/>
                    <a:pt x="3184" y="7555"/>
                    <a:pt x="5352" y="9958"/>
                  </a:cubicBezTo>
                  <a:cubicBezTo>
                    <a:pt x="3568" y="13446"/>
                    <a:pt x="1784" y="16939"/>
                    <a:pt x="0" y="20431"/>
                  </a:cubicBezTo>
                  <a:lnTo>
                    <a:pt x="58" y="20438"/>
                  </a:lnTo>
                  <a:cubicBezTo>
                    <a:pt x="50" y="20461"/>
                    <a:pt x="42" y="20488"/>
                    <a:pt x="34" y="20514"/>
                  </a:cubicBezTo>
                  <a:lnTo>
                    <a:pt x="117" y="20518"/>
                  </a:lnTo>
                  <a:cubicBezTo>
                    <a:pt x="1251" y="20709"/>
                    <a:pt x="2376" y="20899"/>
                    <a:pt x="3510" y="21090"/>
                  </a:cubicBezTo>
                  <a:cubicBezTo>
                    <a:pt x="3527" y="21093"/>
                    <a:pt x="3550" y="21095"/>
                    <a:pt x="3572" y="21095"/>
                  </a:cubicBezTo>
                  <a:cubicBezTo>
                    <a:pt x="3604" y="21095"/>
                    <a:pt x="3633" y="21091"/>
                    <a:pt x="3643" y="21082"/>
                  </a:cubicBezTo>
                  <a:lnTo>
                    <a:pt x="3651" y="21082"/>
                  </a:lnTo>
                  <a:cubicBezTo>
                    <a:pt x="6578" y="17430"/>
                    <a:pt x="9354" y="13751"/>
                    <a:pt x="11979" y="10050"/>
                  </a:cubicBezTo>
                  <a:cubicBezTo>
                    <a:pt x="11979" y="8614"/>
                    <a:pt x="12355" y="6832"/>
                    <a:pt x="12572" y="5088"/>
                  </a:cubicBezTo>
                  <a:cubicBezTo>
                    <a:pt x="14030" y="10537"/>
                    <a:pt x="15498" y="16276"/>
                    <a:pt x="16465" y="21600"/>
                  </a:cubicBezTo>
                  <a:cubicBezTo>
                    <a:pt x="17690" y="21596"/>
                    <a:pt x="18915" y="21569"/>
                    <a:pt x="20133" y="21527"/>
                  </a:cubicBezTo>
                  <a:cubicBezTo>
                    <a:pt x="20875" y="14669"/>
                    <a:pt x="21600" y="7768"/>
                    <a:pt x="19866" y="952"/>
                  </a:cubicBezTo>
                  <a:cubicBezTo>
                    <a:pt x="19791" y="636"/>
                    <a:pt x="19707" y="320"/>
                    <a:pt x="19616" y="0"/>
                  </a:cubicBezTo>
                  <a:close/>
                </a:path>
              </a:pathLst>
            </a:custGeom>
            <a:solidFill>
              <a:srgbClr val="449E8B"/>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5" name="Google Shape;672;p9"/>
            <p:cNvSpPr/>
            <p:nvPr/>
          </p:nvSpPr>
          <p:spPr>
            <a:xfrm>
              <a:off x="186203" y="2200888"/>
              <a:ext cx="189187" cy="134094"/>
            </a:xfrm>
            <a:custGeom>
              <a:avLst/>
              <a:gdLst/>
              <a:ahLst/>
              <a:cxnLst>
                <a:cxn ang="0">
                  <a:pos x="wd2" y="hd2"/>
                </a:cxn>
                <a:cxn ang="5400000">
                  <a:pos x="wd2" y="hd2"/>
                </a:cxn>
                <a:cxn ang="10800000">
                  <a:pos x="wd2" y="hd2"/>
                </a:cxn>
                <a:cxn ang="16200000">
                  <a:pos x="wd2" y="hd2"/>
                </a:cxn>
              </a:cxnLst>
              <a:rect l="0" t="0" r="r" b="b"/>
              <a:pathLst>
                <a:path w="21600" h="21600" extrusionOk="0">
                  <a:moveTo>
                    <a:pt x="1506" y="0"/>
                  </a:moveTo>
                  <a:cubicBezTo>
                    <a:pt x="1163" y="3617"/>
                    <a:pt x="683" y="7201"/>
                    <a:pt x="0" y="10684"/>
                  </a:cubicBezTo>
                  <a:lnTo>
                    <a:pt x="160" y="10751"/>
                  </a:lnTo>
                  <a:cubicBezTo>
                    <a:pt x="2468" y="12376"/>
                    <a:pt x="4878" y="13538"/>
                    <a:pt x="7267" y="14700"/>
                  </a:cubicBezTo>
                  <a:cubicBezTo>
                    <a:pt x="12025" y="16988"/>
                    <a:pt x="16801" y="19312"/>
                    <a:pt x="21580" y="21600"/>
                  </a:cubicBezTo>
                  <a:lnTo>
                    <a:pt x="21600" y="21469"/>
                  </a:lnTo>
                  <a:cubicBezTo>
                    <a:pt x="18287" y="15263"/>
                    <a:pt x="14374" y="9921"/>
                    <a:pt x="10057" y="5741"/>
                  </a:cubicBezTo>
                  <a:cubicBezTo>
                    <a:pt x="10118" y="5476"/>
                    <a:pt x="10177" y="5211"/>
                    <a:pt x="10217" y="4944"/>
                  </a:cubicBezTo>
                  <a:lnTo>
                    <a:pt x="10197" y="4944"/>
                  </a:lnTo>
                  <a:cubicBezTo>
                    <a:pt x="10174" y="5022"/>
                    <a:pt x="10103" y="5055"/>
                    <a:pt x="10027" y="5055"/>
                  </a:cubicBezTo>
                  <a:cubicBezTo>
                    <a:pt x="9973" y="5055"/>
                    <a:pt x="9917" y="5038"/>
                    <a:pt x="9877" y="5011"/>
                  </a:cubicBezTo>
                  <a:cubicBezTo>
                    <a:pt x="7145" y="3352"/>
                    <a:pt x="4436" y="1694"/>
                    <a:pt x="1706" y="33"/>
                  </a:cubicBezTo>
                  <a:lnTo>
                    <a:pt x="1506"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6" name="Google Shape;673;p9"/>
            <p:cNvSpPr/>
            <p:nvPr/>
          </p:nvSpPr>
          <p:spPr>
            <a:xfrm>
              <a:off x="605364" y="765438"/>
              <a:ext cx="212933" cy="179817"/>
            </a:xfrm>
            <a:custGeom>
              <a:avLst/>
              <a:gdLst/>
              <a:ahLst/>
              <a:cxnLst>
                <a:cxn ang="0">
                  <a:pos x="wd2" y="hd2"/>
                </a:cxn>
                <a:cxn ang="5400000">
                  <a:pos x="wd2" y="hd2"/>
                </a:cxn>
                <a:cxn ang="10800000">
                  <a:pos x="wd2" y="hd2"/>
                </a:cxn>
                <a:cxn ang="16200000">
                  <a:pos x="wd2" y="hd2"/>
                </a:cxn>
              </a:cxnLst>
              <a:rect l="0" t="0" r="r" b="b"/>
              <a:pathLst>
                <a:path w="21600" h="21600" extrusionOk="0">
                  <a:moveTo>
                    <a:pt x="11058" y="0"/>
                  </a:moveTo>
                  <a:cubicBezTo>
                    <a:pt x="10702" y="172"/>
                    <a:pt x="10327" y="322"/>
                    <a:pt x="9953" y="470"/>
                  </a:cubicBezTo>
                  <a:cubicBezTo>
                    <a:pt x="10131" y="867"/>
                    <a:pt x="10309" y="1286"/>
                    <a:pt x="10470" y="1683"/>
                  </a:cubicBezTo>
                  <a:lnTo>
                    <a:pt x="10488" y="1706"/>
                  </a:lnTo>
                  <a:cubicBezTo>
                    <a:pt x="7027" y="5145"/>
                    <a:pt x="3532" y="8487"/>
                    <a:pt x="0" y="11752"/>
                  </a:cubicBezTo>
                  <a:cubicBezTo>
                    <a:pt x="339" y="15019"/>
                    <a:pt x="607" y="18310"/>
                    <a:pt x="821" y="21600"/>
                  </a:cubicBezTo>
                  <a:lnTo>
                    <a:pt x="999" y="21575"/>
                  </a:lnTo>
                  <a:cubicBezTo>
                    <a:pt x="7866" y="17172"/>
                    <a:pt x="14733" y="12768"/>
                    <a:pt x="21600" y="8362"/>
                  </a:cubicBezTo>
                  <a:cubicBezTo>
                    <a:pt x="18764" y="8857"/>
                    <a:pt x="15893" y="9204"/>
                    <a:pt x="13039" y="9352"/>
                  </a:cubicBezTo>
                  <a:cubicBezTo>
                    <a:pt x="12432" y="6209"/>
                    <a:pt x="11771" y="3092"/>
                    <a:pt x="1105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7" name="Google Shape;674;p9"/>
            <p:cNvSpPr/>
            <p:nvPr/>
          </p:nvSpPr>
          <p:spPr>
            <a:xfrm>
              <a:off x="286238" y="707137"/>
              <a:ext cx="422514" cy="291471"/>
            </a:xfrm>
            <a:custGeom>
              <a:avLst/>
              <a:gdLst/>
              <a:ahLst/>
              <a:cxnLst>
                <a:cxn ang="0">
                  <a:pos x="wd2" y="hd2"/>
                </a:cxn>
                <a:cxn ang="5400000">
                  <a:pos x="wd2" y="hd2"/>
                </a:cxn>
                <a:cxn ang="10800000">
                  <a:pos x="wd2" y="hd2"/>
                </a:cxn>
                <a:cxn ang="16200000">
                  <a:pos x="wd2" y="hd2"/>
                </a:cxn>
              </a:cxnLst>
              <a:rect l="0" t="0" r="r" b="b"/>
              <a:pathLst>
                <a:path w="21600" h="21600" extrusionOk="0">
                  <a:moveTo>
                    <a:pt x="6958" y="0"/>
                  </a:moveTo>
                  <a:cubicBezTo>
                    <a:pt x="4594" y="1772"/>
                    <a:pt x="2293" y="3817"/>
                    <a:pt x="90" y="6106"/>
                  </a:cubicBezTo>
                  <a:lnTo>
                    <a:pt x="0" y="6213"/>
                  </a:lnTo>
                  <a:cubicBezTo>
                    <a:pt x="333" y="7068"/>
                    <a:pt x="665" y="7938"/>
                    <a:pt x="1007" y="8778"/>
                  </a:cubicBezTo>
                  <a:cubicBezTo>
                    <a:pt x="1438" y="9892"/>
                    <a:pt x="1879" y="10991"/>
                    <a:pt x="2319" y="12105"/>
                  </a:cubicBezTo>
                  <a:cubicBezTo>
                    <a:pt x="3587" y="15295"/>
                    <a:pt x="4872" y="18471"/>
                    <a:pt x="6194" y="21600"/>
                  </a:cubicBezTo>
                  <a:lnTo>
                    <a:pt x="6265" y="21523"/>
                  </a:lnTo>
                  <a:cubicBezTo>
                    <a:pt x="8000" y="20515"/>
                    <a:pt x="9574" y="18897"/>
                    <a:pt x="11128" y="17249"/>
                  </a:cubicBezTo>
                  <a:cubicBezTo>
                    <a:pt x="12872" y="15403"/>
                    <a:pt x="14607" y="13509"/>
                    <a:pt x="16315" y="11571"/>
                  </a:cubicBezTo>
                  <a:cubicBezTo>
                    <a:pt x="18095" y="9556"/>
                    <a:pt x="19856" y="7495"/>
                    <a:pt x="21600" y="5373"/>
                  </a:cubicBezTo>
                  <a:lnTo>
                    <a:pt x="21591" y="5359"/>
                  </a:lnTo>
                  <a:cubicBezTo>
                    <a:pt x="21510" y="5114"/>
                    <a:pt x="21420" y="4855"/>
                    <a:pt x="21330" y="4610"/>
                  </a:cubicBezTo>
                  <a:cubicBezTo>
                    <a:pt x="20863" y="3282"/>
                    <a:pt x="20396" y="1969"/>
                    <a:pt x="19937" y="641"/>
                  </a:cubicBezTo>
                  <a:cubicBezTo>
                    <a:pt x="19883" y="504"/>
                    <a:pt x="19839" y="367"/>
                    <a:pt x="19784" y="229"/>
                  </a:cubicBezTo>
                  <a:cubicBezTo>
                    <a:pt x="19658" y="336"/>
                    <a:pt x="19533" y="444"/>
                    <a:pt x="19407" y="535"/>
                  </a:cubicBezTo>
                  <a:cubicBezTo>
                    <a:pt x="18157" y="1542"/>
                    <a:pt x="16917" y="2565"/>
                    <a:pt x="15686" y="3618"/>
                  </a:cubicBezTo>
                  <a:cubicBezTo>
                    <a:pt x="13564" y="5419"/>
                    <a:pt x="11461" y="7297"/>
                    <a:pt x="9385" y="9221"/>
                  </a:cubicBezTo>
                  <a:cubicBezTo>
                    <a:pt x="8656" y="6091"/>
                    <a:pt x="7856" y="3008"/>
                    <a:pt x="695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8" name="Google Shape;675;p9"/>
            <p:cNvSpPr/>
            <p:nvPr/>
          </p:nvSpPr>
          <p:spPr>
            <a:xfrm>
              <a:off x="589902" y="670478"/>
              <a:ext cx="75950" cy="85481"/>
            </a:xfrm>
            <a:custGeom>
              <a:avLst/>
              <a:gdLst/>
              <a:ahLst/>
              <a:cxnLst>
                <a:cxn ang="0">
                  <a:pos x="wd2" y="hd2"/>
                </a:cxn>
                <a:cxn ang="5400000">
                  <a:pos x="wd2" y="hd2"/>
                </a:cxn>
                <a:cxn ang="10800000">
                  <a:pos x="wd2" y="hd2"/>
                </a:cxn>
                <a:cxn ang="16200000">
                  <a:pos x="wd2" y="hd2"/>
                </a:cxn>
              </a:cxnLst>
              <a:rect l="0" t="0" r="r" b="b"/>
              <a:pathLst>
                <a:path w="21600" h="21600" extrusionOk="0">
                  <a:moveTo>
                    <a:pt x="17501" y="0"/>
                  </a:moveTo>
                  <a:cubicBezTo>
                    <a:pt x="13851" y="1408"/>
                    <a:pt x="10197" y="2863"/>
                    <a:pt x="6598" y="4424"/>
                  </a:cubicBezTo>
                  <a:cubicBezTo>
                    <a:pt x="5048" y="8017"/>
                    <a:pt x="2797" y="11244"/>
                    <a:pt x="0" y="13897"/>
                  </a:cubicBezTo>
                  <a:cubicBezTo>
                    <a:pt x="248" y="16345"/>
                    <a:pt x="500" y="18842"/>
                    <a:pt x="748" y="21342"/>
                  </a:cubicBezTo>
                  <a:lnTo>
                    <a:pt x="899" y="21600"/>
                  </a:lnTo>
                  <a:cubicBezTo>
                    <a:pt x="7749" y="18011"/>
                    <a:pt x="14649" y="14522"/>
                    <a:pt x="21600" y="11086"/>
                  </a:cubicBezTo>
                  <a:lnTo>
                    <a:pt x="21348" y="10514"/>
                  </a:lnTo>
                  <a:cubicBezTo>
                    <a:pt x="20348" y="6925"/>
                    <a:pt x="19051" y="3436"/>
                    <a:pt x="17501"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69" name="Google Shape;676;p9"/>
            <p:cNvSpPr/>
            <p:nvPr/>
          </p:nvSpPr>
          <p:spPr>
            <a:xfrm>
              <a:off x="231202" y="459678"/>
              <a:ext cx="436585" cy="371882"/>
            </a:xfrm>
            <a:custGeom>
              <a:avLst/>
              <a:gdLst/>
              <a:ahLst/>
              <a:cxnLst>
                <a:cxn ang="0">
                  <a:pos x="wd2" y="hd2"/>
                </a:cxn>
                <a:cxn ang="5400000">
                  <a:pos x="wd2" y="hd2"/>
                </a:cxn>
                <a:cxn ang="10800000">
                  <a:pos x="wd2" y="hd2"/>
                </a:cxn>
                <a:cxn ang="16200000">
                  <a:pos x="wd2" y="hd2"/>
                </a:cxn>
              </a:cxnLst>
              <a:rect l="0" t="0" r="r" b="b"/>
              <a:pathLst>
                <a:path w="21258" h="21600" extrusionOk="0">
                  <a:moveTo>
                    <a:pt x="13406" y="0"/>
                  </a:moveTo>
                  <a:cubicBezTo>
                    <a:pt x="13071" y="0"/>
                    <a:pt x="12749" y="20"/>
                    <a:pt x="12448" y="65"/>
                  </a:cubicBezTo>
                  <a:cubicBezTo>
                    <a:pt x="12517" y="352"/>
                    <a:pt x="12585" y="651"/>
                    <a:pt x="12662" y="951"/>
                  </a:cubicBezTo>
                  <a:cubicBezTo>
                    <a:pt x="12680" y="1034"/>
                    <a:pt x="12697" y="1105"/>
                    <a:pt x="12722" y="1190"/>
                  </a:cubicBezTo>
                  <a:cubicBezTo>
                    <a:pt x="12791" y="1453"/>
                    <a:pt x="12842" y="1824"/>
                    <a:pt x="12868" y="2243"/>
                  </a:cubicBezTo>
                  <a:cubicBezTo>
                    <a:pt x="12979" y="3858"/>
                    <a:pt x="12765" y="6406"/>
                    <a:pt x="12140" y="7937"/>
                  </a:cubicBezTo>
                  <a:lnTo>
                    <a:pt x="12055" y="8081"/>
                  </a:lnTo>
                  <a:cubicBezTo>
                    <a:pt x="10120" y="6118"/>
                    <a:pt x="8296" y="3929"/>
                    <a:pt x="6618" y="1561"/>
                  </a:cubicBezTo>
                  <a:lnTo>
                    <a:pt x="6609" y="1141"/>
                  </a:lnTo>
                  <a:cubicBezTo>
                    <a:pt x="6609" y="1105"/>
                    <a:pt x="6609" y="1070"/>
                    <a:pt x="6609" y="1034"/>
                  </a:cubicBezTo>
                  <a:lnTo>
                    <a:pt x="6593" y="1034"/>
                  </a:lnTo>
                  <a:cubicBezTo>
                    <a:pt x="5137" y="2661"/>
                    <a:pt x="3681" y="4300"/>
                    <a:pt x="2243" y="5951"/>
                  </a:cubicBezTo>
                  <a:cubicBezTo>
                    <a:pt x="2029" y="6191"/>
                    <a:pt x="1824" y="6430"/>
                    <a:pt x="1610" y="6669"/>
                  </a:cubicBezTo>
                  <a:cubicBezTo>
                    <a:pt x="1164" y="7172"/>
                    <a:pt x="711" y="7710"/>
                    <a:pt x="411" y="8391"/>
                  </a:cubicBezTo>
                  <a:cubicBezTo>
                    <a:pt x="-342" y="10127"/>
                    <a:pt x="60" y="12364"/>
                    <a:pt x="651" y="14218"/>
                  </a:cubicBezTo>
                  <a:cubicBezTo>
                    <a:pt x="1215" y="15965"/>
                    <a:pt x="1927" y="17628"/>
                    <a:pt x="2680" y="19243"/>
                  </a:cubicBezTo>
                  <a:lnTo>
                    <a:pt x="2765" y="19159"/>
                  </a:lnTo>
                  <a:cubicBezTo>
                    <a:pt x="4863" y="17365"/>
                    <a:pt x="7055" y="15762"/>
                    <a:pt x="9306" y="14373"/>
                  </a:cubicBezTo>
                  <a:cubicBezTo>
                    <a:pt x="10162" y="16731"/>
                    <a:pt x="10924" y="19147"/>
                    <a:pt x="11618" y="21600"/>
                  </a:cubicBezTo>
                  <a:cubicBezTo>
                    <a:pt x="13596" y="20093"/>
                    <a:pt x="15599" y="18621"/>
                    <a:pt x="17620" y="17209"/>
                  </a:cubicBezTo>
                  <a:lnTo>
                    <a:pt x="17594" y="17150"/>
                  </a:lnTo>
                  <a:cubicBezTo>
                    <a:pt x="17551" y="16575"/>
                    <a:pt x="17508" y="16001"/>
                    <a:pt x="17466" y="15438"/>
                  </a:cubicBezTo>
                  <a:cubicBezTo>
                    <a:pt x="17945" y="14828"/>
                    <a:pt x="18330" y="14087"/>
                    <a:pt x="18595" y="13261"/>
                  </a:cubicBezTo>
                  <a:cubicBezTo>
                    <a:pt x="19212" y="12902"/>
                    <a:pt x="19837" y="12568"/>
                    <a:pt x="20462" y="12244"/>
                  </a:cubicBezTo>
                  <a:cubicBezTo>
                    <a:pt x="20727" y="12112"/>
                    <a:pt x="20993" y="11981"/>
                    <a:pt x="21258" y="11849"/>
                  </a:cubicBezTo>
                  <a:cubicBezTo>
                    <a:pt x="21181" y="11012"/>
                    <a:pt x="21095" y="10162"/>
                    <a:pt x="21001" y="9325"/>
                  </a:cubicBezTo>
                  <a:lnTo>
                    <a:pt x="20933" y="9325"/>
                  </a:lnTo>
                  <a:cubicBezTo>
                    <a:pt x="20916" y="9229"/>
                    <a:pt x="20522" y="7471"/>
                    <a:pt x="20342" y="6550"/>
                  </a:cubicBezTo>
                  <a:lnTo>
                    <a:pt x="20368" y="6537"/>
                  </a:lnTo>
                  <a:cubicBezTo>
                    <a:pt x="20410" y="6537"/>
                    <a:pt x="20453" y="6525"/>
                    <a:pt x="20496" y="6513"/>
                  </a:cubicBezTo>
                  <a:cubicBezTo>
                    <a:pt x="20333" y="6082"/>
                    <a:pt x="20119" y="5664"/>
                    <a:pt x="19931" y="5221"/>
                  </a:cubicBezTo>
                  <a:cubicBezTo>
                    <a:pt x="19597" y="4468"/>
                    <a:pt x="18492" y="2134"/>
                    <a:pt x="18091" y="1465"/>
                  </a:cubicBezTo>
                  <a:cubicBezTo>
                    <a:pt x="17617" y="680"/>
                    <a:pt x="15324" y="0"/>
                    <a:pt x="13406"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0" name="Google Shape;677;p9"/>
            <p:cNvSpPr/>
            <p:nvPr/>
          </p:nvSpPr>
          <p:spPr>
            <a:xfrm>
              <a:off x="273051" y="863269"/>
              <a:ext cx="345855" cy="242080"/>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cubicBezTo>
                    <a:pt x="18668" y="2334"/>
                    <a:pt x="16549" y="4614"/>
                    <a:pt x="14418" y="6837"/>
                  </a:cubicBezTo>
                  <a:cubicBezTo>
                    <a:pt x="12519" y="8822"/>
                    <a:pt x="10597" y="10770"/>
                    <a:pt x="8478" y="11983"/>
                  </a:cubicBezTo>
                  <a:lnTo>
                    <a:pt x="8390" y="12076"/>
                  </a:lnTo>
                  <a:cubicBezTo>
                    <a:pt x="6776" y="8308"/>
                    <a:pt x="5205" y="4484"/>
                    <a:pt x="3657" y="625"/>
                  </a:cubicBezTo>
                  <a:cubicBezTo>
                    <a:pt x="3865" y="3566"/>
                    <a:pt x="4086" y="6488"/>
                    <a:pt x="4294" y="9410"/>
                  </a:cubicBezTo>
                  <a:cubicBezTo>
                    <a:pt x="2811" y="13104"/>
                    <a:pt x="1373" y="16835"/>
                    <a:pt x="0" y="20640"/>
                  </a:cubicBezTo>
                  <a:cubicBezTo>
                    <a:pt x="22" y="20640"/>
                    <a:pt x="44" y="20640"/>
                    <a:pt x="55" y="20658"/>
                  </a:cubicBezTo>
                  <a:cubicBezTo>
                    <a:pt x="3851" y="21290"/>
                    <a:pt x="7661" y="21600"/>
                    <a:pt x="11470" y="21600"/>
                  </a:cubicBezTo>
                  <a:cubicBezTo>
                    <a:pt x="13424" y="21600"/>
                    <a:pt x="15377" y="21518"/>
                    <a:pt x="17329" y="21356"/>
                  </a:cubicBezTo>
                  <a:cubicBezTo>
                    <a:pt x="18635" y="21265"/>
                    <a:pt x="19975" y="21100"/>
                    <a:pt x="21194" y="20347"/>
                  </a:cubicBezTo>
                  <a:cubicBezTo>
                    <a:pt x="21325" y="20272"/>
                    <a:pt x="21457" y="20180"/>
                    <a:pt x="21600" y="20070"/>
                  </a:cubicBezTo>
                  <a:cubicBezTo>
                    <a:pt x="21589" y="15807"/>
                    <a:pt x="21479" y="11542"/>
                    <a:pt x="21260" y="7315"/>
                  </a:cubicBezTo>
                  <a:cubicBezTo>
                    <a:pt x="21128" y="4872"/>
                    <a:pt x="20963" y="2427"/>
                    <a:pt x="20754"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1" name="Google Shape;679;p9"/>
            <p:cNvSpPr/>
            <p:nvPr/>
          </p:nvSpPr>
          <p:spPr>
            <a:xfrm>
              <a:off x="827211" y="702397"/>
              <a:ext cx="70682" cy="110306"/>
            </a:xfrm>
            <a:custGeom>
              <a:avLst/>
              <a:gdLst/>
              <a:ahLst/>
              <a:cxnLst>
                <a:cxn ang="0">
                  <a:pos x="wd2" y="hd2"/>
                </a:cxn>
                <a:cxn ang="5400000">
                  <a:pos x="wd2" y="hd2"/>
                </a:cxn>
                <a:cxn ang="10800000">
                  <a:pos x="wd2" y="hd2"/>
                </a:cxn>
                <a:cxn ang="16200000">
                  <a:pos x="wd2" y="hd2"/>
                </a:cxn>
              </a:cxnLst>
              <a:rect l="0" t="0" r="r" b="b"/>
              <a:pathLst>
                <a:path w="21026" h="21600" extrusionOk="0">
                  <a:moveTo>
                    <a:pt x="14507" y="0"/>
                  </a:moveTo>
                  <a:cubicBezTo>
                    <a:pt x="13598" y="0"/>
                    <a:pt x="12662" y="115"/>
                    <a:pt x="11731" y="285"/>
                  </a:cubicBezTo>
                  <a:cubicBezTo>
                    <a:pt x="10944" y="325"/>
                    <a:pt x="10215" y="366"/>
                    <a:pt x="9481" y="447"/>
                  </a:cubicBezTo>
                  <a:cubicBezTo>
                    <a:pt x="8331" y="525"/>
                    <a:pt x="7232" y="688"/>
                    <a:pt x="6187" y="969"/>
                  </a:cubicBezTo>
                  <a:cubicBezTo>
                    <a:pt x="5036" y="1253"/>
                    <a:pt x="3885" y="1697"/>
                    <a:pt x="2945" y="2300"/>
                  </a:cubicBezTo>
                  <a:cubicBezTo>
                    <a:pt x="2000" y="2907"/>
                    <a:pt x="1166" y="3632"/>
                    <a:pt x="696" y="4479"/>
                  </a:cubicBezTo>
                  <a:cubicBezTo>
                    <a:pt x="15" y="5729"/>
                    <a:pt x="15" y="7101"/>
                    <a:pt x="15" y="8432"/>
                  </a:cubicBezTo>
                  <a:cubicBezTo>
                    <a:pt x="-38" y="11217"/>
                    <a:pt x="-38" y="14161"/>
                    <a:pt x="1688" y="16620"/>
                  </a:cubicBezTo>
                  <a:cubicBezTo>
                    <a:pt x="3050" y="18477"/>
                    <a:pt x="5247" y="19845"/>
                    <a:pt x="7808" y="20692"/>
                  </a:cubicBezTo>
                  <a:cubicBezTo>
                    <a:pt x="9170" y="21099"/>
                    <a:pt x="10527" y="21380"/>
                    <a:pt x="11990" y="21502"/>
                  </a:cubicBezTo>
                  <a:cubicBezTo>
                    <a:pt x="12148" y="21542"/>
                    <a:pt x="12306" y="21542"/>
                    <a:pt x="12517" y="21580"/>
                  </a:cubicBezTo>
                  <a:cubicBezTo>
                    <a:pt x="12741" y="21593"/>
                    <a:pt x="12969" y="21600"/>
                    <a:pt x="13198" y="21600"/>
                  </a:cubicBezTo>
                  <a:cubicBezTo>
                    <a:pt x="13751" y="21600"/>
                    <a:pt x="14296" y="21553"/>
                    <a:pt x="14814" y="21380"/>
                  </a:cubicBezTo>
                  <a:cubicBezTo>
                    <a:pt x="15654" y="21136"/>
                    <a:pt x="16282" y="20614"/>
                    <a:pt x="16857" y="20048"/>
                  </a:cubicBezTo>
                  <a:cubicBezTo>
                    <a:pt x="20934" y="16014"/>
                    <a:pt x="21562" y="10488"/>
                    <a:pt x="20675" y="5407"/>
                  </a:cubicBezTo>
                  <a:cubicBezTo>
                    <a:pt x="20358" y="3672"/>
                    <a:pt x="19735" y="1816"/>
                    <a:pt x="17903" y="769"/>
                  </a:cubicBezTo>
                  <a:cubicBezTo>
                    <a:pt x="16906" y="210"/>
                    <a:pt x="15737" y="0"/>
                    <a:pt x="14507"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2" name="Google Shape;680;p9"/>
            <p:cNvSpPr/>
            <p:nvPr/>
          </p:nvSpPr>
          <p:spPr>
            <a:xfrm>
              <a:off x="744444" y="285605"/>
              <a:ext cx="108129" cy="83733"/>
            </a:xfrm>
            <a:custGeom>
              <a:avLst/>
              <a:gdLst/>
              <a:ahLst/>
              <a:cxnLst>
                <a:cxn ang="0">
                  <a:pos x="wd2" y="hd2"/>
                </a:cxn>
                <a:cxn ang="5400000">
                  <a:pos x="wd2" y="hd2"/>
                </a:cxn>
                <a:cxn ang="10800000">
                  <a:pos x="wd2" y="hd2"/>
                </a:cxn>
                <a:cxn ang="16200000">
                  <a:pos x="wd2" y="hd2"/>
                </a:cxn>
              </a:cxnLst>
              <a:rect l="0" t="0" r="r" b="b"/>
              <a:pathLst>
                <a:path w="21600" h="21600" extrusionOk="0">
                  <a:moveTo>
                    <a:pt x="17113" y="0"/>
                  </a:moveTo>
                  <a:cubicBezTo>
                    <a:pt x="13983" y="0"/>
                    <a:pt x="10859" y="1241"/>
                    <a:pt x="8183" y="3642"/>
                  </a:cubicBezTo>
                  <a:cubicBezTo>
                    <a:pt x="3971" y="7413"/>
                    <a:pt x="915" y="14107"/>
                    <a:pt x="0" y="21390"/>
                  </a:cubicBezTo>
                  <a:cubicBezTo>
                    <a:pt x="788" y="21529"/>
                    <a:pt x="1578" y="21600"/>
                    <a:pt x="2366" y="21600"/>
                  </a:cubicBezTo>
                  <a:cubicBezTo>
                    <a:pt x="6059" y="21600"/>
                    <a:pt x="9738" y="20078"/>
                    <a:pt x="12892" y="17191"/>
                  </a:cubicBezTo>
                  <a:cubicBezTo>
                    <a:pt x="16895" y="13522"/>
                    <a:pt x="19986" y="7788"/>
                    <a:pt x="21532" y="1196"/>
                  </a:cubicBezTo>
                  <a:lnTo>
                    <a:pt x="21600" y="879"/>
                  </a:lnTo>
                  <a:cubicBezTo>
                    <a:pt x="20137" y="290"/>
                    <a:pt x="18623" y="0"/>
                    <a:pt x="17113"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3" name="Google Shape;681;p9"/>
            <p:cNvSpPr/>
            <p:nvPr/>
          </p:nvSpPr>
          <p:spPr>
            <a:xfrm>
              <a:off x="676218" y="623318"/>
              <a:ext cx="175624" cy="146031"/>
            </a:xfrm>
            <a:custGeom>
              <a:avLst/>
              <a:gdLst/>
              <a:ahLst/>
              <a:cxnLst>
                <a:cxn ang="0">
                  <a:pos x="wd2" y="hd2"/>
                </a:cxn>
                <a:cxn ang="5400000">
                  <a:pos x="wd2" y="hd2"/>
                </a:cxn>
                <a:cxn ang="10800000">
                  <a:pos x="wd2" y="hd2"/>
                </a:cxn>
                <a:cxn ang="16200000">
                  <a:pos x="wd2" y="hd2"/>
                </a:cxn>
              </a:cxnLst>
              <a:rect l="0" t="0" r="r" b="b"/>
              <a:pathLst>
                <a:path w="21530" h="21600" extrusionOk="0">
                  <a:moveTo>
                    <a:pt x="10584" y="0"/>
                  </a:moveTo>
                  <a:cubicBezTo>
                    <a:pt x="10261" y="0"/>
                    <a:pt x="9894" y="335"/>
                    <a:pt x="9615" y="640"/>
                  </a:cubicBezTo>
                  <a:cubicBezTo>
                    <a:pt x="7093" y="3716"/>
                    <a:pt x="4656" y="6914"/>
                    <a:pt x="2328" y="10266"/>
                  </a:cubicBezTo>
                  <a:cubicBezTo>
                    <a:pt x="1553" y="11364"/>
                    <a:pt x="777" y="12521"/>
                    <a:pt x="22" y="13678"/>
                  </a:cubicBezTo>
                  <a:lnTo>
                    <a:pt x="0" y="13678"/>
                  </a:lnTo>
                  <a:cubicBezTo>
                    <a:pt x="1101" y="16329"/>
                    <a:pt x="2221" y="18949"/>
                    <a:pt x="3342" y="21600"/>
                  </a:cubicBezTo>
                  <a:cubicBezTo>
                    <a:pt x="3795" y="21418"/>
                    <a:pt x="4247" y="21234"/>
                    <a:pt x="4678" y="21022"/>
                  </a:cubicBezTo>
                  <a:cubicBezTo>
                    <a:pt x="9441" y="18949"/>
                    <a:pt x="14228" y="16602"/>
                    <a:pt x="18215" y="12613"/>
                  </a:cubicBezTo>
                  <a:cubicBezTo>
                    <a:pt x="19250" y="11607"/>
                    <a:pt x="20220" y="10479"/>
                    <a:pt x="21126" y="9199"/>
                  </a:cubicBezTo>
                  <a:cubicBezTo>
                    <a:pt x="21341" y="8895"/>
                    <a:pt x="21600" y="8498"/>
                    <a:pt x="21513" y="8073"/>
                  </a:cubicBezTo>
                  <a:cubicBezTo>
                    <a:pt x="21448" y="7769"/>
                    <a:pt x="21276" y="7585"/>
                    <a:pt x="21082" y="7434"/>
                  </a:cubicBezTo>
                  <a:cubicBezTo>
                    <a:pt x="20090" y="6576"/>
                    <a:pt x="18902" y="6351"/>
                    <a:pt x="17711" y="6351"/>
                  </a:cubicBezTo>
                  <a:cubicBezTo>
                    <a:pt x="17375" y="6351"/>
                    <a:pt x="17038" y="6369"/>
                    <a:pt x="16706" y="6397"/>
                  </a:cubicBezTo>
                  <a:cubicBezTo>
                    <a:pt x="14206" y="6579"/>
                    <a:pt x="11706" y="7249"/>
                    <a:pt x="9313" y="8347"/>
                  </a:cubicBezTo>
                  <a:cubicBezTo>
                    <a:pt x="10111" y="6185"/>
                    <a:pt x="10692" y="3838"/>
                    <a:pt x="11080" y="1430"/>
                  </a:cubicBezTo>
                  <a:cubicBezTo>
                    <a:pt x="11123" y="1065"/>
                    <a:pt x="11167" y="609"/>
                    <a:pt x="10995" y="274"/>
                  </a:cubicBezTo>
                  <a:cubicBezTo>
                    <a:pt x="10886" y="90"/>
                    <a:pt x="10736" y="0"/>
                    <a:pt x="10584"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4" name="Google Shape;682;p9"/>
            <p:cNvSpPr/>
            <p:nvPr/>
          </p:nvSpPr>
          <p:spPr>
            <a:xfrm>
              <a:off x="752005" y="385824"/>
              <a:ext cx="96004" cy="96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732" y="227"/>
                    <a:pt x="11948" y="2340"/>
                    <a:pt x="8230" y="5921"/>
                  </a:cubicBezTo>
                  <a:cubicBezTo>
                    <a:pt x="4432" y="9545"/>
                    <a:pt x="1701" y="14642"/>
                    <a:pt x="595" y="20193"/>
                  </a:cubicBezTo>
                  <a:lnTo>
                    <a:pt x="0" y="20239"/>
                  </a:lnTo>
                  <a:cubicBezTo>
                    <a:pt x="0" y="20470"/>
                    <a:pt x="0" y="20656"/>
                    <a:pt x="40" y="20883"/>
                  </a:cubicBezTo>
                  <a:cubicBezTo>
                    <a:pt x="1342" y="21373"/>
                    <a:pt x="2691" y="21600"/>
                    <a:pt x="4047" y="21600"/>
                  </a:cubicBezTo>
                  <a:cubicBezTo>
                    <a:pt x="8041" y="21600"/>
                    <a:pt x="12068" y="19607"/>
                    <a:pt x="14995" y="16384"/>
                  </a:cubicBezTo>
                  <a:cubicBezTo>
                    <a:pt x="18829" y="12163"/>
                    <a:pt x="20926" y="6103"/>
                    <a:pt x="2160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5" name="Google Shape;683;p9"/>
            <p:cNvSpPr/>
            <p:nvPr/>
          </p:nvSpPr>
          <p:spPr>
            <a:xfrm>
              <a:off x="698865" y="164799"/>
              <a:ext cx="56734" cy="156964"/>
            </a:xfrm>
            <a:custGeom>
              <a:avLst/>
              <a:gdLst/>
              <a:ahLst/>
              <a:cxnLst>
                <a:cxn ang="0">
                  <a:pos x="wd2" y="hd2"/>
                </a:cxn>
                <a:cxn ang="5400000">
                  <a:pos x="wd2" y="hd2"/>
                </a:cxn>
                <a:cxn ang="10800000">
                  <a:pos x="wd2" y="hd2"/>
                </a:cxn>
                <a:cxn ang="16200000">
                  <a:pos x="wd2" y="hd2"/>
                </a:cxn>
              </a:cxnLst>
              <a:rect l="0" t="0" r="r" b="b"/>
              <a:pathLst>
                <a:path w="20934" h="21600" extrusionOk="0">
                  <a:moveTo>
                    <a:pt x="11566" y="0"/>
                  </a:moveTo>
                  <a:cubicBezTo>
                    <a:pt x="8710" y="1390"/>
                    <a:pt x="6177" y="2921"/>
                    <a:pt x="4100" y="4535"/>
                  </a:cubicBezTo>
                  <a:cubicBezTo>
                    <a:pt x="1703" y="6464"/>
                    <a:pt x="-177" y="8590"/>
                    <a:pt x="14" y="10801"/>
                  </a:cubicBezTo>
                  <a:cubicBezTo>
                    <a:pt x="79" y="12358"/>
                    <a:pt x="1251" y="13860"/>
                    <a:pt x="2678" y="15308"/>
                  </a:cubicBezTo>
                  <a:cubicBezTo>
                    <a:pt x="5141" y="17858"/>
                    <a:pt x="8841" y="20438"/>
                    <a:pt x="14612" y="21600"/>
                  </a:cubicBezTo>
                  <a:cubicBezTo>
                    <a:pt x="14677" y="21543"/>
                    <a:pt x="14808" y="21457"/>
                    <a:pt x="14873" y="21402"/>
                  </a:cubicBezTo>
                  <a:cubicBezTo>
                    <a:pt x="19287" y="18141"/>
                    <a:pt x="21423" y="14287"/>
                    <a:pt x="20840" y="10489"/>
                  </a:cubicBezTo>
                  <a:cubicBezTo>
                    <a:pt x="20257" y="6690"/>
                    <a:pt x="17015" y="2976"/>
                    <a:pt x="11566"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6" name="Google Shape;684;p9"/>
            <p:cNvSpPr/>
            <p:nvPr/>
          </p:nvSpPr>
          <p:spPr>
            <a:xfrm>
              <a:off x="637542" y="372226"/>
              <a:ext cx="110418" cy="56226"/>
            </a:xfrm>
            <a:custGeom>
              <a:avLst/>
              <a:gdLst/>
              <a:ahLst/>
              <a:cxnLst>
                <a:cxn ang="0">
                  <a:pos x="wd2" y="hd2"/>
                </a:cxn>
                <a:cxn ang="5400000">
                  <a:pos x="wd2" y="hd2"/>
                </a:cxn>
                <a:cxn ang="10800000">
                  <a:pos x="wd2" y="hd2"/>
                </a:cxn>
                <a:cxn ang="16200000">
                  <a:pos x="wd2" y="hd2"/>
                </a:cxn>
              </a:cxnLst>
              <a:rect l="0" t="0" r="r" b="b"/>
              <a:pathLst>
                <a:path w="21600" h="21600" extrusionOk="0">
                  <a:moveTo>
                    <a:pt x="8040" y="0"/>
                  </a:moveTo>
                  <a:cubicBezTo>
                    <a:pt x="4963" y="0"/>
                    <a:pt x="1892" y="2658"/>
                    <a:pt x="0" y="8068"/>
                  </a:cubicBezTo>
                  <a:cubicBezTo>
                    <a:pt x="896" y="11239"/>
                    <a:pt x="1858" y="14402"/>
                    <a:pt x="3198" y="16536"/>
                  </a:cubicBezTo>
                  <a:cubicBezTo>
                    <a:pt x="4541" y="18596"/>
                    <a:pt x="6121" y="19626"/>
                    <a:pt x="7705" y="20257"/>
                  </a:cubicBezTo>
                  <a:cubicBezTo>
                    <a:pt x="9839" y="21141"/>
                    <a:pt x="12021" y="21600"/>
                    <a:pt x="14202" y="21600"/>
                  </a:cubicBezTo>
                  <a:cubicBezTo>
                    <a:pt x="16692" y="21600"/>
                    <a:pt x="19179" y="21008"/>
                    <a:pt x="21600" y="19779"/>
                  </a:cubicBezTo>
                  <a:cubicBezTo>
                    <a:pt x="21600" y="19387"/>
                    <a:pt x="21565" y="18988"/>
                    <a:pt x="21565" y="18596"/>
                  </a:cubicBezTo>
                  <a:lnTo>
                    <a:pt x="21464" y="18596"/>
                  </a:lnTo>
                  <a:cubicBezTo>
                    <a:pt x="18815" y="10601"/>
                    <a:pt x="15375" y="3483"/>
                    <a:pt x="11180" y="950"/>
                  </a:cubicBezTo>
                  <a:cubicBezTo>
                    <a:pt x="10163" y="319"/>
                    <a:pt x="9100" y="0"/>
                    <a:pt x="8040"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7" name="Google Shape;685;p9"/>
            <p:cNvSpPr/>
            <p:nvPr/>
          </p:nvSpPr>
          <p:spPr>
            <a:xfrm>
              <a:off x="648972" y="316001"/>
              <a:ext cx="238422" cy="527288"/>
            </a:xfrm>
            <a:custGeom>
              <a:avLst/>
              <a:gdLst/>
              <a:ahLst/>
              <a:cxnLst>
                <a:cxn ang="0">
                  <a:pos x="wd2" y="hd2"/>
                </a:cxn>
                <a:cxn ang="5400000">
                  <a:pos x="wd2" y="hd2"/>
                </a:cxn>
                <a:cxn ang="10800000">
                  <a:pos x="wd2" y="hd2"/>
                </a:cxn>
                <a:cxn ang="16200000">
                  <a:pos x="wd2" y="hd2"/>
                </a:cxn>
              </a:cxnLst>
              <a:rect l="0" t="0" r="r" b="b"/>
              <a:pathLst>
                <a:path w="21600" h="21600" extrusionOk="0">
                  <a:moveTo>
                    <a:pt x="7914" y="0"/>
                  </a:moveTo>
                  <a:cubicBezTo>
                    <a:pt x="7778" y="0"/>
                    <a:pt x="7627" y="61"/>
                    <a:pt x="7646" y="152"/>
                  </a:cubicBezTo>
                  <a:cubicBezTo>
                    <a:pt x="8601" y="3375"/>
                    <a:pt x="9239" y="6615"/>
                    <a:pt x="9590" y="9863"/>
                  </a:cubicBezTo>
                  <a:cubicBezTo>
                    <a:pt x="6483" y="10032"/>
                    <a:pt x="3377" y="10235"/>
                    <a:pt x="286" y="10479"/>
                  </a:cubicBezTo>
                  <a:cubicBezTo>
                    <a:pt x="207" y="10488"/>
                    <a:pt x="127" y="10496"/>
                    <a:pt x="48" y="10496"/>
                  </a:cubicBezTo>
                  <a:lnTo>
                    <a:pt x="0" y="10505"/>
                  </a:lnTo>
                  <a:cubicBezTo>
                    <a:pt x="334" y="11155"/>
                    <a:pt x="1068" y="12395"/>
                    <a:pt x="1114" y="12462"/>
                  </a:cubicBezTo>
                  <a:lnTo>
                    <a:pt x="1227" y="12462"/>
                  </a:lnTo>
                  <a:lnTo>
                    <a:pt x="2740" y="12369"/>
                  </a:lnTo>
                  <a:cubicBezTo>
                    <a:pt x="3250" y="13365"/>
                    <a:pt x="3695" y="14369"/>
                    <a:pt x="4094" y="15382"/>
                  </a:cubicBezTo>
                  <a:lnTo>
                    <a:pt x="4189" y="15432"/>
                  </a:lnTo>
                  <a:cubicBezTo>
                    <a:pt x="5909" y="14504"/>
                    <a:pt x="7710" y="13618"/>
                    <a:pt x="9574" y="12766"/>
                  </a:cubicBezTo>
                  <a:cubicBezTo>
                    <a:pt x="9780" y="12682"/>
                    <a:pt x="10051" y="12589"/>
                    <a:pt x="10290" y="12589"/>
                  </a:cubicBezTo>
                  <a:cubicBezTo>
                    <a:pt x="10402" y="12589"/>
                    <a:pt x="10513" y="12614"/>
                    <a:pt x="10593" y="12665"/>
                  </a:cubicBezTo>
                  <a:cubicBezTo>
                    <a:pt x="10720" y="12758"/>
                    <a:pt x="10688" y="12884"/>
                    <a:pt x="10640" y="12985"/>
                  </a:cubicBezTo>
                  <a:cubicBezTo>
                    <a:pt x="10370" y="13652"/>
                    <a:pt x="9940" y="14302"/>
                    <a:pt x="9350" y="14901"/>
                  </a:cubicBezTo>
                  <a:cubicBezTo>
                    <a:pt x="11119" y="14597"/>
                    <a:pt x="12967" y="14411"/>
                    <a:pt x="14814" y="14361"/>
                  </a:cubicBezTo>
                  <a:cubicBezTo>
                    <a:pt x="15070" y="14351"/>
                    <a:pt x="15331" y="14345"/>
                    <a:pt x="15589" y="14345"/>
                  </a:cubicBezTo>
                  <a:cubicBezTo>
                    <a:pt x="16459" y="14345"/>
                    <a:pt x="17324" y="14414"/>
                    <a:pt x="18048" y="14648"/>
                  </a:cubicBezTo>
                  <a:cubicBezTo>
                    <a:pt x="18191" y="14690"/>
                    <a:pt x="18318" y="14741"/>
                    <a:pt x="18366" y="14825"/>
                  </a:cubicBezTo>
                  <a:cubicBezTo>
                    <a:pt x="18431" y="14943"/>
                    <a:pt x="18239" y="15052"/>
                    <a:pt x="18080" y="15137"/>
                  </a:cubicBezTo>
                  <a:cubicBezTo>
                    <a:pt x="17411" y="15491"/>
                    <a:pt x="16694" y="15804"/>
                    <a:pt x="15929" y="16082"/>
                  </a:cubicBezTo>
                  <a:cubicBezTo>
                    <a:pt x="12983" y="17187"/>
                    <a:pt x="9445" y="17837"/>
                    <a:pt x="5925" y="18411"/>
                  </a:cubicBezTo>
                  <a:cubicBezTo>
                    <a:pt x="6562" y="19465"/>
                    <a:pt x="7152" y="20528"/>
                    <a:pt x="7694" y="21600"/>
                  </a:cubicBezTo>
                  <a:cubicBezTo>
                    <a:pt x="10243" y="21550"/>
                    <a:pt x="12807" y="21431"/>
                    <a:pt x="15340" y="21263"/>
                  </a:cubicBezTo>
                  <a:cubicBezTo>
                    <a:pt x="16392" y="21195"/>
                    <a:pt x="17442" y="21111"/>
                    <a:pt x="18477" y="21018"/>
                  </a:cubicBezTo>
                  <a:cubicBezTo>
                    <a:pt x="18558" y="20740"/>
                    <a:pt x="18574" y="20453"/>
                    <a:pt x="18526" y="20166"/>
                  </a:cubicBezTo>
                  <a:lnTo>
                    <a:pt x="18526" y="20157"/>
                  </a:lnTo>
                  <a:cubicBezTo>
                    <a:pt x="17746" y="19980"/>
                    <a:pt x="17077" y="19694"/>
                    <a:pt x="16662" y="19305"/>
                  </a:cubicBezTo>
                  <a:cubicBezTo>
                    <a:pt x="16136" y="18791"/>
                    <a:pt x="16136" y="18175"/>
                    <a:pt x="16152" y="17592"/>
                  </a:cubicBezTo>
                  <a:cubicBezTo>
                    <a:pt x="16152" y="17314"/>
                    <a:pt x="16152" y="17027"/>
                    <a:pt x="16360" y="16765"/>
                  </a:cubicBezTo>
                  <a:cubicBezTo>
                    <a:pt x="16503" y="16588"/>
                    <a:pt x="16757" y="16437"/>
                    <a:pt x="17045" y="16310"/>
                  </a:cubicBezTo>
                  <a:cubicBezTo>
                    <a:pt x="17331" y="16184"/>
                    <a:pt x="17681" y="16091"/>
                    <a:pt x="18032" y="16031"/>
                  </a:cubicBezTo>
                  <a:cubicBezTo>
                    <a:pt x="18350" y="15972"/>
                    <a:pt x="18685" y="15938"/>
                    <a:pt x="19035" y="15922"/>
                  </a:cubicBezTo>
                  <a:lnTo>
                    <a:pt x="19003" y="15821"/>
                  </a:lnTo>
                  <a:cubicBezTo>
                    <a:pt x="19275" y="14344"/>
                    <a:pt x="19481" y="12851"/>
                    <a:pt x="19640" y="11365"/>
                  </a:cubicBezTo>
                  <a:cubicBezTo>
                    <a:pt x="20119" y="11340"/>
                    <a:pt x="20613" y="11306"/>
                    <a:pt x="21090" y="11281"/>
                  </a:cubicBezTo>
                  <a:cubicBezTo>
                    <a:pt x="21249" y="10656"/>
                    <a:pt x="21425" y="10041"/>
                    <a:pt x="21600" y="9425"/>
                  </a:cubicBezTo>
                  <a:lnTo>
                    <a:pt x="21520" y="9416"/>
                  </a:lnTo>
                  <a:cubicBezTo>
                    <a:pt x="17697" y="9501"/>
                    <a:pt x="13874" y="9635"/>
                    <a:pt x="10068" y="9838"/>
                  </a:cubicBezTo>
                  <a:cubicBezTo>
                    <a:pt x="9717" y="6572"/>
                    <a:pt x="9064" y="3324"/>
                    <a:pt x="8108" y="92"/>
                  </a:cubicBezTo>
                  <a:cubicBezTo>
                    <a:pt x="8089" y="28"/>
                    <a:pt x="8005" y="0"/>
                    <a:pt x="7914"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8" name="Google Shape;686;p9"/>
            <p:cNvSpPr/>
            <p:nvPr/>
          </p:nvSpPr>
          <p:spPr>
            <a:xfrm>
              <a:off x="419692" y="388419"/>
              <a:ext cx="75788" cy="110064"/>
            </a:xfrm>
            <a:custGeom>
              <a:avLst/>
              <a:gdLst/>
              <a:ahLst/>
              <a:cxnLst>
                <a:cxn ang="0">
                  <a:pos x="wd2" y="hd2"/>
                </a:cxn>
                <a:cxn ang="5400000">
                  <a:pos x="wd2" y="hd2"/>
                </a:cxn>
                <a:cxn ang="10800000">
                  <a:pos x="wd2" y="hd2"/>
                </a:cxn>
                <a:cxn ang="16200000">
                  <a:pos x="wd2" y="hd2"/>
                </a:cxn>
              </a:cxnLst>
              <a:rect l="0" t="0" r="r" b="b"/>
              <a:pathLst>
                <a:path w="21600" h="21600" extrusionOk="0">
                  <a:moveTo>
                    <a:pt x="9904" y="0"/>
                  </a:moveTo>
                  <a:cubicBezTo>
                    <a:pt x="7328" y="0"/>
                    <a:pt x="4668" y="132"/>
                    <a:pt x="2109" y="132"/>
                  </a:cubicBezTo>
                  <a:cubicBezTo>
                    <a:pt x="1397" y="132"/>
                    <a:pt x="694" y="122"/>
                    <a:pt x="0" y="95"/>
                  </a:cubicBezTo>
                  <a:cubicBezTo>
                    <a:pt x="7117" y="7252"/>
                    <a:pt x="14234" y="14446"/>
                    <a:pt x="21398" y="21600"/>
                  </a:cubicBezTo>
                  <a:lnTo>
                    <a:pt x="21600" y="21563"/>
                  </a:lnTo>
                  <a:cubicBezTo>
                    <a:pt x="21448" y="20147"/>
                    <a:pt x="21150" y="18894"/>
                    <a:pt x="20746" y="18005"/>
                  </a:cubicBezTo>
                  <a:cubicBezTo>
                    <a:pt x="20598" y="17719"/>
                    <a:pt x="20497" y="17478"/>
                    <a:pt x="20396" y="17196"/>
                  </a:cubicBezTo>
                  <a:cubicBezTo>
                    <a:pt x="19946" y="16185"/>
                    <a:pt x="19546" y="15173"/>
                    <a:pt x="19142" y="14205"/>
                  </a:cubicBezTo>
                  <a:cubicBezTo>
                    <a:pt x="17189" y="9476"/>
                    <a:pt x="15287" y="4784"/>
                    <a:pt x="13330" y="95"/>
                  </a:cubicBezTo>
                  <a:lnTo>
                    <a:pt x="13182" y="95"/>
                  </a:lnTo>
                  <a:cubicBezTo>
                    <a:pt x="12113" y="24"/>
                    <a:pt x="11015" y="0"/>
                    <a:pt x="9904"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79" name="Google Shape;687;p9"/>
            <p:cNvSpPr/>
            <p:nvPr/>
          </p:nvSpPr>
          <p:spPr>
            <a:xfrm>
              <a:off x="335827" y="174297"/>
              <a:ext cx="257768" cy="65274"/>
            </a:xfrm>
            <a:custGeom>
              <a:avLst/>
              <a:gdLst/>
              <a:ahLst/>
              <a:cxnLst>
                <a:cxn ang="0">
                  <a:pos x="wd2" y="hd2"/>
                </a:cxn>
                <a:cxn ang="5400000">
                  <a:pos x="wd2" y="hd2"/>
                </a:cxn>
                <a:cxn ang="10800000">
                  <a:pos x="wd2" y="hd2"/>
                </a:cxn>
                <a:cxn ang="16200000">
                  <a:pos x="wd2" y="hd2"/>
                </a:cxn>
              </a:cxnLst>
              <a:rect l="0" t="0" r="r" b="b"/>
              <a:pathLst>
                <a:path w="21600" h="21600" extrusionOk="0">
                  <a:moveTo>
                    <a:pt x="15227" y="0"/>
                  </a:moveTo>
                  <a:cubicBezTo>
                    <a:pt x="14105" y="0"/>
                    <a:pt x="12985" y="550"/>
                    <a:pt x="11875" y="1288"/>
                  </a:cubicBezTo>
                  <a:cubicBezTo>
                    <a:pt x="8457" y="3607"/>
                    <a:pt x="5098" y="8106"/>
                    <a:pt x="2033" y="15331"/>
                  </a:cubicBezTo>
                  <a:cubicBezTo>
                    <a:pt x="1340" y="16969"/>
                    <a:pt x="663" y="18738"/>
                    <a:pt x="0" y="20718"/>
                  </a:cubicBezTo>
                  <a:lnTo>
                    <a:pt x="118" y="21600"/>
                  </a:lnTo>
                  <a:cubicBezTo>
                    <a:pt x="1532" y="21463"/>
                    <a:pt x="2946" y="21194"/>
                    <a:pt x="4346" y="20919"/>
                  </a:cubicBezTo>
                  <a:cubicBezTo>
                    <a:pt x="8295" y="20031"/>
                    <a:pt x="12244" y="18537"/>
                    <a:pt x="16163" y="16419"/>
                  </a:cubicBezTo>
                  <a:cubicBezTo>
                    <a:pt x="17975" y="15469"/>
                    <a:pt x="19787" y="14375"/>
                    <a:pt x="21600" y="13150"/>
                  </a:cubicBezTo>
                  <a:cubicBezTo>
                    <a:pt x="21438" y="7969"/>
                    <a:pt x="20318" y="4563"/>
                    <a:pt x="19243" y="2788"/>
                  </a:cubicBezTo>
                  <a:cubicBezTo>
                    <a:pt x="18151" y="1088"/>
                    <a:pt x="17033" y="269"/>
                    <a:pt x="15883" y="63"/>
                  </a:cubicBezTo>
                  <a:cubicBezTo>
                    <a:pt x="15664" y="17"/>
                    <a:pt x="15446" y="0"/>
                    <a:pt x="15227"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0" name="Google Shape;688;p9"/>
            <p:cNvSpPr/>
            <p:nvPr/>
          </p:nvSpPr>
          <p:spPr>
            <a:xfrm>
              <a:off x="335634" y="223913"/>
              <a:ext cx="196889" cy="374892"/>
            </a:xfrm>
            <a:custGeom>
              <a:avLst/>
              <a:gdLst/>
              <a:ahLst/>
              <a:cxnLst>
                <a:cxn ang="0">
                  <a:pos x="wd2" y="hd2"/>
                </a:cxn>
                <a:cxn ang="5400000">
                  <a:pos x="wd2" y="hd2"/>
                </a:cxn>
                <a:cxn ang="10800000">
                  <a:pos x="wd2" y="hd2"/>
                </a:cxn>
                <a:cxn ang="16200000">
                  <a:pos x="wd2" y="hd2"/>
                </a:cxn>
              </a:cxnLst>
              <a:rect l="0" t="0" r="r" b="b"/>
              <a:pathLst>
                <a:path w="21348" h="21600" extrusionOk="0">
                  <a:moveTo>
                    <a:pt x="20954" y="0"/>
                  </a:moveTo>
                  <a:cubicBezTo>
                    <a:pt x="15863" y="369"/>
                    <a:pt x="10754" y="629"/>
                    <a:pt x="5645" y="783"/>
                  </a:cubicBezTo>
                  <a:cubicBezTo>
                    <a:pt x="5683" y="2113"/>
                    <a:pt x="5473" y="3454"/>
                    <a:pt x="5035" y="4760"/>
                  </a:cubicBezTo>
                  <a:lnTo>
                    <a:pt x="4883" y="4806"/>
                  </a:lnTo>
                  <a:cubicBezTo>
                    <a:pt x="4292" y="4380"/>
                    <a:pt x="3472" y="4036"/>
                    <a:pt x="2558" y="3964"/>
                  </a:cubicBezTo>
                  <a:cubicBezTo>
                    <a:pt x="2471" y="3959"/>
                    <a:pt x="2385" y="3956"/>
                    <a:pt x="2298" y="3956"/>
                  </a:cubicBezTo>
                  <a:cubicBezTo>
                    <a:pt x="1461" y="3956"/>
                    <a:pt x="611" y="4213"/>
                    <a:pt x="231" y="4676"/>
                  </a:cubicBezTo>
                  <a:cubicBezTo>
                    <a:pt x="-150" y="5139"/>
                    <a:pt x="-17" y="5697"/>
                    <a:pt x="326" y="6172"/>
                  </a:cubicBezTo>
                  <a:cubicBezTo>
                    <a:pt x="783" y="6848"/>
                    <a:pt x="1642" y="7406"/>
                    <a:pt x="2691" y="7750"/>
                  </a:cubicBezTo>
                  <a:cubicBezTo>
                    <a:pt x="3014" y="7857"/>
                    <a:pt x="3358" y="7940"/>
                    <a:pt x="3739" y="8011"/>
                  </a:cubicBezTo>
                  <a:lnTo>
                    <a:pt x="3758" y="8011"/>
                  </a:lnTo>
                  <a:cubicBezTo>
                    <a:pt x="3586" y="10207"/>
                    <a:pt x="3472" y="12402"/>
                    <a:pt x="3395" y="14610"/>
                  </a:cubicBezTo>
                  <a:cubicBezTo>
                    <a:pt x="3395" y="14646"/>
                    <a:pt x="3395" y="14680"/>
                    <a:pt x="3395" y="14716"/>
                  </a:cubicBezTo>
                  <a:lnTo>
                    <a:pt x="3414" y="15132"/>
                  </a:lnTo>
                  <a:cubicBezTo>
                    <a:pt x="7151" y="17481"/>
                    <a:pt x="11212" y="19653"/>
                    <a:pt x="15521" y="21600"/>
                  </a:cubicBezTo>
                  <a:lnTo>
                    <a:pt x="15711" y="21457"/>
                  </a:lnTo>
                  <a:cubicBezTo>
                    <a:pt x="17103" y="19938"/>
                    <a:pt x="17580" y="17411"/>
                    <a:pt x="17332" y="15809"/>
                  </a:cubicBezTo>
                  <a:lnTo>
                    <a:pt x="17255" y="15820"/>
                  </a:lnTo>
                  <a:cubicBezTo>
                    <a:pt x="14530" y="13720"/>
                    <a:pt x="11822" y="11607"/>
                    <a:pt x="9114" y="9506"/>
                  </a:cubicBezTo>
                  <a:cubicBezTo>
                    <a:pt x="9379" y="9514"/>
                    <a:pt x="9646" y="9517"/>
                    <a:pt x="9917" y="9517"/>
                  </a:cubicBezTo>
                  <a:cubicBezTo>
                    <a:pt x="10890" y="9517"/>
                    <a:pt x="11902" y="9478"/>
                    <a:pt x="12882" y="9478"/>
                  </a:cubicBezTo>
                  <a:cubicBezTo>
                    <a:pt x="13305" y="9478"/>
                    <a:pt x="13723" y="9485"/>
                    <a:pt x="14129" y="9506"/>
                  </a:cubicBezTo>
                  <a:lnTo>
                    <a:pt x="14185" y="9506"/>
                  </a:lnTo>
                  <a:cubicBezTo>
                    <a:pt x="15521" y="9435"/>
                    <a:pt x="17007" y="9305"/>
                    <a:pt x="18227" y="9032"/>
                  </a:cubicBezTo>
                  <a:cubicBezTo>
                    <a:pt x="19256" y="8806"/>
                    <a:pt x="20286" y="8486"/>
                    <a:pt x="20802" y="7892"/>
                  </a:cubicBezTo>
                  <a:cubicBezTo>
                    <a:pt x="21144" y="7513"/>
                    <a:pt x="21202" y="7050"/>
                    <a:pt x="21240" y="6611"/>
                  </a:cubicBezTo>
                  <a:cubicBezTo>
                    <a:pt x="21450" y="4404"/>
                    <a:pt x="21354" y="2196"/>
                    <a:pt x="20954"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1" name="Google Shape;689;p9"/>
            <p:cNvSpPr/>
            <p:nvPr/>
          </p:nvSpPr>
          <p:spPr>
            <a:xfrm>
              <a:off x="273582" y="144212"/>
              <a:ext cx="251787" cy="76415"/>
            </a:xfrm>
            <a:custGeom>
              <a:avLst/>
              <a:gdLst/>
              <a:ahLst/>
              <a:cxnLst>
                <a:cxn ang="0">
                  <a:pos x="wd2" y="hd2"/>
                </a:cxn>
                <a:cxn ang="5400000">
                  <a:pos x="wd2" y="hd2"/>
                </a:cxn>
                <a:cxn ang="10800000">
                  <a:pos x="wd2" y="hd2"/>
                </a:cxn>
                <a:cxn ang="16200000">
                  <a:pos x="wd2" y="hd2"/>
                </a:cxn>
              </a:cxnLst>
              <a:rect l="0" t="0" r="r" b="b"/>
              <a:pathLst>
                <a:path w="21600" h="21600" extrusionOk="0">
                  <a:moveTo>
                    <a:pt x="21133" y="0"/>
                  </a:moveTo>
                  <a:cubicBezTo>
                    <a:pt x="21102" y="0"/>
                    <a:pt x="21072" y="0"/>
                    <a:pt x="21057" y="59"/>
                  </a:cubicBezTo>
                  <a:cubicBezTo>
                    <a:pt x="14948" y="1340"/>
                    <a:pt x="8854" y="3956"/>
                    <a:pt x="2806" y="7741"/>
                  </a:cubicBezTo>
                  <a:cubicBezTo>
                    <a:pt x="2413" y="8035"/>
                    <a:pt x="2022" y="8264"/>
                    <a:pt x="1614" y="8558"/>
                  </a:cubicBezTo>
                  <a:cubicBezTo>
                    <a:pt x="1086" y="8905"/>
                    <a:pt x="543" y="9257"/>
                    <a:pt x="0" y="9663"/>
                  </a:cubicBezTo>
                  <a:cubicBezTo>
                    <a:pt x="212" y="13389"/>
                    <a:pt x="302" y="17174"/>
                    <a:pt x="271" y="21018"/>
                  </a:cubicBezTo>
                  <a:lnTo>
                    <a:pt x="286" y="21018"/>
                  </a:lnTo>
                  <a:cubicBezTo>
                    <a:pt x="317" y="20842"/>
                    <a:pt x="347" y="20666"/>
                    <a:pt x="378" y="20436"/>
                  </a:cubicBezTo>
                  <a:cubicBezTo>
                    <a:pt x="2715" y="20666"/>
                    <a:pt x="5069" y="21018"/>
                    <a:pt x="7406" y="21541"/>
                  </a:cubicBezTo>
                  <a:lnTo>
                    <a:pt x="7421" y="21600"/>
                  </a:lnTo>
                  <a:cubicBezTo>
                    <a:pt x="10559" y="15429"/>
                    <a:pt x="13998" y="11585"/>
                    <a:pt x="17497" y="9604"/>
                  </a:cubicBezTo>
                  <a:cubicBezTo>
                    <a:pt x="18633" y="8974"/>
                    <a:pt x="19780" y="8504"/>
                    <a:pt x="20929" y="8504"/>
                  </a:cubicBezTo>
                  <a:cubicBezTo>
                    <a:pt x="21153" y="8504"/>
                    <a:pt x="21376" y="8519"/>
                    <a:pt x="21600" y="8558"/>
                  </a:cubicBezTo>
                  <a:lnTo>
                    <a:pt x="21600" y="8440"/>
                  </a:lnTo>
                  <a:cubicBezTo>
                    <a:pt x="21419" y="5648"/>
                    <a:pt x="21268" y="2851"/>
                    <a:pt x="21133" y="0"/>
                  </a:cubicBezTo>
                  <a:close/>
                </a:path>
              </a:pathLst>
            </a:custGeom>
            <a:solidFill>
              <a:srgbClr val="FBF5F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2" name="Google Shape;690;p9"/>
            <p:cNvSpPr/>
            <p:nvPr/>
          </p:nvSpPr>
          <p:spPr>
            <a:xfrm>
              <a:off x="292396" y="88731"/>
              <a:ext cx="226638" cy="85757"/>
            </a:xfrm>
            <a:custGeom>
              <a:avLst/>
              <a:gdLst/>
              <a:ahLst/>
              <a:cxnLst>
                <a:cxn ang="0">
                  <a:pos x="wd2" y="hd2"/>
                </a:cxn>
                <a:cxn ang="5400000">
                  <a:pos x="wd2" y="hd2"/>
                </a:cxn>
                <a:cxn ang="10800000">
                  <a:pos x="wd2" y="hd2"/>
                </a:cxn>
                <a:cxn ang="16200000">
                  <a:pos x="wd2" y="hd2"/>
                </a:cxn>
              </a:cxnLst>
              <a:rect l="0" t="0" r="r" b="b"/>
              <a:pathLst>
                <a:path w="21600" h="21600" extrusionOk="0">
                  <a:moveTo>
                    <a:pt x="11914" y="0"/>
                  </a:moveTo>
                  <a:cubicBezTo>
                    <a:pt x="9102" y="0"/>
                    <a:pt x="6326" y="2039"/>
                    <a:pt x="4106" y="7177"/>
                  </a:cubicBezTo>
                  <a:cubicBezTo>
                    <a:pt x="2431" y="11016"/>
                    <a:pt x="1189" y="16310"/>
                    <a:pt x="0" y="21600"/>
                  </a:cubicBezTo>
                  <a:cubicBezTo>
                    <a:pt x="453" y="21339"/>
                    <a:pt x="888" y="21134"/>
                    <a:pt x="1324" y="20872"/>
                  </a:cubicBezTo>
                  <a:cubicBezTo>
                    <a:pt x="8044" y="17500"/>
                    <a:pt x="14813" y="15168"/>
                    <a:pt x="21600" y="14027"/>
                  </a:cubicBezTo>
                  <a:lnTo>
                    <a:pt x="21600" y="13870"/>
                  </a:lnTo>
                  <a:cubicBezTo>
                    <a:pt x="21265" y="10135"/>
                    <a:pt x="20377" y="7072"/>
                    <a:pt x="19304" y="5050"/>
                  </a:cubicBezTo>
                  <a:cubicBezTo>
                    <a:pt x="18249" y="3028"/>
                    <a:pt x="17026" y="1987"/>
                    <a:pt x="15803" y="1211"/>
                  </a:cubicBezTo>
                  <a:cubicBezTo>
                    <a:pt x="14533" y="436"/>
                    <a:pt x="13220" y="0"/>
                    <a:pt x="11914"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3" name="Google Shape;691;p9"/>
            <p:cNvSpPr/>
            <p:nvPr/>
          </p:nvSpPr>
          <p:spPr>
            <a:xfrm>
              <a:off x="128689" y="216509"/>
              <a:ext cx="259044" cy="349340"/>
            </a:xfrm>
            <a:custGeom>
              <a:avLst/>
              <a:gdLst/>
              <a:ahLst/>
              <a:cxnLst>
                <a:cxn ang="0">
                  <a:pos x="wd2" y="hd2"/>
                </a:cxn>
                <a:cxn ang="5400000">
                  <a:pos x="wd2" y="hd2"/>
                </a:cxn>
                <a:cxn ang="10800000">
                  <a:pos x="wd2" y="hd2"/>
                </a:cxn>
                <a:cxn ang="16200000">
                  <a:pos x="wd2" y="hd2"/>
                </a:cxn>
              </a:cxnLst>
              <a:rect l="0" t="0" r="r" b="b"/>
              <a:pathLst>
                <a:path w="21315" h="21600" extrusionOk="0">
                  <a:moveTo>
                    <a:pt x="12285" y="0"/>
                  </a:moveTo>
                  <a:cubicBezTo>
                    <a:pt x="12256" y="50"/>
                    <a:pt x="12226" y="89"/>
                    <a:pt x="12197" y="127"/>
                  </a:cubicBezTo>
                  <a:cubicBezTo>
                    <a:pt x="11590" y="1044"/>
                    <a:pt x="10737" y="1821"/>
                    <a:pt x="9723" y="2394"/>
                  </a:cubicBezTo>
                  <a:cubicBezTo>
                    <a:pt x="7756" y="3515"/>
                    <a:pt x="5311" y="3808"/>
                    <a:pt x="3358" y="4916"/>
                  </a:cubicBezTo>
                  <a:cubicBezTo>
                    <a:pt x="2230" y="5553"/>
                    <a:pt x="1289" y="6444"/>
                    <a:pt x="667" y="7489"/>
                  </a:cubicBezTo>
                  <a:cubicBezTo>
                    <a:pt x="45" y="8533"/>
                    <a:pt x="-259" y="9807"/>
                    <a:pt x="277" y="10889"/>
                  </a:cubicBezTo>
                  <a:cubicBezTo>
                    <a:pt x="609" y="11577"/>
                    <a:pt x="1245" y="12125"/>
                    <a:pt x="1825" y="12684"/>
                  </a:cubicBezTo>
                  <a:cubicBezTo>
                    <a:pt x="2779" y="13589"/>
                    <a:pt x="3618" y="14608"/>
                    <a:pt x="4023" y="15793"/>
                  </a:cubicBezTo>
                  <a:cubicBezTo>
                    <a:pt x="4312" y="16645"/>
                    <a:pt x="4341" y="17537"/>
                    <a:pt x="4515" y="18416"/>
                  </a:cubicBezTo>
                  <a:cubicBezTo>
                    <a:pt x="4689" y="19295"/>
                    <a:pt x="5036" y="20199"/>
                    <a:pt x="5774" y="20798"/>
                  </a:cubicBezTo>
                  <a:cubicBezTo>
                    <a:pt x="5933" y="20938"/>
                    <a:pt x="6107" y="21039"/>
                    <a:pt x="6295" y="21141"/>
                  </a:cubicBezTo>
                  <a:cubicBezTo>
                    <a:pt x="6903" y="21460"/>
                    <a:pt x="7611" y="21600"/>
                    <a:pt x="8321" y="21600"/>
                  </a:cubicBezTo>
                  <a:cubicBezTo>
                    <a:pt x="8350" y="21600"/>
                    <a:pt x="8381" y="21600"/>
                    <a:pt x="8411" y="21600"/>
                  </a:cubicBezTo>
                  <a:cubicBezTo>
                    <a:pt x="9367" y="21600"/>
                    <a:pt x="11198" y="21414"/>
                    <a:pt x="12053" y="21180"/>
                  </a:cubicBezTo>
                  <a:lnTo>
                    <a:pt x="12226" y="21370"/>
                  </a:lnTo>
                  <a:cubicBezTo>
                    <a:pt x="14657" y="19613"/>
                    <a:pt x="17117" y="17868"/>
                    <a:pt x="19577" y="16136"/>
                  </a:cubicBezTo>
                  <a:lnTo>
                    <a:pt x="19605" y="16136"/>
                  </a:lnTo>
                  <a:cubicBezTo>
                    <a:pt x="19663" y="13767"/>
                    <a:pt x="19749" y="11411"/>
                    <a:pt x="19880" y="9055"/>
                  </a:cubicBezTo>
                  <a:lnTo>
                    <a:pt x="19866" y="9055"/>
                  </a:lnTo>
                  <a:cubicBezTo>
                    <a:pt x="19577" y="8979"/>
                    <a:pt x="19315" y="8889"/>
                    <a:pt x="19070" y="8775"/>
                  </a:cubicBezTo>
                  <a:cubicBezTo>
                    <a:pt x="18274" y="8406"/>
                    <a:pt x="17623" y="7807"/>
                    <a:pt x="17275" y="7081"/>
                  </a:cubicBezTo>
                  <a:cubicBezTo>
                    <a:pt x="17015" y="6571"/>
                    <a:pt x="16914" y="5973"/>
                    <a:pt x="17204" y="5476"/>
                  </a:cubicBezTo>
                  <a:cubicBezTo>
                    <a:pt x="17491" y="4979"/>
                    <a:pt x="18137" y="4703"/>
                    <a:pt x="18772" y="4703"/>
                  </a:cubicBezTo>
                  <a:cubicBezTo>
                    <a:pt x="18838" y="4703"/>
                    <a:pt x="18903" y="4707"/>
                    <a:pt x="18969" y="4712"/>
                  </a:cubicBezTo>
                  <a:cubicBezTo>
                    <a:pt x="19663" y="4789"/>
                    <a:pt x="20285" y="5158"/>
                    <a:pt x="20733" y="5616"/>
                  </a:cubicBezTo>
                  <a:lnTo>
                    <a:pt x="20849" y="5566"/>
                  </a:lnTo>
                  <a:cubicBezTo>
                    <a:pt x="21182" y="4164"/>
                    <a:pt x="21341" y="2726"/>
                    <a:pt x="21312" y="1299"/>
                  </a:cubicBezTo>
                  <a:cubicBezTo>
                    <a:pt x="19938" y="1350"/>
                    <a:pt x="18549" y="1400"/>
                    <a:pt x="17160" y="1426"/>
                  </a:cubicBezTo>
                  <a:lnTo>
                    <a:pt x="17044" y="1261"/>
                  </a:lnTo>
                  <a:cubicBezTo>
                    <a:pt x="17696" y="891"/>
                    <a:pt x="18360" y="561"/>
                    <a:pt x="19041" y="255"/>
                  </a:cubicBezTo>
                  <a:lnTo>
                    <a:pt x="19026" y="242"/>
                  </a:lnTo>
                  <a:cubicBezTo>
                    <a:pt x="16784" y="127"/>
                    <a:pt x="14527" y="50"/>
                    <a:pt x="12285"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4" name="Google Shape;692;p9"/>
            <p:cNvSpPr/>
            <p:nvPr/>
          </p:nvSpPr>
          <p:spPr>
            <a:xfrm>
              <a:off x="808801" y="1594489"/>
              <a:ext cx="556484" cy="854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2" y="21600"/>
                  </a:lnTo>
                  <a:lnTo>
                    <a:pt x="20842" y="21600"/>
                  </a:lnTo>
                  <a:lnTo>
                    <a:pt x="21600" y="0"/>
                  </a:ln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5" name="Google Shape;693;p9"/>
            <p:cNvSpPr/>
            <p:nvPr/>
          </p:nvSpPr>
          <p:spPr>
            <a:xfrm>
              <a:off x="849411" y="1679985"/>
              <a:ext cx="480890" cy="626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99" y="21600"/>
                  </a:lnTo>
                  <a:lnTo>
                    <a:pt x="18449" y="21600"/>
                  </a:lnTo>
                  <a:lnTo>
                    <a:pt x="21600"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6" name="Google Shape;694;p9"/>
            <p:cNvSpPr/>
            <p:nvPr/>
          </p:nvSpPr>
          <p:spPr>
            <a:xfrm>
              <a:off x="1106292" y="1887187"/>
              <a:ext cx="148399" cy="241406"/>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4767" y="645"/>
                    <a:pt x="13232" y="1272"/>
                    <a:pt x="11695" y="1916"/>
                  </a:cubicBezTo>
                  <a:cubicBezTo>
                    <a:pt x="10083" y="2580"/>
                    <a:pt x="8471" y="3263"/>
                    <a:pt x="6859" y="3926"/>
                  </a:cubicBezTo>
                  <a:cubicBezTo>
                    <a:pt x="8830" y="6378"/>
                    <a:pt x="10801" y="8828"/>
                    <a:pt x="12744" y="11298"/>
                  </a:cubicBezTo>
                  <a:cubicBezTo>
                    <a:pt x="10238" y="11280"/>
                    <a:pt x="7729" y="11261"/>
                    <a:pt x="5221" y="11261"/>
                  </a:cubicBezTo>
                  <a:cubicBezTo>
                    <a:pt x="5273" y="10100"/>
                    <a:pt x="5324" y="8958"/>
                    <a:pt x="5350" y="7814"/>
                  </a:cubicBezTo>
                  <a:cubicBezTo>
                    <a:pt x="5298" y="7833"/>
                    <a:pt x="5273" y="7870"/>
                    <a:pt x="5247" y="7907"/>
                  </a:cubicBezTo>
                  <a:cubicBezTo>
                    <a:pt x="4914" y="8350"/>
                    <a:pt x="4581" y="8791"/>
                    <a:pt x="4249" y="9233"/>
                  </a:cubicBezTo>
                  <a:cubicBezTo>
                    <a:pt x="2842" y="11114"/>
                    <a:pt x="1434" y="12993"/>
                    <a:pt x="26" y="14874"/>
                  </a:cubicBezTo>
                  <a:cubicBezTo>
                    <a:pt x="0" y="14891"/>
                    <a:pt x="0" y="14910"/>
                    <a:pt x="0" y="14928"/>
                  </a:cubicBezTo>
                  <a:cubicBezTo>
                    <a:pt x="0" y="14947"/>
                    <a:pt x="0" y="14966"/>
                    <a:pt x="26" y="14984"/>
                  </a:cubicBezTo>
                  <a:cubicBezTo>
                    <a:pt x="1767" y="17159"/>
                    <a:pt x="3506" y="19352"/>
                    <a:pt x="5273" y="21527"/>
                  </a:cubicBezTo>
                  <a:cubicBezTo>
                    <a:pt x="5273" y="21546"/>
                    <a:pt x="5298" y="21563"/>
                    <a:pt x="5324" y="21600"/>
                  </a:cubicBezTo>
                  <a:cubicBezTo>
                    <a:pt x="5350" y="20569"/>
                    <a:pt x="5374" y="19574"/>
                    <a:pt x="5399" y="18578"/>
                  </a:cubicBezTo>
                  <a:lnTo>
                    <a:pt x="5554" y="18578"/>
                  </a:lnTo>
                  <a:cubicBezTo>
                    <a:pt x="6833" y="18597"/>
                    <a:pt x="8138" y="18597"/>
                    <a:pt x="9445" y="18614"/>
                  </a:cubicBezTo>
                  <a:lnTo>
                    <a:pt x="10365" y="18614"/>
                  </a:lnTo>
                  <a:cubicBezTo>
                    <a:pt x="10513" y="18620"/>
                    <a:pt x="10657" y="18623"/>
                    <a:pt x="10801" y="18623"/>
                  </a:cubicBezTo>
                  <a:cubicBezTo>
                    <a:pt x="11184" y="18623"/>
                    <a:pt x="11556" y="18599"/>
                    <a:pt x="11925" y="18504"/>
                  </a:cubicBezTo>
                  <a:cubicBezTo>
                    <a:pt x="12669" y="18301"/>
                    <a:pt x="13284" y="17989"/>
                    <a:pt x="13718" y="17509"/>
                  </a:cubicBezTo>
                  <a:cubicBezTo>
                    <a:pt x="14358" y="16791"/>
                    <a:pt x="14971" y="16071"/>
                    <a:pt x="15612" y="15353"/>
                  </a:cubicBezTo>
                  <a:cubicBezTo>
                    <a:pt x="17353" y="13399"/>
                    <a:pt x="19016" y="11390"/>
                    <a:pt x="20833" y="9473"/>
                  </a:cubicBezTo>
                  <a:cubicBezTo>
                    <a:pt x="21166" y="9105"/>
                    <a:pt x="21396" y="8699"/>
                    <a:pt x="21523" y="8257"/>
                  </a:cubicBezTo>
                  <a:cubicBezTo>
                    <a:pt x="21548" y="8110"/>
                    <a:pt x="21574" y="7963"/>
                    <a:pt x="21600" y="7833"/>
                  </a:cubicBezTo>
                  <a:lnTo>
                    <a:pt x="21600" y="7410"/>
                  </a:lnTo>
                  <a:cubicBezTo>
                    <a:pt x="21574" y="7336"/>
                    <a:pt x="21574" y="7243"/>
                    <a:pt x="21548" y="7151"/>
                  </a:cubicBezTo>
                  <a:cubicBezTo>
                    <a:pt x="21473" y="6746"/>
                    <a:pt x="21318" y="6322"/>
                    <a:pt x="21037" y="5953"/>
                  </a:cubicBezTo>
                  <a:cubicBezTo>
                    <a:pt x="19476" y="4000"/>
                    <a:pt x="17916" y="2046"/>
                    <a:pt x="16379" y="93"/>
                  </a:cubicBezTo>
                  <a:cubicBezTo>
                    <a:pt x="16353" y="56"/>
                    <a:pt x="16327" y="37"/>
                    <a:pt x="16302"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7" name="Google Shape;695;p9"/>
            <p:cNvSpPr/>
            <p:nvPr/>
          </p:nvSpPr>
          <p:spPr>
            <a:xfrm>
              <a:off x="998341" y="1779253"/>
              <a:ext cx="215385" cy="128125"/>
            </a:xfrm>
            <a:custGeom>
              <a:avLst/>
              <a:gdLst/>
              <a:ahLst/>
              <a:cxnLst>
                <a:cxn ang="0">
                  <a:pos x="wd2" y="hd2"/>
                </a:cxn>
                <a:cxn ang="5400000">
                  <a:pos x="wd2" y="hd2"/>
                </a:cxn>
                <a:cxn ang="10800000">
                  <a:pos x="wd2" y="hd2"/>
                </a:cxn>
                <a:cxn ang="16200000">
                  <a:pos x="wd2" y="hd2"/>
                </a:cxn>
              </a:cxnLst>
              <a:rect l="0" t="0" r="r" b="b"/>
              <a:pathLst>
                <a:path w="21600" h="21600" extrusionOk="0">
                  <a:moveTo>
                    <a:pt x="5783" y="0"/>
                  </a:moveTo>
                  <a:cubicBezTo>
                    <a:pt x="5678" y="35"/>
                    <a:pt x="5571" y="70"/>
                    <a:pt x="5484" y="105"/>
                  </a:cubicBezTo>
                  <a:cubicBezTo>
                    <a:pt x="4920" y="280"/>
                    <a:pt x="4425" y="729"/>
                    <a:pt x="3985" y="1391"/>
                  </a:cubicBezTo>
                  <a:cubicBezTo>
                    <a:pt x="3685" y="1875"/>
                    <a:pt x="3403" y="2432"/>
                    <a:pt x="3209" y="3092"/>
                  </a:cubicBezTo>
                  <a:cubicBezTo>
                    <a:pt x="2133" y="6842"/>
                    <a:pt x="1075" y="10628"/>
                    <a:pt x="18" y="14379"/>
                  </a:cubicBezTo>
                  <a:cubicBezTo>
                    <a:pt x="18" y="14411"/>
                    <a:pt x="0" y="14446"/>
                    <a:pt x="0" y="14516"/>
                  </a:cubicBezTo>
                  <a:cubicBezTo>
                    <a:pt x="986" y="15557"/>
                    <a:pt x="1956" y="16633"/>
                    <a:pt x="2962" y="17712"/>
                  </a:cubicBezTo>
                  <a:cubicBezTo>
                    <a:pt x="4162" y="18996"/>
                    <a:pt x="5360" y="20314"/>
                    <a:pt x="6577" y="21600"/>
                  </a:cubicBezTo>
                  <a:cubicBezTo>
                    <a:pt x="7900" y="16948"/>
                    <a:pt x="9204" y="12258"/>
                    <a:pt x="10527" y="7571"/>
                  </a:cubicBezTo>
                  <a:cubicBezTo>
                    <a:pt x="11408" y="10523"/>
                    <a:pt x="12289" y="13439"/>
                    <a:pt x="13154" y="16356"/>
                  </a:cubicBezTo>
                  <a:cubicBezTo>
                    <a:pt x="12202" y="17432"/>
                    <a:pt x="11249" y="18508"/>
                    <a:pt x="10297" y="19585"/>
                  </a:cubicBezTo>
                  <a:cubicBezTo>
                    <a:pt x="10333" y="19620"/>
                    <a:pt x="10386" y="19620"/>
                    <a:pt x="10420" y="19620"/>
                  </a:cubicBezTo>
                  <a:cubicBezTo>
                    <a:pt x="11426" y="19518"/>
                    <a:pt x="12431" y="19413"/>
                    <a:pt x="13435" y="19308"/>
                  </a:cubicBezTo>
                  <a:cubicBezTo>
                    <a:pt x="14300" y="19238"/>
                    <a:pt x="15164" y="19171"/>
                    <a:pt x="16029" y="19066"/>
                  </a:cubicBezTo>
                  <a:cubicBezTo>
                    <a:pt x="16662" y="18996"/>
                    <a:pt x="17316" y="18961"/>
                    <a:pt x="17967" y="18891"/>
                  </a:cubicBezTo>
                  <a:cubicBezTo>
                    <a:pt x="17985" y="18891"/>
                    <a:pt x="18020" y="18856"/>
                    <a:pt x="18020" y="18856"/>
                  </a:cubicBezTo>
                  <a:cubicBezTo>
                    <a:pt x="18038" y="18823"/>
                    <a:pt x="18056" y="18788"/>
                    <a:pt x="18056" y="18753"/>
                  </a:cubicBezTo>
                  <a:cubicBezTo>
                    <a:pt x="19236" y="14621"/>
                    <a:pt x="20383" y="10488"/>
                    <a:pt x="21564" y="6355"/>
                  </a:cubicBezTo>
                  <a:cubicBezTo>
                    <a:pt x="21564" y="6285"/>
                    <a:pt x="21582" y="6250"/>
                    <a:pt x="21600" y="6183"/>
                  </a:cubicBezTo>
                  <a:cubicBezTo>
                    <a:pt x="20753" y="7119"/>
                    <a:pt x="19925" y="8091"/>
                    <a:pt x="19078" y="9030"/>
                  </a:cubicBezTo>
                  <a:cubicBezTo>
                    <a:pt x="19060" y="8960"/>
                    <a:pt x="19060" y="8925"/>
                    <a:pt x="19042" y="8890"/>
                  </a:cubicBezTo>
                  <a:cubicBezTo>
                    <a:pt x="18426" y="6842"/>
                    <a:pt x="17809" y="4792"/>
                    <a:pt x="17209" y="2744"/>
                  </a:cubicBezTo>
                  <a:cubicBezTo>
                    <a:pt x="16856" y="1598"/>
                    <a:pt x="16381" y="869"/>
                    <a:pt x="15710" y="592"/>
                  </a:cubicBezTo>
                  <a:cubicBezTo>
                    <a:pt x="15552" y="522"/>
                    <a:pt x="15375" y="417"/>
                    <a:pt x="15235" y="417"/>
                  </a:cubicBezTo>
                  <a:cubicBezTo>
                    <a:pt x="14829" y="382"/>
                    <a:pt x="14459" y="382"/>
                    <a:pt x="14053" y="382"/>
                  </a:cubicBezTo>
                  <a:cubicBezTo>
                    <a:pt x="13560" y="382"/>
                    <a:pt x="13065" y="382"/>
                    <a:pt x="12554" y="347"/>
                  </a:cubicBezTo>
                  <a:cubicBezTo>
                    <a:pt x="11901" y="347"/>
                    <a:pt x="11267" y="312"/>
                    <a:pt x="10632" y="312"/>
                  </a:cubicBezTo>
                  <a:cubicBezTo>
                    <a:pt x="10121" y="280"/>
                    <a:pt x="9628" y="280"/>
                    <a:pt x="9115" y="280"/>
                  </a:cubicBezTo>
                  <a:cubicBezTo>
                    <a:pt x="8754" y="262"/>
                    <a:pt x="8388" y="262"/>
                    <a:pt x="8022" y="262"/>
                  </a:cubicBezTo>
                  <a:cubicBezTo>
                    <a:pt x="7657" y="262"/>
                    <a:pt x="7291" y="262"/>
                    <a:pt x="6929" y="245"/>
                  </a:cubicBezTo>
                  <a:cubicBezTo>
                    <a:pt x="6718" y="210"/>
                    <a:pt x="6488" y="70"/>
                    <a:pt x="6276"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8" name="Google Shape;696;p9"/>
            <p:cNvSpPr/>
            <p:nvPr/>
          </p:nvSpPr>
          <p:spPr>
            <a:xfrm>
              <a:off x="946640" y="1900993"/>
              <a:ext cx="140839" cy="19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3"/>
                  </a:lnTo>
                  <a:cubicBezTo>
                    <a:pt x="1241" y="654"/>
                    <a:pt x="2509" y="1287"/>
                    <a:pt x="3776" y="1918"/>
                  </a:cubicBezTo>
                  <a:cubicBezTo>
                    <a:pt x="3748" y="1963"/>
                    <a:pt x="3748" y="1986"/>
                    <a:pt x="3721" y="2009"/>
                  </a:cubicBezTo>
                  <a:cubicBezTo>
                    <a:pt x="2779" y="3339"/>
                    <a:pt x="1807" y="4693"/>
                    <a:pt x="863" y="6048"/>
                  </a:cubicBezTo>
                  <a:cubicBezTo>
                    <a:pt x="190" y="6995"/>
                    <a:pt x="190" y="7988"/>
                    <a:pt x="784" y="8959"/>
                  </a:cubicBezTo>
                  <a:cubicBezTo>
                    <a:pt x="1647" y="10403"/>
                    <a:pt x="2616" y="11824"/>
                    <a:pt x="3506" y="13269"/>
                  </a:cubicBezTo>
                  <a:cubicBezTo>
                    <a:pt x="4747" y="15232"/>
                    <a:pt x="6040" y="17173"/>
                    <a:pt x="7200" y="19180"/>
                  </a:cubicBezTo>
                  <a:cubicBezTo>
                    <a:pt x="8009" y="20601"/>
                    <a:pt x="9438" y="21323"/>
                    <a:pt x="11272" y="21572"/>
                  </a:cubicBezTo>
                  <a:cubicBezTo>
                    <a:pt x="11447" y="21594"/>
                    <a:pt x="11623" y="21600"/>
                    <a:pt x="11802" y="21600"/>
                  </a:cubicBezTo>
                  <a:cubicBezTo>
                    <a:pt x="11981" y="21600"/>
                    <a:pt x="12162" y="21594"/>
                    <a:pt x="12350" y="21594"/>
                  </a:cubicBezTo>
                  <a:lnTo>
                    <a:pt x="21600" y="21594"/>
                  </a:lnTo>
                  <a:lnTo>
                    <a:pt x="21600" y="11982"/>
                  </a:lnTo>
                  <a:lnTo>
                    <a:pt x="9168" y="11982"/>
                  </a:lnTo>
                  <a:cubicBezTo>
                    <a:pt x="10518" y="10064"/>
                    <a:pt x="11811" y="8168"/>
                    <a:pt x="13134" y="6250"/>
                  </a:cubicBezTo>
                  <a:cubicBezTo>
                    <a:pt x="14590" y="6995"/>
                    <a:pt x="16019" y="7717"/>
                    <a:pt x="17476" y="8462"/>
                  </a:cubicBezTo>
                  <a:lnTo>
                    <a:pt x="17476" y="8439"/>
                  </a:lnTo>
                  <a:cubicBezTo>
                    <a:pt x="17476" y="8417"/>
                    <a:pt x="17476" y="8417"/>
                    <a:pt x="17449" y="8394"/>
                  </a:cubicBezTo>
                  <a:cubicBezTo>
                    <a:pt x="15399" y="5640"/>
                    <a:pt x="13349" y="2866"/>
                    <a:pt x="11299" y="91"/>
                  </a:cubicBezTo>
                  <a:cubicBezTo>
                    <a:pt x="11299" y="45"/>
                    <a:pt x="11272" y="23"/>
                    <a:pt x="11245" y="23"/>
                  </a:cubicBezTo>
                  <a:cubicBezTo>
                    <a:pt x="11191" y="23"/>
                    <a:pt x="11164" y="0"/>
                    <a:pt x="11139"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89" name="Google Shape;697;p9"/>
            <p:cNvSpPr/>
            <p:nvPr/>
          </p:nvSpPr>
          <p:spPr>
            <a:xfrm>
              <a:off x="1756150" y="2157638"/>
              <a:ext cx="223478" cy="169316"/>
            </a:xfrm>
            <a:custGeom>
              <a:avLst/>
              <a:gdLst/>
              <a:ahLst/>
              <a:cxnLst>
                <a:cxn ang="0">
                  <a:pos x="wd2" y="hd2"/>
                </a:cxn>
                <a:cxn ang="5400000">
                  <a:pos x="wd2" y="hd2"/>
                </a:cxn>
                <a:cxn ang="10800000">
                  <a:pos x="wd2" y="hd2"/>
                </a:cxn>
                <a:cxn ang="16200000">
                  <a:pos x="wd2" y="hd2"/>
                </a:cxn>
              </a:cxnLst>
              <a:rect l="0" t="0" r="r" b="b"/>
              <a:pathLst>
                <a:path w="21600" h="21600" extrusionOk="0">
                  <a:moveTo>
                    <a:pt x="20375" y="0"/>
                  </a:moveTo>
                  <a:lnTo>
                    <a:pt x="10298" y="4048"/>
                  </a:lnTo>
                  <a:cubicBezTo>
                    <a:pt x="6270" y="8881"/>
                    <a:pt x="2124" y="14032"/>
                    <a:pt x="0" y="21205"/>
                  </a:cubicBezTo>
                  <a:lnTo>
                    <a:pt x="527" y="21600"/>
                  </a:lnTo>
                  <a:cubicBezTo>
                    <a:pt x="7545" y="16398"/>
                    <a:pt x="14580" y="11194"/>
                    <a:pt x="21600" y="6019"/>
                  </a:cubicBezTo>
                  <a:cubicBezTo>
                    <a:pt x="21259" y="3995"/>
                    <a:pt x="20852" y="1997"/>
                    <a:pt x="20392" y="26"/>
                  </a:cubicBezTo>
                  <a:lnTo>
                    <a:pt x="20375"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0" name="Google Shape;698;p9"/>
            <p:cNvSpPr/>
            <p:nvPr/>
          </p:nvSpPr>
          <p:spPr>
            <a:xfrm>
              <a:off x="1332235" y="2244761"/>
              <a:ext cx="255641" cy="76640"/>
            </a:xfrm>
            <a:custGeom>
              <a:avLst/>
              <a:gdLst/>
              <a:ahLst/>
              <a:cxnLst>
                <a:cxn ang="0">
                  <a:pos x="wd2" y="hd2"/>
                </a:cxn>
                <a:cxn ang="5400000">
                  <a:pos x="wd2" y="hd2"/>
                </a:cxn>
                <a:cxn ang="10800000">
                  <a:pos x="wd2" y="hd2"/>
                </a:cxn>
                <a:cxn ang="16200000">
                  <a:pos x="wd2" y="hd2"/>
                </a:cxn>
              </a:cxnLst>
              <a:rect l="0" t="0" r="r" b="b"/>
              <a:pathLst>
                <a:path w="21600" h="21600" extrusionOk="0">
                  <a:moveTo>
                    <a:pt x="12315" y="0"/>
                  </a:moveTo>
                  <a:lnTo>
                    <a:pt x="12315" y="59"/>
                  </a:lnTo>
                  <a:cubicBezTo>
                    <a:pt x="7799" y="2496"/>
                    <a:pt x="3476" y="10044"/>
                    <a:pt x="0" y="21600"/>
                  </a:cubicBezTo>
                  <a:cubicBezTo>
                    <a:pt x="7205" y="20844"/>
                    <a:pt x="14410" y="20147"/>
                    <a:pt x="21600" y="19391"/>
                  </a:cubicBezTo>
                  <a:cubicBezTo>
                    <a:pt x="21526" y="12945"/>
                    <a:pt x="21408" y="6446"/>
                    <a:pt x="21259"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1" name="Google Shape;699;p9"/>
            <p:cNvSpPr/>
            <p:nvPr/>
          </p:nvSpPr>
          <p:spPr>
            <a:xfrm>
              <a:off x="1117010" y="329582"/>
              <a:ext cx="206718" cy="245540"/>
            </a:xfrm>
            <a:custGeom>
              <a:avLst/>
              <a:gdLst/>
              <a:ahLst/>
              <a:cxnLst>
                <a:cxn ang="0">
                  <a:pos x="wd2" y="hd2"/>
                </a:cxn>
                <a:cxn ang="5400000">
                  <a:pos x="wd2" y="hd2"/>
                </a:cxn>
                <a:cxn ang="10800000">
                  <a:pos x="wd2" y="hd2"/>
                </a:cxn>
                <a:cxn ang="16200000">
                  <a:pos x="wd2" y="hd2"/>
                </a:cxn>
              </a:cxnLst>
              <a:rect l="0" t="0" r="r" b="b"/>
              <a:pathLst>
                <a:path w="21109" h="21600" extrusionOk="0">
                  <a:moveTo>
                    <a:pt x="17302" y="0"/>
                  </a:moveTo>
                  <a:cubicBezTo>
                    <a:pt x="15873" y="0"/>
                    <a:pt x="14461" y="587"/>
                    <a:pt x="13395" y="1522"/>
                  </a:cubicBezTo>
                  <a:cubicBezTo>
                    <a:pt x="12156" y="2610"/>
                    <a:pt x="11347" y="4150"/>
                    <a:pt x="11025" y="5763"/>
                  </a:cubicBezTo>
                  <a:lnTo>
                    <a:pt x="10900" y="5908"/>
                  </a:lnTo>
                  <a:cubicBezTo>
                    <a:pt x="9390" y="4675"/>
                    <a:pt x="7775" y="3516"/>
                    <a:pt x="5908" y="3099"/>
                  </a:cubicBezTo>
                  <a:cubicBezTo>
                    <a:pt x="5496" y="3007"/>
                    <a:pt x="5068" y="2960"/>
                    <a:pt x="4640" y="2960"/>
                  </a:cubicBezTo>
                  <a:cubicBezTo>
                    <a:pt x="3049" y="2960"/>
                    <a:pt x="1446" y="3602"/>
                    <a:pt x="611" y="4929"/>
                  </a:cubicBezTo>
                  <a:cubicBezTo>
                    <a:pt x="-377" y="6524"/>
                    <a:pt x="-53" y="8608"/>
                    <a:pt x="772" y="10292"/>
                  </a:cubicBezTo>
                  <a:cubicBezTo>
                    <a:pt x="1778" y="12358"/>
                    <a:pt x="3431" y="14026"/>
                    <a:pt x="5171" y="15493"/>
                  </a:cubicBezTo>
                  <a:cubicBezTo>
                    <a:pt x="7973" y="17849"/>
                    <a:pt x="11061" y="19842"/>
                    <a:pt x="14292" y="21600"/>
                  </a:cubicBezTo>
                  <a:cubicBezTo>
                    <a:pt x="16609" y="16581"/>
                    <a:pt x="20002" y="11942"/>
                    <a:pt x="20917" y="6506"/>
                  </a:cubicBezTo>
                  <a:cubicBezTo>
                    <a:pt x="21151" y="5165"/>
                    <a:pt x="21223" y="3770"/>
                    <a:pt x="20828" y="2482"/>
                  </a:cubicBezTo>
                  <a:cubicBezTo>
                    <a:pt x="20630" y="1849"/>
                    <a:pt x="20306" y="1214"/>
                    <a:pt x="19804" y="797"/>
                  </a:cubicBezTo>
                  <a:cubicBezTo>
                    <a:pt x="19284" y="327"/>
                    <a:pt x="18601" y="110"/>
                    <a:pt x="17919" y="37"/>
                  </a:cubicBezTo>
                  <a:cubicBezTo>
                    <a:pt x="17714" y="12"/>
                    <a:pt x="17507" y="0"/>
                    <a:pt x="1730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2" name="Google Shape;700;p9"/>
            <p:cNvSpPr/>
            <p:nvPr/>
          </p:nvSpPr>
          <p:spPr>
            <a:xfrm>
              <a:off x="1568367" y="275000"/>
              <a:ext cx="75079" cy="126879"/>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396" y="0"/>
                    <a:pt x="9258" y="2665"/>
                    <a:pt x="2881" y="3964"/>
                  </a:cubicBezTo>
                  <a:lnTo>
                    <a:pt x="2881" y="3997"/>
                  </a:lnTo>
                  <a:cubicBezTo>
                    <a:pt x="2226" y="7646"/>
                    <a:pt x="1517" y="11292"/>
                    <a:pt x="807" y="14938"/>
                  </a:cubicBezTo>
                  <a:cubicBezTo>
                    <a:pt x="506" y="16272"/>
                    <a:pt x="251" y="17603"/>
                    <a:pt x="0" y="18938"/>
                  </a:cubicBezTo>
                  <a:cubicBezTo>
                    <a:pt x="1113" y="19812"/>
                    <a:pt x="2175" y="20725"/>
                    <a:pt x="3288" y="21600"/>
                  </a:cubicBezTo>
                  <a:cubicBezTo>
                    <a:pt x="9559" y="14517"/>
                    <a:pt x="15682" y="7331"/>
                    <a:pt x="21600" y="71"/>
                  </a:cubicBezTo>
                  <a:lnTo>
                    <a:pt x="21396"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3" name="Google Shape;701;p9"/>
            <p:cNvSpPr/>
            <p:nvPr/>
          </p:nvSpPr>
          <p:spPr>
            <a:xfrm>
              <a:off x="1470960" y="55896"/>
              <a:ext cx="237005" cy="405720"/>
            </a:xfrm>
            <a:custGeom>
              <a:avLst/>
              <a:gdLst/>
              <a:ahLst/>
              <a:cxnLst>
                <a:cxn ang="0">
                  <a:pos x="wd2" y="hd2"/>
                </a:cxn>
                <a:cxn ang="5400000">
                  <a:pos x="wd2" y="hd2"/>
                </a:cxn>
                <a:cxn ang="10800000">
                  <a:pos x="wd2" y="hd2"/>
                </a:cxn>
                <a:cxn ang="16200000">
                  <a:pos x="wd2" y="hd2"/>
                </a:cxn>
              </a:cxnLst>
              <a:rect l="0" t="0" r="r" b="b"/>
              <a:pathLst>
                <a:path w="21600" h="21600" extrusionOk="0">
                  <a:moveTo>
                    <a:pt x="14223" y="0"/>
                  </a:moveTo>
                  <a:cubicBezTo>
                    <a:pt x="14077" y="0"/>
                    <a:pt x="13924" y="14"/>
                    <a:pt x="13780" y="30"/>
                  </a:cubicBezTo>
                  <a:cubicBezTo>
                    <a:pt x="10015" y="436"/>
                    <a:pt x="6233" y="853"/>
                    <a:pt x="2451" y="1258"/>
                  </a:cubicBezTo>
                  <a:cubicBezTo>
                    <a:pt x="1634" y="1346"/>
                    <a:pt x="817" y="1434"/>
                    <a:pt x="0" y="1477"/>
                  </a:cubicBezTo>
                  <a:lnTo>
                    <a:pt x="0" y="1533"/>
                  </a:lnTo>
                  <a:cubicBezTo>
                    <a:pt x="464" y="4570"/>
                    <a:pt x="929" y="7597"/>
                    <a:pt x="1715" y="10601"/>
                  </a:cubicBezTo>
                  <a:cubicBezTo>
                    <a:pt x="1907" y="11281"/>
                    <a:pt x="2098" y="11983"/>
                    <a:pt x="2627" y="12575"/>
                  </a:cubicBezTo>
                  <a:cubicBezTo>
                    <a:pt x="2836" y="12816"/>
                    <a:pt x="3124" y="13046"/>
                    <a:pt x="3476" y="13167"/>
                  </a:cubicBezTo>
                  <a:cubicBezTo>
                    <a:pt x="3894" y="13310"/>
                    <a:pt x="4358" y="13321"/>
                    <a:pt x="4824" y="13321"/>
                  </a:cubicBezTo>
                  <a:cubicBezTo>
                    <a:pt x="6474" y="13310"/>
                    <a:pt x="8124" y="13178"/>
                    <a:pt x="9727" y="12926"/>
                  </a:cubicBezTo>
                  <a:cubicBezTo>
                    <a:pt x="9759" y="12915"/>
                    <a:pt x="9775" y="12915"/>
                    <a:pt x="9790" y="12905"/>
                  </a:cubicBezTo>
                  <a:cubicBezTo>
                    <a:pt x="11810" y="12498"/>
                    <a:pt x="15655" y="11665"/>
                    <a:pt x="15655" y="11665"/>
                  </a:cubicBezTo>
                  <a:lnTo>
                    <a:pt x="15720" y="11687"/>
                  </a:lnTo>
                  <a:cubicBezTo>
                    <a:pt x="13845" y="13957"/>
                    <a:pt x="11906" y="16205"/>
                    <a:pt x="9919" y="18420"/>
                  </a:cubicBezTo>
                  <a:cubicBezTo>
                    <a:pt x="10864" y="19199"/>
                    <a:pt x="11810" y="19966"/>
                    <a:pt x="12755" y="20734"/>
                  </a:cubicBezTo>
                  <a:cubicBezTo>
                    <a:pt x="13156" y="21052"/>
                    <a:pt x="13556" y="21381"/>
                    <a:pt x="14054" y="21600"/>
                  </a:cubicBezTo>
                  <a:cubicBezTo>
                    <a:pt x="16681" y="20328"/>
                    <a:pt x="19196" y="18958"/>
                    <a:pt x="21600" y="17510"/>
                  </a:cubicBezTo>
                  <a:lnTo>
                    <a:pt x="21569" y="17488"/>
                  </a:lnTo>
                  <a:cubicBezTo>
                    <a:pt x="21456" y="17181"/>
                    <a:pt x="21328" y="16874"/>
                    <a:pt x="21200" y="16567"/>
                  </a:cubicBezTo>
                  <a:cubicBezTo>
                    <a:pt x="19982" y="13529"/>
                    <a:pt x="18860" y="10469"/>
                    <a:pt x="17834" y="7400"/>
                  </a:cubicBezTo>
                  <a:cubicBezTo>
                    <a:pt x="18347" y="6971"/>
                    <a:pt x="18829" y="6533"/>
                    <a:pt x="19133" y="6017"/>
                  </a:cubicBezTo>
                  <a:cubicBezTo>
                    <a:pt x="19486" y="5436"/>
                    <a:pt x="19533" y="4724"/>
                    <a:pt x="19052" y="4175"/>
                  </a:cubicBezTo>
                  <a:cubicBezTo>
                    <a:pt x="18860" y="3967"/>
                    <a:pt x="18572" y="3781"/>
                    <a:pt x="18235" y="3715"/>
                  </a:cubicBezTo>
                  <a:cubicBezTo>
                    <a:pt x="18132" y="3693"/>
                    <a:pt x="18028" y="3681"/>
                    <a:pt x="17924" y="3681"/>
                  </a:cubicBezTo>
                  <a:cubicBezTo>
                    <a:pt x="17868" y="3681"/>
                    <a:pt x="17811" y="3685"/>
                    <a:pt x="17755" y="3692"/>
                  </a:cubicBezTo>
                  <a:cubicBezTo>
                    <a:pt x="17451" y="3737"/>
                    <a:pt x="17194" y="3890"/>
                    <a:pt x="16985" y="4043"/>
                  </a:cubicBezTo>
                  <a:cubicBezTo>
                    <a:pt x="16425" y="4416"/>
                    <a:pt x="15959" y="4855"/>
                    <a:pt x="15592" y="5326"/>
                  </a:cubicBezTo>
                  <a:lnTo>
                    <a:pt x="15495" y="5294"/>
                  </a:lnTo>
                  <a:cubicBezTo>
                    <a:pt x="15367" y="3726"/>
                    <a:pt x="15207" y="2147"/>
                    <a:pt x="15031" y="578"/>
                  </a:cubicBezTo>
                  <a:cubicBezTo>
                    <a:pt x="14998" y="436"/>
                    <a:pt x="14982" y="283"/>
                    <a:pt x="14854" y="162"/>
                  </a:cubicBezTo>
                  <a:cubicBezTo>
                    <a:pt x="14704" y="38"/>
                    <a:pt x="14471" y="0"/>
                    <a:pt x="14223"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4" name="Google Shape;702;p9"/>
            <p:cNvSpPr/>
            <p:nvPr/>
          </p:nvSpPr>
          <p:spPr>
            <a:xfrm>
              <a:off x="1401755" y="-1"/>
              <a:ext cx="269646" cy="155944"/>
            </a:xfrm>
            <a:custGeom>
              <a:avLst/>
              <a:gdLst/>
              <a:ahLst/>
              <a:cxnLst>
                <a:cxn ang="0">
                  <a:pos x="wd2" y="hd2"/>
                </a:cxn>
                <a:cxn ang="5400000">
                  <a:pos x="wd2" y="hd2"/>
                </a:cxn>
                <a:cxn ang="10800000">
                  <a:pos x="wd2" y="hd2"/>
                </a:cxn>
                <a:cxn ang="16200000">
                  <a:pos x="wd2" y="hd2"/>
                </a:cxn>
              </a:cxnLst>
              <a:rect l="0" t="0" r="r" b="b"/>
              <a:pathLst>
                <a:path w="21552" h="21600" extrusionOk="0">
                  <a:moveTo>
                    <a:pt x="19138" y="0"/>
                  </a:moveTo>
                  <a:cubicBezTo>
                    <a:pt x="18894" y="0"/>
                    <a:pt x="18640" y="173"/>
                    <a:pt x="18404" y="345"/>
                  </a:cubicBezTo>
                  <a:cubicBezTo>
                    <a:pt x="14387" y="3297"/>
                    <a:pt x="10126" y="4817"/>
                    <a:pt x="5855" y="4817"/>
                  </a:cubicBezTo>
                  <a:cubicBezTo>
                    <a:pt x="5419" y="4817"/>
                    <a:pt x="4984" y="4800"/>
                    <a:pt x="4547" y="4769"/>
                  </a:cubicBezTo>
                  <a:cubicBezTo>
                    <a:pt x="3566" y="4694"/>
                    <a:pt x="2585" y="4558"/>
                    <a:pt x="1604" y="4558"/>
                  </a:cubicBezTo>
                  <a:cubicBezTo>
                    <a:pt x="1446" y="4558"/>
                    <a:pt x="1289" y="4560"/>
                    <a:pt x="1132" y="4567"/>
                  </a:cubicBezTo>
                  <a:cubicBezTo>
                    <a:pt x="851" y="4567"/>
                    <a:pt x="542" y="4625"/>
                    <a:pt x="318" y="4967"/>
                  </a:cubicBezTo>
                  <a:cubicBezTo>
                    <a:pt x="50" y="5368"/>
                    <a:pt x="-48" y="6166"/>
                    <a:pt x="22" y="6851"/>
                  </a:cubicBezTo>
                  <a:cubicBezTo>
                    <a:pt x="78" y="7536"/>
                    <a:pt x="304" y="8135"/>
                    <a:pt x="528" y="8619"/>
                  </a:cubicBezTo>
                  <a:cubicBezTo>
                    <a:pt x="1399" y="10503"/>
                    <a:pt x="2664" y="11387"/>
                    <a:pt x="3929" y="11615"/>
                  </a:cubicBezTo>
                  <a:cubicBezTo>
                    <a:pt x="4153" y="11651"/>
                    <a:pt x="4376" y="11667"/>
                    <a:pt x="4600" y="11667"/>
                  </a:cubicBezTo>
                  <a:cubicBezTo>
                    <a:pt x="4911" y="11667"/>
                    <a:pt x="5221" y="11636"/>
                    <a:pt x="5531" y="11586"/>
                  </a:cubicBezTo>
                  <a:cubicBezTo>
                    <a:pt x="6248" y="11473"/>
                    <a:pt x="6964" y="11243"/>
                    <a:pt x="7681" y="11016"/>
                  </a:cubicBezTo>
                  <a:cubicBezTo>
                    <a:pt x="10998" y="9961"/>
                    <a:pt x="14314" y="8876"/>
                    <a:pt x="17617" y="7821"/>
                  </a:cubicBezTo>
                  <a:cubicBezTo>
                    <a:pt x="17743" y="7778"/>
                    <a:pt x="17876" y="7742"/>
                    <a:pt x="18005" y="7742"/>
                  </a:cubicBezTo>
                  <a:cubicBezTo>
                    <a:pt x="18222" y="7742"/>
                    <a:pt x="18426" y="7841"/>
                    <a:pt x="18559" y="8164"/>
                  </a:cubicBezTo>
                  <a:cubicBezTo>
                    <a:pt x="18671" y="8478"/>
                    <a:pt x="18685" y="8876"/>
                    <a:pt x="18713" y="9247"/>
                  </a:cubicBezTo>
                  <a:cubicBezTo>
                    <a:pt x="18868" y="13328"/>
                    <a:pt x="19008" y="17435"/>
                    <a:pt x="19121" y="21516"/>
                  </a:cubicBezTo>
                  <a:lnTo>
                    <a:pt x="19206" y="21600"/>
                  </a:lnTo>
                  <a:cubicBezTo>
                    <a:pt x="19528" y="20373"/>
                    <a:pt x="19936" y="19232"/>
                    <a:pt x="20427" y="18262"/>
                  </a:cubicBezTo>
                  <a:cubicBezTo>
                    <a:pt x="20610" y="17864"/>
                    <a:pt x="20836" y="17464"/>
                    <a:pt x="21102" y="17349"/>
                  </a:cubicBezTo>
                  <a:cubicBezTo>
                    <a:pt x="21152" y="17330"/>
                    <a:pt x="21201" y="17320"/>
                    <a:pt x="21251" y="17320"/>
                  </a:cubicBezTo>
                  <a:cubicBezTo>
                    <a:pt x="21342" y="17320"/>
                    <a:pt x="21433" y="17351"/>
                    <a:pt x="21524" y="17407"/>
                  </a:cubicBezTo>
                  <a:lnTo>
                    <a:pt x="21552" y="17208"/>
                  </a:lnTo>
                  <a:cubicBezTo>
                    <a:pt x="21060" y="12271"/>
                    <a:pt x="20582" y="7335"/>
                    <a:pt x="20091" y="2372"/>
                  </a:cubicBezTo>
                  <a:cubicBezTo>
                    <a:pt x="20006" y="1514"/>
                    <a:pt x="19879" y="518"/>
                    <a:pt x="19486" y="146"/>
                  </a:cubicBezTo>
                  <a:cubicBezTo>
                    <a:pt x="19375" y="43"/>
                    <a:pt x="19257" y="0"/>
                    <a:pt x="19138"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5" name="Google Shape;703;p9"/>
            <p:cNvSpPr/>
            <p:nvPr/>
          </p:nvSpPr>
          <p:spPr>
            <a:xfrm>
              <a:off x="1303216" y="362538"/>
              <a:ext cx="557766" cy="684960"/>
            </a:xfrm>
            <a:custGeom>
              <a:avLst/>
              <a:gdLst/>
              <a:ahLst/>
              <a:cxnLst>
                <a:cxn ang="0">
                  <a:pos x="wd2" y="hd2"/>
                </a:cxn>
                <a:cxn ang="5400000">
                  <a:pos x="wd2" y="hd2"/>
                </a:cxn>
                <a:cxn ang="10800000">
                  <a:pos x="wd2" y="hd2"/>
                </a:cxn>
                <a:cxn ang="16200000">
                  <a:pos x="wd2" y="hd2"/>
                </a:cxn>
              </a:cxnLst>
              <a:rect l="0" t="0" r="r" b="b"/>
              <a:pathLst>
                <a:path w="21393" h="21600" extrusionOk="0">
                  <a:moveTo>
                    <a:pt x="10270" y="0"/>
                  </a:moveTo>
                  <a:cubicBezTo>
                    <a:pt x="9387" y="163"/>
                    <a:pt x="8504" y="351"/>
                    <a:pt x="7620" y="565"/>
                  </a:cubicBezTo>
                  <a:cubicBezTo>
                    <a:pt x="6643" y="831"/>
                    <a:pt x="5692" y="1241"/>
                    <a:pt x="4916" y="1884"/>
                  </a:cubicBezTo>
                  <a:cubicBezTo>
                    <a:pt x="4148" y="2527"/>
                    <a:pt x="3729" y="3307"/>
                    <a:pt x="3419" y="4157"/>
                  </a:cubicBezTo>
                  <a:cubicBezTo>
                    <a:pt x="3223" y="4917"/>
                    <a:pt x="3028" y="5670"/>
                    <a:pt x="2846" y="6430"/>
                  </a:cubicBezTo>
                  <a:lnTo>
                    <a:pt x="2839" y="6430"/>
                  </a:lnTo>
                  <a:lnTo>
                    <a:pt x="2833" y="6483"/>
                  </a:lnTo>
                  <a:cubicBezTo>
                    <a:pt x="2799" y="6600"/>
                    <a:pt x="2772" y="6716"/>
                    <a:pt x="2745" y="6840"/>
                  </a:cubicBezTo>
                  <a:lnTo>
                    <a:pt x="2752" y="6840"/>
                  </a:lnTo>
                  <a:lnTo>
                    <a:pt x="1666" y="11796"/>
                  </a:lnTo>
                  <a:lnTo>
                    <a:pt x="0" y="12569"/>
                  </a:lnTo>
                  <a:cubicBezTo>
                    <a:pt x="0" y="12569"/>
                    <a:pt x="216" y="13141"/>
                    <a:pt x="1477" y="14446"/>
                  </a:cubicBezTo>
                  <a:cubicBezTo>
                    <a:pt x="1477" y="14446"/>
                    <a:pt x="1760" y="14816"/>
                    <a:pt x="1990" y="15316"/>
                  </a:cubicBezTo>
                  <a:lnTo>
                    <a:pt x="5786" y="12985"/>
                  </a:lnTo>
                  <a:cubicBezTo>
                    <a:pt x="5786" y="12985"/>
                    <a:pt x="6076" y="17194"/>
                    <a:pt x="5901" y="20526"/>
                  </a:cubicBezTo>
                  <a:cubicBezTo>
                    <a:pt x="5901" y="20526"/>
                    <a:pt x="8766" y="21600"/>
                    <a:pt x="12892" y="21600"/>
                  </a:cubicBezTo>
                  <a:cubicBezTo>
                    <a:pt x="14988" y="21600"/>
                    <a:pt x="17410" y="21323"/>
                    <a:pt x="19948" y="20487"/>
                  </a:cubicBezTo>
                  <a:lnTo>
                    <a:pt x="19307" y="10055"/>
                  </a:lnTo>
                  <a:lnTo>
                    <a:pt x="20622" y="6840"/>
                  </a:lnTo>
                  <a:cubicBezTo>
                    <a:pt x="20710" y="6619"/>
                    <a:pt x="20797" y="6398"/>
                    <a:pt x="20885" y="6184"/>
                  </a:cubicBezTo>
                  <a:cubicBezTo>
                    <a:pt x="20885" y="6184"/>
                    <a:pt x="20885" y="6177"/>
                    <a:pt x="20892" y="6177"/>
                  </a:cubicBezTo>
                  <a:cubicBezTo>
                    <a:pt x="20959" y="6002"/>
                    <a:pt x="21034" y="5820"/>
                    <a:pt x="21108" y="5645"/>
                  </a:cubicBezTo>
                  <a:cubicBezTo>
                    <a:pt x="21168" y="5495"/>
                    <a:pt x="21229" y="5346"/>
                    <a:pt x="21283" y="5203"/>
                  </a:cubicBezTo>
                  <a:cubicBezTo>
                    <a:pt x="21283" y="5196"/>
                    <a:pt x="21290" y="5196"/>
                    <a:pt x="21290" y="5196"/>
                  </a:cubicBezTo>
                  <a:cubicBezTo>
                    <a:pt x="21600" y="3878"/>
                    <a:pt x="21196" y="2371"/>
                    <a:pt x="20251" y="1384"/>
                  </a:cubicBezTo>
                  <a:cubicBezTo>
                    <a:pt x="20062" y="1182"/>
                    <a:pt x="19651" y="916"/>
                    <a:pt x="19307" y="793"/>
                  </a:cubicBezTo>
                  <a:cubicBezTo>
                    <a:pt x="18006" y="500"/>
                    <a:pt x="16684" y="279"/>
                    <a:pt x="15356" y="136"/>
                  </a:cubicBezTo>
                  <a:cubicBezTo>
                    <a:pt x="15409" y="319"/>
                    <a:pt x="15463" y="500"/>
                    <a:pt x="15511" y="682"/>
                  </a:cubicBezTo>
                  <a:lnTo>
                    <a:pt x="15524" y="695"/>
                  </a:lnTo>
                  <a:cubicBezTo>
                    <a:pt x="14512" y="1553"/>
                    <a:pt x="13454" y="2364"/>
                    <a:pt x="12348" y="3111"/>
                  </a:cubicBezTo>
                  <a:cubicBezTo>
                    <a:pt x="12138" y="2988"/>
                    <a:pt x="11970" y="2793"/>
                    <a:pt x="11801" y="2605"/>
                  </a:cubicBezTo>
                  <a:cubicBezTo>
                    <a:pt x="11404" y="2150"/>
                    <a:pt x="11006" y="1696"/>
                    <a:pt x="10608" y="1235"/>
                  </a:cubicBezTo>
                  <a:cubicBezTo>
                    <a:pt x="10460" y="1072"/>
                    <a:pt x="10318" y="903"/>
                    <a:pt x="10170" y="741"/>
                  </a:cubicBezTo>
                  <a:cubicBezTo>
                    <a:pt x="10203" y="494"/>
                    <a:pt x="10237" y="247"/>
                    <a:pt x="10270"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6" name="Google Shape;704;p9"/>
            <p:cNvSpPr/>
            <p:nvPr/>
          </p:nvSpPr>
          <p:spPr>
            <a:xfrm>
              <a:off x="1454081" y="1011375"/>
              <a:ext cx="525547" cy="1233387"/>
            </a:xfrm>
            <a:custGeom>
              <a:avLst/>
              <a:gdLst/>
              <a:ahLst/>
              <a:cxnLst>
                <a:cxn ang="0">
                  <a:pos x="wd2" y="hd2"/>
                </a:cxn>
                <a:cxn ang="5400000">
                  <a:pos x="wd2" y="hd2"/>
                </a:cxn>
                <a:cxn ang="10800000">
                  <a:pos x="wd2" y="hd2"/>
                </a:cxn>
                <a:cxn ang="16200000">
                  <a:pos x="wd2" y="hd2"/>
                </a:cxn>
              </a:cxnLst>
              <a:rect l="0" t="0" r="r" b="b"/>
              <a:pathLst>
                <a:path w="21600" h="21600" extrusionOk="0">
                  <a:moveTo>
                    <a:pt x="130" y="0"/>
                  </a:moveTo>
                  <a:cubicBezTo>
                    <a:pt x="123" y="43"/>
                    <a:pt x="123" y="87"/>
                    <a:pt x="115" y="130"/>
                  </a:cubicBezTo>
                  <a:lnTo>
                    <a:pt x="101" y="2013"/>
                  </a:lnTo>
                  <a:lnTo>
                    <a:pt x="0" y="21600"/>
                  </a:lnTo>
                  <a:lnTo>
                    <a:pt x="5781" y="21600"/>
                  </a:lnTo>
                  <a:lnTo>
                    <a:pt x="6424" y="7027"/>
                  </a:lnTo>
                  <a:lnTo>
                    <a:pt x="7075" y="10039"/>
                  </a:lnTo>
                  <a:lnTo>
                    <a:pt x="15298" y="20825"/>
                  </a:lnTo>
                  <a:lnTo>
                    <a:pt x="16794" y="20630"/>
                  </a:lnTo>
                  <a:lnTo>
                    <a:pt x="21079" y="20074"/>
                  </a:lnTo>
                  <a:lnTo>
                    <a:pt x="21600" y="20006"/>
                  </a:lnTo>
                  <a:lnTo>
                    <a:pt x="14489" y="9220"/>
                  </a:lnTo>
                  <a:lnTo>
                    <a:pt x="15298" y="4"/>
                  </a:lnTo>
                  <a:cubicBezTo>
                    <a:pt x="15255" y="7"/>
                    <a:pt x="15219" y="15"/>
                    <a:pt x="15175" y="18"/>
                  </a:cubicBezTo>
                  <a:cubicBezTo>
                    <a:pt x="12757" y="376"/>
                    <a:pt x="10237" y="554"/>
                    <a:pt x="7716" y="554"/>
                  </a:cubicBezTo>
                  <a:cubicBezTo>
                    <a:pt x="5151" y="554"/>
                    <a:pt x="2586" y="369"/>
                    <a:pt x="130"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97" name="Google Shape;705;p9"/>
            <p:cNvSpPr/>
            <p:nvPr/>
          </p:nvSpPr>
          <p:spPr>
            <a:xfrm>
              <a:off x="1188222" y="598458"/>
              <a:ext cx="191299" cy="93231"/>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16074" y="0"/>
                    <a:pt x="15816" y="124"/>
                    <a:pt x="15566" y="220"/>
                  </a:cubicBezTo>
                  <a:cubicBezTo>
                    <a:pt x="10383" y="2846"/>
                    <a:pt x="5182" y="5423"/>
                    <a:pt x="0" y="8000"/>
                  </a:cubicBezTo>
                  <a:lnTo>
                    <a:pt x="0" y="8096"/>
                  </a:lnTo>
                  <a:cubicBezTo>
                    <a:pt x="795" y="12678"/>
                    <a:pt x="2581" y="16017"/>
                    <a:pt x="4527" y="17500"/>
                  </a:cubicBezTo>
                  <a:cubicBezTo>
                    <a:pt x="5578" y="18313"/>
                    <a:pt x="6675" y="18654"/>
                    <a:pt x="7777" y="18654"/>
                  </a:cubicBezTo>
                  <a:cubicBezTo>
                    <a:pt x="8736" y="18654"/>
                    <a:pt x="9699" y="18397"/>
                    <a:pt x="10642" y="17977"/>
                  </a:cubicBezTo>
                  <a:cubicBezTo>
                    <a:pt x="12449" y="17163"/>
                    <a:pt x="14255" y="15684"/>
                    <a:pt x="15824" y="13347"/>
                  </a:cubicBezTo>
                  <a:lnTo>
                    <a:pt x="15844" y="13487"/>
                  </a:lnTo>
                  <a:cubicBezTo>
                    <a:pt x="16876" y="15876"/>
                    <a:pt x="17908" y="18261"/>
                    <a:pt x="18920" y="20646"/>
                  </a:cubicBezTo>
                  <a:cubicBezTo>
                    <a:pt x="19059" y="20983"/>
                    <a:pt x="19199" y="21315"/>
                    <a:pt x="19337" y="21600"/>
                  </a:cubicBezTo>
                  <a:cubicBezTo>
                    <a:pt x="20113" y="16830"/>
                    <a:pt x="20866" y="12057"/>
                    <a:pt x="21600" y="7239"/>
                  </a:cubicBezTo>
                  <a:lnTo>
                    <a:pt x="21343" y="6998"/>
                  </a:lnTo>
                  <a:cubicBezTo>
                    <a:pt x="21005" y="6473"/>
                    <a:pt x="20648" y="5948"/>
                    <a:pt x="20311" y="5375"/>
                  </a:cubicBezTo>
                  <a:cubicBezTo>
                    <a:pt x="19417" y="3992"/>
                    <a:pt x="18524" y="2561"/>
                    <a:pt x="17610" y="1178"/>
                  </a:cubicBezTo>
                  <a:cubicBezTo>
                    <a:pt x="17313" y="701"/>
                    <a:pt x="17015" y="220"/>
                    <a:pt x="16678" y="80"/>
                  </a:cubicBezTo>
                  <a:cubicBezTo>
                    <a:pt x="16564" y="20"/>
                    <a:pt x="16451" y="0"/>
                    <a:pt x="16338"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Google Shape;710;p10"/>
          <p:cNvSpPr txBox="1">
            <a:spLocks noGrp="1"/>
          </p:cNvSpPr>
          <p:nvPr>
            <p:ph type="title"/>
          </p:nvPr>
        </p:nvSpPr>
        <p:spPr>
          <a:xfrm>
            <a:off x="466625" y="457549"/>
            <a:ext cx="7322998" cy="572702"/>
          </a:xfrm>
          <a:prstGeom prst="rect">
            <a:avLst/>
          </a:prstGeom>
        </p:spPr>
        <p:txBody>
          <a:bodyPr>
            <a:noAutofit/>
          </a:bodyPr>
          <a:lstStyle>
            <a:lvl1pPr defTabSz="365760">
              <a:defRPr sz="2160"/>
            </a:lvl1pPr>
          </a:lstStyle>
          <a:p>
            <a:r>
              <a:rPr sz="2800" dirty="0"/>
              <a:t>WHAT CAN WE DO AS AS LIBRARIES?</a:t>
            </a:r>
          </a:p>
        </p:txBody>
      </p:sp>
      <p:sp>
        <p:nvSpPr>
          <p:cNvPr id="801" name="Google Shape;711;p10"/>
          <p:cNvSpPr txBox="1">
            <a:spLocks noGrp="1"/>
          </p:cNvSpPr>
          <p:nvPr>
            <p:ph type="body" sz="half" idx="1"/>
          </p:nvPr>
        </p:nvSpPr>
        <p:spPr>
          <a:xfrm>
            <a:off x="4742850" y="1925199"/>
            <a:ext cx="3795301" cy="2679601"/>
          </a:xfrm>
          <a:prstGeom prst="rect">
            <a:avLst/>
          </a:prstGeom>
        </p:spPr>
        <p:txBody>
          <a:bodyPr/>
          <a:lstStyle/>
          <a:p>
            <a:pPr marL="0" indent="0">
              <a:defRPr sz="2000"/>
            </a:pPr>
            <a:r>
              <a:rPr sz="2400" dirty="0">
                <a:latin typeface="Oswald" pitchFamily="2" charset="77"/>
              </a:rPr>
              <a:t>Create a minimum % goal of representation we want to hit and then exceed it</a:t>
            </a:r>
          </a:p>
          <a:p>
            <a:pPr marL="0" indent="0"/>
            <a:endParaRPr sz="2400" dirty="0">
              <a:latin typeface="Oswald" pitchFamily="2" charset="77"/>
            </a:endParaRPr>
          </a:p>
          <a:p>
            <a:pPr marL="0" indent="0">
              <a:defRPr sz="2000"/>
            </a:pPr>
            <a:r>
              <a:rPr sz="2400" dirty="0">
                <a:latin typeface="Oswald" pitchFamily="2" charset="77"/>
              </a:rPr>
              <a:t>Set up a framework for selection to increase diversity</a:t>
            </a:r>
          </a:p>
          <a:p>
            <a:pPr marL="0" indent="0" algn="l"/>
            <a:endParaRPr sz="2000" dirty="0"/>
          </a:p>
        </p:txBody>
      </p:sp>
      <p:sp>
        <p:nvSpPr>
          <p:cNvPr id="802" name="Google Shape;712;p10"/>
          <p:cNvSpPr txBox="1"/>
          <p:nvPr/>
        </p:nvSpPr>
        <p:spPr>
          <a:xfrm>
            <a:off x="147123" y="1212357"/>
            <a:ext cx="4788685" cy="961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Autofit/>
          </a:bodyPr>
          <a:lstStyle>
            <a:lvl1pPr algn="ctr" defTabSz="585215">
              <a:defRPr sz="2048" b="1" u="sng">
                <a:solidFill>
                  <a:srgbClr val="053B5C"/>
                </a:solidFill>
                <a:latin typeface="Open Sans"/>
                <a:ea typeface="Open Sans"/>
                <a:cs typeface="Open Sans"/>
                <a:sym typeface="Open Sans"/>
              </a:defRPr>
            </a:lvl1pPr>
          </a:lstStyle>
          <a:p>
            <a:r>
              <a:rPr lang="en-US" sz="2400" dirty="0">
                <a:latin typeface="Oswald" pitchFamily="2" charset="77"/>
              </a:rPr>
              <a:t>Best Practices</a:t>
            </a:r>
            <a:endParaRPr sz="2400" dirty="0">
              <a:latin typeface="Oswald" pitchFamily="2" charset="77"/>
            </a:endParaRPr>
          </a:p>
        </p:txBody>
      </p:sp>
      <p:sp>
        <p:nvSpPr>
          <p:cNvPr id="803" name="Google Shape;713;p10"/>
          <p:cNvSpPr txBox="1"/>
          <p:nvPr/>
        </p:nvSpPr>
        <p:spPr>
          <a:xfrm>
            <a:off x="5329889" y="1200899"/>
            <a:ext cx="2793301" cy="72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2200" b="1" u="sng">
                <a:solidFill>
                  <a:srgbClr val="053B5C"/>
                </a:solidFill>
                <a:latin typeface="Open Sans"/>
                <a:ea typeface="Open Sans"/>
                <a:cs typeface="Open Sans"/>
                <a:sym typeface="Open Sans"/>
              </a:defRPr>
            </a:lvl1pPr>
          </a:lstStyle>
          <a:p>
            <a:r>
              <a:rPr sz="2400" dirty="0">
                <a:latin typeface="Oswald" pitchFamily="2" charset="77"/>
              </a:rPr>
              <a:t>Policy-making</a:t>
            </a:r>
          </a:p>
        </p:txBody>
      </p:sp>
      <p:sp>
        <p:nvSpPr>
          <p:cNvPr id="804" name="Google Shape;714;p10"/>
          <p:cNvSpPr txBox="1"/>
          <p:nvPr/>
        </p:nvSpPr>
        <p:spPr>
          <a:xfrm>
            <a:off x="609540" y="1987775"/>
            <a:ext cx="3863850" cy="196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algn="ctr">
              <a:defRPr sz="2000">
                <a:solidFill>
                  <a:srgbClr val="053B5C"/>
                </a:solidFill>
                <a:latin typeface="Open Sans"/>
                <a:ea typeface="Open Sans"/>
                <a:cs typeface="Open Sans"/>
                <a:sym typeface="Open Sans"/>
              </a:defRPr>
            </a:pPr>
            <a:endParaRPr lang="en-US" sz="2400" dirty="0">
              <a:latin typeface="Oswald" pitchFamily="2" charset="77"/>
            </a:endParaRPr>
          </a:p>
          <a:p>
            <a:pPr algn="ctr">
              <a:defRPr sz="2000">
                <a:solidFill>
                  <a:srgbClr val="053B5C"/>
                </a:solidFill>
                <a:latin typeface="Open Sans"/>
                <a:ea typeface="Open Sans"/>
                <a:cs typeface="Open Sans"/>
                <a:sym typeface="Open Sans"/>
              </a:defRPr>
            </a:pPr>
            <a:r>
              <a:rPr sz="2400" dirty="0">
                <a:latin typeface="Oswald" pitchFamily="2" charset="77"/>
              </a:rPr>
              <a:t>Diversity line item</a:t>
            </a:r>
          </a:p>
          <a:p>
            <a:pPr algn="ctr">
              <a:defRPr>
                <a:solidFill>
                  <a:srgbClr val="053B5C"/>
                </a:solidFill>
                <a:latin typeface="Open Sans"/>
                <a:ea typeface="Open Sans"/>
                <a:cs typeface="Open Sans"/>
                <a:sym typeface="Open Sans"/>
              </a:defRPr>
            </a:pPr>
            <a:endParaRPr sz="2400" dirty="0">
              <a:latin typeface="Oswald" pitchFamily="2" charset="77"/>
            </a:endParaRPr>
          </a:p>
          <a:p>
            <a:pPr algn="ctr">
              <a:defRPr sz="2000">
                <a:solidFill>
                  <a:srgbClr val="053B5C"/>
                </a:solidFill>
                <a:latin typeface="Open Sans"/>
                <a:ea typeface="Open Sans"/>
                <a:cs typeface="Open Sans"/>
                <a:sym typeface="Open Sans"/>
              </a:defRPr>
            </a:pPr>
            <a:r>
              <a:rPr sz="2400" dirty="0">
                <a:latin typeface="Oswald" pitchFamily="2" charset="77"/>
              </a:rPr>
              <a:t>Increase discoverability- internal tags and/or Subject Headings</a:t>
            </a:r>
          </a:p>
          <a:p>
            <a:pPr algn="ctr">
              <a:defRPr>
                <a:solidFill>
                  <a:srgbClr val="053B5C"/>
                </a:solidFill>
                <a:latin typeface="Open Sans"/>
                <a:ea typeface="Open Sans"/>
                <a:cs typeface="Open Sans"/>
                <a:sym typeface="Open Sans"/>
              </a:defRPr>
            </a:pPr>
            <a:endParaRPr sz="2400" dirty="0">
              <a:latin typeface="Oswald" pitchFamily="2" charset="77"/>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Google Shape;719;g2284b318723_0_0"/>
          <p:cNvSpPr txBox="1">
            <a:spLocks noGrp="1"/>
          </p:cNvSpPr>
          <p:nvPr>
            <p:ph type="title"/>
          </p:nvPr>
        </p:nvSpPr>
        <p:spPr>
          <a:xfrm>
            <a:off x="1845724" y="1622699"/>
            <a:ext cx="5361901" cy="949201"/>
          </a:xfrm>
          <a:prstGeom prst="rect">
            <a:avLst/>
          </a:prstGeom>
        </p:spPr>
        <p:txBody>
          <a:bodyPr/>
          <a:lstStyle>
            <a:lvl1pPr>
              <a:defRPr sz="4000"/>
            </a:lvl1pPr>
          </a:lstStyle>
          <a:p>
            <a:r>
              <a:t>Think-Pair-Share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Google Shape;724;g2284b318723_0_7"/>
          <p:cNvSpPr txBox="1">
            <a:spLocks noGrp="1"/>
          </p:cNvSpPr>
          <p:nvPr>
            <p:ph type="title"/>
          </p:nvPr>
        </p:nvSpPr>
        <p:spPr>
          <a:xfrm>
            <a:off x="241450" y="255649"/>
            <a:ext cx="8449200" cy="716701"/>
          </a:xfrm>
          <a:prstGeom prst="rect">
            <a:avLst/>
          </a:prstGeom>
        </p:spPr>
        <p:txBody>
          <a:bodyPr>
            <a:normAutofit/>
          </a:bodyPr>
          <a:lstStyle>
            <a:lvl1pPr algn="l" defTabSz="859536">
              <a:defRPr sz="2820"/>
            </a:lvl1pPr>
          </a:lstStyle>
          <a:p>
            <a:r>
              <a:rPr sz="2800" dirty="0"/>
              <a:t>How the library shared and connected with students</a:t>
            </a:r>
          </a:p>
        </p:txBody>
      </p:sp>
      <p:pic>
        <p:nvPicPr>
          <p:cNvPr id="811" name="Google Shape;725;g2284b318723_0_7" descr="Google Shape;725;g2284b318723_0_7"/>
          <p:cNvPicPr>
            <a:picLocks noChangeAspect="1"/>
          </p:cNvPicPr>
          <p:nvPr/>
        </p:nvPicPr>
        <p:blipFill>
          <a:blip r:embed="rId3"/>
          <a:srcRect l="11475" r="7256"/>
          <a:stretch>
            <a:fillRect/>
          </a:stretch>
        </p:blipFill>
        <p:spPr>
          <a:xfrm rot="16200000">
            <a:off x="172724" y="1127699"/>
            <a:ext cx="4027527" cy="3716825"/>
          </a:xfrm>
          <a:prstGeom prst="rect">
            <a:avLst/>
          </a:prstGeom>
          <a:ln w="12700">
            <a:miter lim="400000"/>
          </a:ln>
        </p:spPr>
      </p:pic>
      <p:sp>
        <p:nvSpPr>
          <p:cNvPr id="812" name="Google Shape;726;g2284b318723_0_7"/>
          <p:cNvSpPr txBox="1"/>
          <p:nvPr/>
        </p:nvSpPr>
        <p:spPr>
          <a:xfrm>
            <a:off x="4743999" y="1360774"/>
            <a:ext cx="3845102" cy="2031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gn="ctr">
              <a:defRPr sz="2400" u="sng">
                <a:latin typeface="Open Sans"/>
                <a:ea typeface="Open Sans"/>
                <a:cs typeface="Open Sans"/>
                <a:sym typeface="Open Sans"/>
              </a:defRPr>
            </a:pPr>
            <a:r>
              <a:rPr sz="2400" dirty="0">
                <a:uFill>
                  <a:solidFill>
                    <a:schemeClr val="accent5"/>
                  </a:solidFill>
                </a:uFill>
                <a:latin typeface="Oswald" pitchFamily="2" charset="77"/>
                <a:hlinkClick r:id="rId4"/>
              </a:rPr>
              <a:t>Wikipedia + Libraries:</a:t>
            </a:r>
            <a:endParaRPr sz="2400" dirty="0">
              <a:solidFill>
                <a:srgbClr val="000000"/>
              </a:solidFill>
              <a:latin typeface="Oswald" pitchFamily="2" charset="77"/>
            </a:endParaRPr>
          </a:p>
          <a:p>
            <a:pPr algn="ctr">
              <a:defRPr sz="2400" u="sng">
                <a:latin typeface="Open Sans"/>
                <a:ea typeface="Open Sans"/>
                <a:cs typeface="Open Sans"/>
                <a:sym typeface="Open Sans"/>
              </a:defRPr>
            </a:pPr>
            <a:r>
              <a:rPr sz="2400" dirty="0">
                <a:uFill>
                  <a:solidFill>
                    <a:schemeClr val="accent5"/>
                  </a:solidFill>
                </a:uFill>
                <a:latin typeface="Oswald" pitchFamily="2" charset="77"/>
                <a:hlinkClick r:id="rId4"/>
              </a:rPr>
              <a:t>Better Together</a:t>
            </a:r>
            <a:endParaRPr sz="2400" dirty="0">
              <a:latin typeface="Oswald" pitchFamily="2" charset="77"/>
              <a:ea typeface="Open Sans"/>
              <a:cs typeface="Open Sans"/>
              <a:sym typeface="Open Sans"/>
            </a:endParaRPr>
          </a:p>
          <a:p>
            <a:pPr algn="ctr">
              <a:defRPr>
                <a:solidFill>
                  <a:srgbClr val="000000"/>
                </a:solidFill>
              </a:defRPr>
            </a:pPr>
            <a:endParaRPr sz="2400" dirty="0">
              <a:latin typeface="Oswald" pitchFamily="2" charset="77"/>
              <a:ea typeface="Open Sans"/>
              <a:cs typeface="Open Sans"/>
              <a:sym typeface="Open Sans"/>
            </a:endParaRPr>
          </a:p>
          <a:p>
            <a:pPr algn="ctr">
              <a:defRPr sz="2400">
                <a:solidFill>
                  <a:srgbClr val="000000"/>
                </a:solidFill>
                <a:latin typeface="Open Sans"/>
                <a:ea typeface="Open Sans"/>
                <a:cs typeface="Open Sans"/>
                <a:sym typeface="Open Sans"/>
              </a:defRPr>
            </a:pPr>
            <a:r>
              <a:rPr sz="2400" dirty="0">
                <a:latin typeface="Oswald" pitchFamily="2" charset="77"/>
              </a:rPr>
              <a:t>Using a Wiki-edit-a-thon to add diverse sources to STEM articles</a:t>
            </a:r>
          </a:p>
        </p:txBody>
      </p:sp>
      <p:sp>
        <p:nvSpPr>
          <p:cNvPr id="813" name="Google Shape;727;g2284b318723_0_7"/>
          <p:cNvSpPr txBox="1"/>
          <p:nvPr/>
        </p:nvSpPr>
        <p:spPr>
          <a:xfrm>
            <a:off x="4381949" y="4669099"/>
            <a:ext cx="4544402" cy="318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r">
              <a:defRPr sz="1000" u="sng">
                <a:uFill>
                  <a:solidFill>
                    <a:schemeClr val="accent5"/>
                  </a:solidFill>
                </a:uFill>
                <a:hlinkClick r:id="rId4"/>
              </a:defRPr>
            </a:lvl1pPr>
          </a:lstStyle>
          <a:p>
            <a:pPr>
              <a:defRPr>
                <a:solidFill>
                  <a:srgbClr val="0000FF"/>
                </a:solidFill>
                <a:uFillTx/>
              </a:defRPr>
            </a:pPr>
            <a:r>
              <a:rPr>
                <a:solidFill>
                  <a:schemeClr val="accent5"/>
                </a:solidFill>
                <a:uFill>
                  <a:solidFill>
                    <a:schemeClr val="accent5"/>
                  </a:solidFill>
                </a:uFill>
                <a:hlinkClick r:id="rId4"/>
              </a:rPr>
              <a:t>https://www.webjunction.org/explore-topics/wikipedia-libraries.html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Google Shape;732;p11"/>
          <p:cNvSpPr txBox="1">
            <a:spLocks noGrp="1"/>
          </p:cNvSpPr>
          <p:nvPr>
            <p:ph type="title"/>
          </p:nvPr>
        </p:nvSpPr>
        <p:spPr>
          <a:xfrm>
            <a:off x="4913661" y="495861"/>
            <a:ext cx="3469816" cy="921300"/>
          </a:xfrm>
          <a:prstGeom prst="rect">
            <a:avLst/>
          </a:prstGeom>
        </p:spPr>
        <p:txBody>
          <a:bodyPr>
            <a:noAutofit/>
          </a:bodyPr>
          <a:lstStyle>
            <a:lvl1pPr defTabSz="630936">
              <a:defRPr sz="4830"/>
            </a:lvl1pPr>
          </a:lstStyle>
          <a:p>
            <a:r>
              <a:rPr sz="5400" dirty="0"/>
              <a:t>Thanks!</a:t>
            </a:r>
          </a:p>
        </p:txBody>
      </p:sp>
      <p:sp>
        <p:nvSpPr>
          <p:cNvPr id="816" name="Google Shape;733;p11"/>
          <p:cNvSpPr txBox="1">
            <a:spLocks noGrp="1"/>
          </p:cNvSpPr>
          <p:nvPr>
            <p:ph type="body" sz="quarter" idx="1"/>
          </p:nvPr>
        </p:nvSpPr>
        <p:spPr>
          <a:xfrm>
            <a:off x="4316450" y="3004349"/>
            <a:ext cx="4315201" cy="462601"/>
          </a:xfrm>
          <a:prstGeom prst="rect">
            <a:avLst/>
          </a:prstGeom>
        </p:spPr>
        <p:txBody>
          <a:bodyPr>
            <a:noAutofit/>
          </a:bodyPr>
          <a:lstStyle>
            <a:lvl1pPr marL="0" indent="0" defTabSz="758951">
              <a:defRPr sz="1743"/>
            </a:lvl1pPr>
          </a:lstStyle>
          <a:p>
            <a:r>
              <a:rPr sz="2400" dirty="0">
                <a:latin typeface="Oswald" pitchFamily="2" charset="77"/>
                <a:hlinkClick r:id="rId2"/>
              </a:rPr>
              <a:t>janet.calderon@cwu.edu</a:t>
            </a:r>
            <a:r>
              <a:rPr lang="en-US" sz="2400" dirty="0">
                <a:latin typeface="Oswald" pitchFamily="2" charset="77"/>
              </a:rPr>
              <a:t> </a:t>
            </a:r>
            <a:r>
              <a:rPr sz="2400" dirty="0">
                <a:latin typeface="Oswald" pitchFamily="2" charset="77"/>
              </a:rPr>
              <a:t> </a:t>
            </a:r>
          </a:p>
        </p:txBody>
      </p:sp>
      <p:sp>
        <p:nvSpPr>
          <p:cNvPr id="817" name="Google Shape;734;p11"/>
          <p:cNvSpPr txBox="1"/>
          <p:nvPr/>
        </p:nvSpPr>
        <p:spPr>
          <a:xfrm>
            <a:off x="4928249" y="2139150"/>
            <a:ext cx="3640501" cy="8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Autofit/>
          </a:bodyPr>
          <a:lstStyle/>
          <a:p>
            <a:pPr algn="r" defTabSz="768095">
              <a:defRPr sz="2267">
                <a:solidFill>
                  <a:srgbClr val="053B5C"/>
                </a:solidFill>
                <a:latin typeface="Oswald"/>
                <a:ea typeface="Oswald"/>
                <a:cs typeface="Oswald"/>
                <a:sym typeface="Oswald"/>
              </a:defRPr>
            </a:pPr>
            <a:r>
              <a:rPr sz="2400" dirty="0"/>
              <a:t>Janet Calderon</a:t>
            </a:r>
          </a:p>
          <a:p>
            <a:pPr algn="r" defTabSz="768095">
              <a:defRPr sz="2267">
                <a:solidFill>
                  <a:srgbClr val="053B5C"/>
                </a:solidFill>
                <a:latin typeface="Oswald"/>
                <a:ea typeface="Oswald"/>
                <a:cs typeface="Oswald"/>
                <a:sym typeface="Oswald"/>
              </a:defRPr>
            </a:pPr>
            <a:r>
              <a:rPr sz="2400" dirty="0"/>
              <a:t>Student Success Librarian</a:t>
            </a:r>
            <a:endParaRPr lang="en-US" sz="2400" dirty="0"/>
          </a:p>
          <a:p>
            <a:pPr algn="r" defTabSz="768095">
              <a:defRPr sz="2267">
                <a:solidFill>
                  <a:srgbClr val="053B5C"/>
                </a:solidFill>
                <a:latin typeface="Oswald"/>
                <a:ea typeface="Oswald"/>
                <a:cs typeface="Oswald"/>
                <a:sym typeface="Oswald"/>
              </a:defRPr>
            </a:pPr>
            <a:r>
              <a:rPr lang="en-US" sz="2400" dirty="0"/>
              <a:t>Central Washington University</a:t>
            </a:r>
            <a:endParaRPr sz="2400" dirty="0"/>
          </a:p>
        </p:txBody>
      </p:sp>
      <p:grpSp>
        <p:nvGrpSpPr>
          <p:cNvPr id="914" name="Google Shape;735;p11"/>
          <p:cNvGrpSpPr/>
          <p:nvPr/>
        </p:nvGrpSpPr>
        <p:grpSpPr>
          <a:xfrm>
            <a:off x="115" y="2041859"/>
            <a:ext cx="6676233" cy="3124518"/>
            <a:chOff x="0" y="0"/>
            <a:chExt cx="6676232" cy="3124517"/>
          </a:xfrm>
        </p:grpSpPr>
        <p:sp>
          <p:nvSpPr>
            <p:cNvPr id="818" name="Google Shape;736;p11"/>
            <p:cNvSpPr/>
            <p:nvPr/>
          </p:nvSpPr>
          <p:spPr>
            <a:xfrm rot="245308" flipH="1">
              <a:off x="2359293" y="1303950"/>
              <a:ext cx="4262805" cy="1670732"/>
            </a:xfrm>
            <a:custGeom>
              <a:avLst/>
              <a:gdLst/>
              <a:ahLst/>
              <a:cxnLst>
                <a:cxn ang="0">
                  <a:pos x="wd2" y="hd2"/>
                </a:cxn>
                <a:cxn ang="5400000">
                  <a:pos x="wd2" y="hd2"/>
                </a:cxn>
                <a:cxn ang="10800000">
                  <a:pos x="wd2" y="hd2"/>
                </a:cxn>
                <a:cxn ang="16200000">
                  <a:pos x="wd2" y="hd2"/>
                </a:cxn>
              </a:cxnLst>
              <a:rect l="0" t="0" r="r" b="b"/>
              <a:pathLst>
                <a:path w="21002" h="21600" extrusionOk="0">
                  <a:moveTo>
                    <a:pt x="10604" y="0"/>
                  </a:moveTo>
                  <a:cubicBezTo>
                    <a:pt x="10114" y="0"/>
                    <a:pt x="9616" y="226"/>
                    <a:pt x="9131" y="702"/>
                  </a:cubicBezTo>
                  <a:cubicBezTo>
                    <a:pt x="8586" y="1238"/>
                    <a:pt x="8107" y="2042"/>
                    <a:pt x="7712" y="3032"/>
                  </a:cubicBezTo>
                  <a:cubicBezTo>
                    <a:pt x="7347" y="3951"/>
                    <a:pt x="6857" y="4446"/>
                    <a:pt x="6350" y="4508"/>
                  </a:cubicBezTo>
                  <a:cubicBezTo>
                    <a:pt x="6117" y="4537"/>
                    <a:pt x="5885" y="4661"/>
                    <a:pt x="5656" y="4883"/>
                  </a:cubicBezTo>
                  <a:cubicBezTo>
                    <a:pt x="5109" y="5419"/>
                    <a:pt x="4688" y="6450"/>
                    <a:pt x="4441" y="7704"/>
                  </a:cubicBezTo>
                  <a:cubicBezTo>
                    <a:pt x="3966" y="6800"/>
                    <a:pt x="3385" y="6297"/>
                    <a:pt x="2787" y="6297"/>
                  </a:cubicBezTo>
                  <a:cubicBezTo>
                    <a:pt x="2422" y="6297"/>
                    <a:pt x="2050" y="6484"/>
                    <a:pt x="1690" y="6883"/>
                  </a:cubicBezTo>
                  <a:cubicBezTo>
                    <a:pt x="364" y="8351"/>
                    <a:pt x="-315" y="12277"/>
                    <a:pt x="143" y="15819"/>
                  </a:cubicBezTo>
                  <a:cubicBezTo>
                    <a:pt x="537" y="18870"/>
                    <a:pt x="1629" y="20763"/>
                    <a:pt x="2789" y="20763"/>
                  </a:cubicBezTo>
                  <a:cubicBezTo>
                    <a:pt x="3117" y="20763"/>
                    <a:pt x="3450" y="20612"/>
                    <a:pt x="3775" y="20293"/>
                  </a:cubicBezTo>
                  <a:cubicBezTo>
                    <a:pt x="4615" y="19468"/>
                    <a:pt x="5210" y="17712"/>
                    <a:pt x="5454" y="15650"/>
                  </a:cubicBezTo>
                  <a:cubicBezTo>
                    <a:pt x="5763" y="16045"/>
                    <a:pt x="6106" y="16257"/>
                    <a:pt x="6456" y="16257"/>
                  </a:cubicBezTo>
                  <a:cubicBezTo>
                    <a:pt x="6629" y="16257"/>
                    <a:pt x="6803" y="16205"/>
                    <a:pt x="6976" y="16099"/>
                  </a:cubicBezTo>
                  <a:cubicBezTo>
                    <a:pt x="7722" y="19539"/>
                    <a:pt x="9126" y="21600"/>
                    <a:pt x="10606" y="21600"/>
                  </a:cubicBezTo>
                  <a:cubicBezTo>
                    <a:pt x="11095" y="21600"/>
                    <a:pt x="11593" y="21375"/>
                    <a:pt x="12078" y="20899"/>
                  </a:cubicBezTo>
                  <a:cubicBezTo>
                    <a:pt x="12892" y="20103"/>
                    <a:pt x="13552" y="18714"/>
                    <a:pt x="14014" y="16998"/>
                  </a:cubicBezTo>
                  <a:cubicBezTo>
                    <a:pt x="14433" y="18017"/>
                    <a:pt x="14990" y="18598"/>
                    <a:pt x="15569" y="18598"/>
                  </a:cubicBezTo>
                  <a:cubicBezTo>
                    <a:pt x="15836" y="18598"/>
                    <a:pt x="16107" y="18475"/>
                    <a:pt x="16371" y="18215"/>
                  </a:cubicBezTo>
                  <a:cubicBezTo>
                    <a:pt x="16649" y="17943"/>
                    <a:pt x="16896" y="17539"/>
                    <a:pt x="17103" y="17048"/>
                  </a:cubicBezTo>
                  <a:cubicBezTo>
                    <a:pt x="17378" y="18629"/>
                    <a:pt x="17983" y="19592"/>
                    <a:pt x="18624" y="19592"/>
                  </a:cubicBezTo>
                  <a:cubicBezTo>
                    <a:pt x="18820" y="19592"/>
                    <a:pt x="19020" y="19502"/>
                    <a:pt x="19215" y="19311"/>
                  </a:cubicBezTo>
                  <a:cubicBezTo>
                    <a:pt x="20083" y="18458"/>
                    <a:pt x="21285" y="17522"/>
                    <a:pt x="20943" y="15270"/>
                  </a:cubicBezTo>
                  <a:cubicBezTo>
                    <a:pt x="20692" y="13613"/>
                    <a:pt x="20123" y="10798"/>
                    <a:pt x="18915" y="10798"/>
                  </a:cubicBezTo>
                  <a:cubicBezTo>
                    <a:pt x="18732" y="10798"/>
                    <a:pt x="18534" y="10863"/>
                    <a:pt x="18321" y="11007"/>
                  </a:cubicBezTo>
                  <a:cubicBezTo>
                    <a:pt x="18243" y="11060"/>
                    <a:pt x="18167" y="11093"/>
                    <a:pt x="18095" y="11159"/>
                  </a:cubicBezTo>
                  <a:cubicBezTo>
                    <a:pt x="18062" y="11187"/>
                    <a:pt x="18028" y="11201"/>
                    <a:pt x="17995" y="11201"/>
                  </a:cubicBezTo>
                  <a:cubicBezTo>
                    <a:pt x="17862" y="11201"/>
                    <a:pt x="17739" y="10988"/>
                    <a:pt x="17690" y="10648"/>
                  </a:cubicBezTo>
                  <a:cubicBezTo>
                    <a:pt x="17690" y="10644"/>
                    <a:pt x="17690" y="10644"/>
                    <a:pt x="17690" y="10640"/>
                  </a:cubicBezTo>
                  <a:cubicBezTo>
                    <a:pt x="17346" y="8289"/>
                    <a:pt x="16484" y="6841"/>
                    <a:pt x="15568" y="6841"/>
                  </a:cubicBezTo>
                  <a:cubicBezTo>
                    <a:pt x="15302" y="6841"/>
                    <a:pt x="15031" y="6963"/>
                    <a:pt x="14767" y="7221"/>
                  </a:cubicBezTo>
                  <a:cubicBezTo>
                    <a:pt x="14697" y="7291"/>
                    <a:pt x="14628" y="7370"/>
                    <a:pt x="14563" y="7452"/>
                  </a:cubicBezTo>
                  <a:cubicBezTo>
                    <a:pt x="14542" y="7296"/>
                    <a:pt x="14522" y="7139"/>
                    <a:pt x="14500" y="6978"/>
                  </a:cubicBezTo>
                  <a:cubicBezTo>
                    <a:pt x="13869" y="2661"/>
                    <a:pt x="12286" y="0"/>
                    <a:pt x="10604" y="0"/>
                  </a:cubicBezTo>
                  <a:close/>
                </a:path>
              </a:pathLst>
            </a:custGeom>
            <a:solidFill>
              <a:srgbClr val="A0EB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19" name="Google Shape;737;p11"/>
            <p:cNvSpPr/>
            <p:nvPr/>
          </p:nvSpPr>
          <p:spPr>
            <a:xfrm flipH="1">
              <a:off x="-1" y="0"/>
              <a:ext cx="4837707" cy="2288752"/>
            </a:xfrm>
            <a:custGeom>
              <a:avLst/>
              <a:gdLst/>
              <a:ahLst/>
              <a:cxnLst>
                <a:cxn ang="0">
                  <a:pos x="wd2" y="hd2"/>
                </a:cxn>
                <a:cxn ang="5400000">
                  <a:pos x="wd2" y="hd2"/>
                </a:cxn>
                <a:cxn ang="10800000">
                  <a:pos x="wd2" y="hd2"/>
                </a:cxn>
                <a:cxn ang="16200000">
                  <a:pos x="wd2" y="hd2"/>
                </a:cxn>
              </a:cxnLst>
              <a:rect l="0" t="0" r="r" b="b"/>
              <a:pathLst>
                <a:path w="21448" h="21600" extrusionOk="0">
                  <a:moveTo>
                    <a:pt x="12131" y="0"/>
                  </a:moveTo>
                  <a:cubicBezTo>
                    <a:pt x="11255" y="0"/>
                    <a:pt x="10387" y="507"/>
                    <a:pt x="9628" y="1499"/>
                  </a:cubicBezTo>
                  <a:cubicBezTo>
                    <a:pt x="9073" y="2224"/>
                    <a:pt x="8590" y="3182"/>
                    <a:pt x="8203" y="4289"/>
                  </a:cubicBezTo>
                  <a:cubicBezTo>
                    <a:pt x="8029" y="4789"/>
                    <a:pt x="7426" y="7768"/>
                    <a:pt x="7225" y="7768"/>
                  </a:cubicBezTo>
                  <a:cubicBezTo>
                    <a:pt x="7221" y="7768"/>
                    <a:pt x="7218" y="7767"/>
                    <a:pt x="7215" y="7766"/>
                  </a:cubicBezTo>
                  <a:cubicBezTo>
                    <a:pt x="6922" y="7598"/>
                    <a:pt x="6623" y="7502"/>
                    <a:pt x="6326" y="7502"/>
                  </a:cubicBezTo>
                  <a:cubicBezTo>
                    <a:pt x="5925" y="7502"/>
                    <a:pt x="5527" y="7677"/>
                    <a:pt x="5155" y="8088"/>
                  </a:cubicBezTo>
                  <a:cubicBezTo>
                    <a:pt x="4670" y="8623"/>
                    <a:pt x="4330" y="9379"/>
                    <a:pt x="4095" y="10297"/>
                  </a:cubicBezTo>
                  <a:cubicBezTo>
                    <a:pt x="3850" y="11248"/>
                    <a:pt x="3390" y="11880"/>
                    <a:pt x="2876" y="11952"/>
                  </a:cubicBezTo>
                  <a:cubicBezTo>
                    <a:pt x="2816" y="11962"/>
                    <a:pt x="2759" y="11977"/>
                    <a:pt x="2706" y="11998"/>
                  </a:cubicBezTo>
                  <a:cubicBezTo>
                    <a:pt x="2382" y="12127"/>
                    <a:pt x="2078" y="12464"/>
                    <a:pt x="1810" y="12858"/>
                  </a:cubicBezTo>
                  <a:cubicBezTo>
                    <a:pt x="1160" y="13816"/>
                    <a:pt x="501" y="15290"/>
                    <a:pt x="302" y="16907"/>
                  </a:cubicBezTo>
                  <a:cubicBezTo>
                    <a:pt x="-152" y="20573"/>
                    <a:pt x="-47" y="21600"/>
                    <a:pt x="305" y="21600"/>
                  </a:cubicBezTo>
                  <a:cubicBezTo>
                    <a:pt x="753" y="21600"/>
                    <a:pt x="1603" y="19931"/>
                    <a:pt x="2210" y="19931"/>
                  </a:cubicBezTo>
                  <a:cubicBezTo>
                    <a:pt x="2266" y="19931"/>
                    <a:pt x="2321" y="19945"/>
                    <a:pt x="2372" y="19977"/>
                  </a:cubicBezTo>
                  <a:cubicBezTo>
                    <a:pt x="2554" y="20088"/>
                    <a:pt x="2737" y="20141"/>
                    <a:pt x="2917" y="20141"/>
                  </a:cubicBezTo>
                  <a:cubicBezTo>
                    <a:pt x="3725" y="20141"/>
                    <a:pt x="4472" y="19078"/>
                    <a:pt x="4755" y="17422"/>
                  </a:cubicBezTo>
                  <a:cubicBezTo>
                    <a:pt x="5014" y="17846"/>
                    <a:pt x="5314" y="18180"/>
                    <a:pt x="5649" y="18385"/>
                  </a:cubicBezTo>
                  <a:cubicBezTo>
                    <a:pt x="5896" y="18535"/>
                    <a:pt x="6145" y="18607"/>
                    <a:pt x="6389" y="18607"/>
                  </a:cubicBezTo>
                  <a:cubicBezTo>
                    <a:pt x="7143" y="18607"/>
                    <a:pt x="7857" y="17926"/>
                    <a:pt x="8355" y="16771"/>
                  </a:cubicBezTo>
                  <a:cubicBezTo>
                    <a:pt x="8956" y="18306"/>
                    <a:pt x="9776" y="19490"/>
                    <a:pt x="10753" y="20085"/>
                  </a:cubicBezTo>
                  <a:cubicBezTo>
                    <a:pt x="11206" y="20362"/>
                    <a:pt x="11662" y="20493"/>
                    <a:pt x="12111" y="20493"/>
                  </a:cubicBezTo>
                  <a:cubicBezTo>
                    <a:pt x="13986" y="20493"/>
                    <a:pt x="15730" y="18198"/>
                    <a:pt x="16531" y="14550"/>
                  </a:cubicBezTo>
                  <a:cubicBezTo>
                    <a:pt x="16665" y="14593"/>
                    <a:pt x="16799" y="14614"/>
                    <a:pt x="16932" y="14614"/>
                  </a:cubicBezTo>
                  <a:cubicBezTo>
                    <a:pt x="17417" y="14614"/>
                    <a:pt x="17886" y="14333"/>
                    <a:pt x="18291" y="13825"/>
                  </a:cubicBezTo>
                  <a:cubicBezTo>
                    <a:pt x="18649" y="15727"/>
                    <a:pt x="19408" y="17274"/>
                    <a:pt x="20415" y="17891"/>
                  </a:cubicBezTo>
                  <a:cubicBezTo>
                    <a:pt x="20719" y="18074"/>
                    <a:pt x="21025" y="18164"/>
                    <a:pt x="21327" y="18164"/>
                  </a:cubicBezTo>
                  <a:cubicBezTo>
                    <a:pt x="21367" y="18164"/>
                    <a:pt x="21408" y="18162"/>
                    <a:pt x="21448" y="18159"/>
                  </a:cubicBezTo>
                  <a:lnTo>
                    <a:pt x="21448" y="4437"/>
                  </a:lnTo>
                  <a:cubicBezTo>
                    <a:pt x="21406" y="4433"/>
                    <a:pt x="21364" y="4431"/>
                    <a:pt x="21321" y="4431"/>
                  </a:cubicBezTo>
                  <a:cubicBezTo>
                    <a:pt x="21004" y="4431"/>
                    <a:pt x="20693" y="4531"/>
                    <a:pt x="20395" y="4717"/>
                  </a:cubicBezTo>
                  <a:cubicBezTo>
                    <a:pt x="20142" y="4875"/>
                    <a:pt x="19883" y="4952"/>
                    <a:pt x="19624" y="4952"/>
                  </a:cubicBezTo>
                  <a:cubicBezTo>
                    <a:pt x="19143" y="4952"/>
                    <a:pt x="18664" y="4684"/>
                    <a:pt x="18236" y="4175"/>
                  </a:cubicBezTo>
                  <a:cubicBezTo>
                    <a:pt x="18060" y="3970"/>
                    <a:pt x="17871" y="3801"/>
                    <a:pt x="17670" y="3678"/>
                  </a:cubicBezTo>
                  <a:cubicBezTo>
                    <a:pt x="17460" y="3549"/>
                    <a:pt x="17250" y="3479"/>
                    <a:pt x="17042" y="3461"/>
                  </a:cubicBezTo>
                  <a:cubicBezTo>
                    <a:pt x="16294" y="3395"/>
                    <a:pt x="15575" y="2868"/>
                    <a:pt x="14970" y="1944"/>
                  </a:cubicBezTo>
                  <a:cubicBezTo>
                    <a:pt x="14528" y="1267"/>
                    <a:pt x="14023" y="737"/>
                    <a:pt x="13466" y="400"/>
                  </a:cubicBezTo>
                  <a:cubicBezTo>
                    <a:pt x="13028" y="132"/>
                    <a:pt x="12579" y="0"/>
                    <a:pt x="12131" y="0"/>
                  </a:cubicBezTo>
                  <a:close/>
                </a:path>
              </a:pathLst>
            </a:custGeom>
            <a:solidFill>
              <a:srgbClr val="A0EB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0" name="Google Shape;738;p11"/>
            <p:cNvSpPr/>
            <p:nvPr/>
          </p:nvSpPr>
          <p:spPr>
            <a:xfrm flipH="1">
              <a:off x="1141876" y="631435"/>
              <a:ext cx="3466644" cy="1545961"/>
            </a:xfrm>
            <a:custGeom>
              <a:avLst/>
              <a:gdLst/>
              <a:ahLst/>
              <a:cxnLst>
                <a:cxn ang="0">
                  <a:pos x="wd2" y="hd2"/>
                </a:cxn>
                <a:cxn ang="5400000">
                  <a:pos x="wd2" y="hd2"/>
                </a:cxn>
                <a:cxn ang="10800000">
                  <a:pos x="wd2" y="hd2"/>
                </a:cxn>
                <a:cxn ang="16200000">
                  <a:pos x="wd2" y="hd2"/>
                </a:cxn>
              </a:cxnLst>
              <a:rect l="0" t="0" r="r" b="b"/>
              <a:pathLst>
                <a:path w="21600" h="21600" extrusionOk="0">
                  <a:moveTo>
                    <a:pt x="15184" y="0"/>
                  </a:moveTo>
                  <a:cubicBezTo>
                    <a:pt x="15082" y="0"/>
                    <a:pt x="14976" y="16"/>
                    <a:pt x="14867" y="54"/>
                  </a:cubicBezTo>
                  <a:cubicBezTo>
                    <a:pt x="13630" y="496"/>
                    <a:pt x="12653" y="3472"/>
                    <a:pt x="11823" y="4613"/>
                  </a:cubicBezTo>
                  <a:cubicBezTo>
                    <a:pt x="11577" y="4949"/>
                    <a:pt x="11369" y="5071"/>
                    <a:pt x="11177" y="5071"/>
                  </a:cubicBezTo>
                  <a:cubicBezTo>
                    <a:pt x="10719" y="5071"/>
                    <a:pt x="10350" y="4383"/>
                    <a:pt x="9765" y="4261"/>
                  </a:cubicBezTo>
                  <a:cubicBezTo>
                    <a:pt x="9747" y="4257"/>
                    <a:pt x="9729" y="4255"/>
                    <a:pt x="9711" y="4255"/>
                  </a:cubicBezTo>
                  <a:cubicBezTo>
                    <a:pt x="8884" y="4255"/>
                    <a:pt x="7739" y="8031"/>
                    <a:pt x="7314" y="8031"/>
                  </a:cubicBezTo>
                  <a:cubicBezTo>
                    <a:pt x="6880" y="8031"/>
                    <a:pt x="5140" y="12411"/>
                    <a:pt x="4625" y="13463"/>
                  </a:cubicBezTo>
                  <a:cubicBezTo>
                    <a:pt x="4156" y="14421"/>
                    <a:pt x="3296" y="16687"/>
                    <a:pt x="2787" y="16687"/>
                  </a:cubicBezTo>
                  <a:cubicBezTo>
                    <a:pt x="2737" y="16687"/>
                    <a:pt x="2691" y="16665"/>
                    <a:pt x="2648" y="16618"/>
                  </a:cubicBezTo>
                  <a:cubicBezTo>
                    <a:pt x="2627" y="16594"/>
                    <a:pt x="2602" y="16583"/>
                    <a:pt x="2573" y="16583"/>
                  </a:cubicBezTo>
                  <a:cubicBezTo>
                    <a:pt x="1980" y="16583"/>
                    <a:pt x="0" y="21600"/>
                    <a:pt x="0" y="21600"/>
                  </a:cubicBezTo>
                  <a:lnTo>
                    <a:pt x="16132" y="18195"/>
                  </a:lnTo>
                  <a:lnTo>
                    <a:pt x="21600" y="11476"/>
                  </a:lnTo>
                  <a:lnTo>
                    <a:pt x="18742" y="4876"/>
                  </a:lnTo>
                  <a:lnTo>
                    <a:pt x="16172" y="496"/>
                  </a:lnTo>
                  <a:cubicBezTo>
                    <a:pt x="16172" y="496"/>
                    <a:pt x="15747" y="0"/>
                    <a:pt x="15184" y="0"/>
                  </a:cubicBez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1" name="Google Shape;739;p11"/>
            <p:cNvSpPr/>
            <p:nvPr/>
          </p:nvSpPr>
          <p:spPr>
            <a:xfrm flipH="1">
              <a:off x="1777877" y="666901"/>
              <a:ext cx="2431078" cy="1467421"/>
            </a:xfrm>
            <a:custGeom>
              <a:avLst/>
              <a:gdLst/>
              <a:ahLst/>
              <a:cxnLst>
                <a:cxn ang="0">
                  <a:pos x="wd2" y="hd2"/>
                </a:cxn>
                <a:cxn ang="5400000">
                  <a:pos x="wd2" y="hd2"/>
                </a:cxn>
                <a:cxn ang="10800000">
                  <a:pos x="wd2" y="hd2"/>
                </a:cxn>
                <a:cxn ang="16200000">
                  <a:pos x="wd2" y="hd2"/>
                </a:cxn>
              </a:cxnLst>
              <a:rect l="0" t="0" r="r" b="b"/>
              <a:pathLst>
                <a:path w="21366" h="21600" extrusionOk="0">
                  <a:moveTo>
                    <a:pt x="19300" y="0"/>
                  </a:moveTo>
                  <a:cubicBezTo>
                    <a:pt x="19300" y="0"/>
                    <a:pt x="16971" y="554"/>
                    <a:pt x="16341" y="2906"/>
                  </a:cubicBezTo>
                  <a:cubicBezTo>
                    <a:pt x="15714" y="5258"/>
                    <a:pt x="14753" y="5525"/>
                    <a:pt x="13706" y="6469"/>
                  </a:cubicBezTo>
                  <a:cubicBezTo>
                    <a:pt x="12662" y="7408"/>
                    <a:pt x="11522" y="10699"/>
                    <a:pt x="10747" y="10727"/>
                  </a:cubicBezTo>
                  <a:cubicBezTo>
                    <a:pt x="9973" y="10760"/>
                    <a:pt x="8436" y="13290"/>
                    <a:pt x="7182" y="15300"/>
                  </a:cubicBezTo>
                  <a:cubicBezTo>
                    <a:pt x="6843" y="15841"/>
                    <a:pt x="6561" y="16032"/>
                    <a:pt x="6314" y="16032"/>
                  </a:cubicBezTo>
                  <a:cubicBezTo>
                    <a:pt x="5715" y="16032"/>
                    <a:pt x="5322" y="14904"/>
                    <a:pt x="4810" y="14904"/>
                  </a:cubicBezTo>
                  <a:cubicBezTo>
                    <a:pt x="4752" y="14904"/>
                    <a:pt x="4691" y="14919"/>
                    <a:pt x="4629" y="14952"/>
                  </a:cubicBezTo>
                  <a:cubicBezTo>
                    <a:pt x="2008" y="16356"/>
                    <a:pt x="0" y="21600"/>
                    <a:pt x="0" y="21600"/>
                  </a:cubicBezTo>
                  <a:cubicBezTo>
                    <a:pt x="0" y="21600"/>
                    <a:pt x="7766" y="21459"/>
                    <a:pt x="8646" y="20905"/>
                  </a:cubicBezTo>
                  <a:cubicBezTo>
                    <a:pt x="9525" y="20351"/>
                    <a:pt x="18919" y="15436"/>
                    <a:pt x="18919" y="15436"/>
                  </a:cubicBezTo>
                  <a:cubicBezTo>
                    <a:pt x="18919" y="15436"/>
                    <a:pt x="21302" y="13046"/>
                    <a:pt x="21319" y="12530"/>
                  </a:cubicBezTo>
                  <a:cubicBezTo>
                    <a:pt x="21336" y="12014"/>
                    <a:pt x="21600" y="3948"/>
                    <a:pt x="20658" y="1727"/>
                  </a:cubicBezTo>
                  <a:cubicBezTo>
                    <a:pt x="20289" y="859"/>
                    <a:pt x="19300" y="0"/>
                    <a:pt x="19300" y="0"/>
                  </a:cubicBezTo>
                  <a:close/>
                </a:path>
              </a:pathLst>
            </a:custGeom>
            <a:solidFill>
              <a:schemeClr val="accent4"/>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grpSp>
          <p:nvGrpSpPr>
            <p:cNvPr id="824" name="Google Shape;740;p11"/>
            <p:cNvGrpSpPr/>
            <p:nvPr/>
          </p:nvGrpSpPr>
          <p:grpSpPr>
            <a:xfrm>
              <a:off x="0" y="233774"/>
              <a:ext cx="2879902" cy="1876948"/>
              <a:chOff x="0" y="0"/>
              <a:chExt cx="2879900" cy="1876946"/>
            </a:xfrm>
          </p:grpSpPr>
          <p:sp>
            <p:nvSpPr>
              <p:cNvPr id="822" name="Shape"/>
              <p:cNvSpPr/>
              <p:nvPr/>
            </p:nvSpPr>
            <p:spPr>
              <a:xfrm flipH="1">
                <a:off x="-1" y="0"/>
                <a:ext cx="2879875" cy="1876947"/>
              </a:xfrm>
              <a:custGeom>
                <a:avLst/>
                <a:gdLst/>
                <a:ahLst/>
                <a:cxnLst>
                  <a:cxn ang="0">
                    <a:pos x="wd2" y="hd2"/>
                  </a:cxn>
                  <a:cxn ang="5400000">
                    <a:pos x="wd2" y="hd2"/>
                  </a:cxn>
                  <a:cxn ang="10800000">
                    <a:pos x="wd2" y="hd2"/>
                  </a:cxn>
                  <a:cxn ang="16200000">
                    <a:pos x="wd2" y="hd2"/>
                  </a:cxn>
                </a:cxnLst>
                <a:rect l="0" t="0" r="r" b="b"/>
                <a:pathLst>
                  <a:path w="21600" h="21600" extrusionOk="0">
                    <a:moveTo>
                      <a:pt x="14595" y="0"/>
                    </a:moveTo>
                    <a:cubicBezTo>
                      <a:pt x="13490" y="0"/>
                      <a:pt x="11171" y="4322"/>
                      <a:pt x="10748" y="5348"/>
                    </a:cubicBezTo>
                    <a:cubicBezTo>
                      <a:pt x="10401" y="6192"/>
                      <a:pt x="10104" y="6882"/>
                      <a:pt x="9709" y="6882"/>
                    </a:cubicBezTo>
                    <a:cubicBezTo>
                      <a:pt x="9564" y="6882"/>
                      <a:pt x="9405" y="6788"/>
                      <a:pt x="9225" y="6574"/>
                    </a:cubicBezTo>
                    <a:cubicBezTo>
                      <a:pt x="9062" y="6379"/>
                      <a:pt x="8880" y="6253"/>
                      <a:pt x="8668" y="6253"/>
                    </a:cubicBezTo>
                    <a:cubicBezTo>
                      <a:pt x="8015" y="6253"/>
                      <a:pt x="7071" y="7444"/>
                      <a:pt x="5471" y="11488"/>
                    </a:cubicBezTo>
                    <a:cubicBezTo>
                      <a:pt x="4994" y="12692"/>
                      <a:pt x="1975" y="15647"/>
                      <a:pt x="1167" y="15926"/>
                    </a:cubicBezTo>
                    <a:cubicBezTo>
                      <a:pt x="356" y="16208"/>
                      <a:pt x="0" y="21600"/>
                      <a:pt x="0" y="21600"/>
                    </a:cubicBezTo>
                    <a:lnTo>
                      <a:pt x="18889" y="20866"/>
                    </a:lnTo>
                    <a:lnTo>
                      <a:pt x="21600" y="18172"/>
                    </a:lnTo>
                    <a:lnTo>
                      <a:pt x="21600" y="11466"/>
                    </a:lnTo>
                    <a:cubicBezTo>
                      <a:pt x="21232" y="10200"/>
                      <a:pt x="20576" y="8100"/>
                      <a:pt x="20031" y="7223"/>
                    </a:cubicBezTo>
                    <a:cubicBezTo>
                      <a:pt x="19716" y="6719"/>
                      <a:pt x="19531" y="6595"/>
                      <a:pt x="19369" y="6595"/>
                    </a:cubicBezTo>
                    <a:cubicBezTo>
                      <a:pt x="19215" y="6595"/>
                      <a:pt x="19082" y="6708"/>
                      <a:pt x="18877" y="6708"/>
                    </a:cubicBezTo>
                    <a:cubicBezTo>
                      <a:pt x="18744" y="6708"/>
                      <a:pt x="18582" y="6661"/>
                      <a:pt x="18363" y="6504"/>
                    </a:cubicBezTo>
                    <a:cubicBezTo>
                      <a:pt x="17461" y="5854"/>
                      <a:pt x="15795" y="1597"/>
                      <a:pt x="14950" y="224"/>
                    </a:cubicBezTo>
                    <a:cubicBezTo>
                      <a:pt x="14855" y="69"/>
                      <a:pt x="14735" y="0"/>
                      <a:pt x="14595" y="0"/>
                    </a:cubicBezTo>
                    <a:close/>
                  </a:path>
                </a:pathLst>
              </a:custGeom>
              <a:solidFill>
                <a:srgbClr val="053B5C"/>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3" name="]]"/>
              <p:cNvSpPr txBox="1"/>
              <p:nvPr/>
            </p:nvSpPr>
            <p:spPr>
              <a:xfrm>
                <a:off x="0" y="723579"/>
                <a:ext cx="2879901" cy="4297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sz="1700">
                    <a:solidFill>
                      <a:srgbClr val="000000"/>
                    </a:solidFill>
                  </a:defRPr>
                </a:lvl1pPr>
              </a:lstStyle>
              <a:p>
                <a:r>
                  <a:t>]]</a:t>
                </a:r>
              </a:p>
            </p:txBody>
          </p:sp>
        </p:grpSp>
        <p:sp>
          <p:nvSpPr>
            <p:cNvPr id="825" name="Google Shape;741;p11"/>
            <p:cNvSpPr/>
            <p:nvPr/>
          </p:nvSpPr>
          <p:spPr>
            <a:xfrm flipH="1">
              <a:off x="0" y="317324"/>
              <a:ext cx="2518721" cy="1784156"/>
            </a:xfrm>
            <a:custGeom>
              <a:avLst/>
              <a:gdLst/>
              <a:ahLst/>
              <a:cxnLst>
                <a:cxn ang="0">
                  <a:pos x="wd2" y="hd2"/>
                </a:cxn>
                <a:cxn ang="5400000">
                  <a:pos x="wd2" y="hd2"/>
                </a:cxn>
                <a:cxn ang="10800000">
                  <a:pos x="wd2" y="hd2"/>
                </a:cxn>
                <a:cxn ang="16200000">
                  <a:pos x="wd2" y="hd2"/>
                </a:cxn>
              </a:cxnLst>
              <a:rect l="0" t="0" r="r" b="b"/>
              <a:pathLst>
                <a:path w="21600" h="21600" extrusionOk="0">
                  <a:moveTo>
                    <a:pt x="14456" y="0"/>
                  </a:moveTo>
                  <a:cubicBezTo>
                    <a:pt x="13972" y="220"/>
                    <a:pt x="13454" y="734"/>
                    <a:pt x="13053" y="1966"/>
                  </a:cubicBezTo>
                  <a:cubicBezTo>
                    <a:pt x="12236" y="4472"/>
                    <a:pt x="12350" y="4923"/>
                    <a:pt x="10864" y="6062"/>
                  </a:cubicBezTo>
                  <a:cubicBezTo>
                    <a:pt x="9380" y="7202"/>
                    <a:pt x="10119" y="8568"/>
                    <a:pt x="8893" y="9595"/>
                  </a:cubicBezTo>
                  <a:cubicBezTo>
                    <a:pt x="7664" y="10619"/>
                    <a:pt x="4946" y="9966"/>
                    <a:pt x="4550" y="12341"/>
                  </a:cubicBezTo>
                  <a:cubicBezTo>
                    <a:pt x="4154" y="14719"/>
                    <a:pt x="4091" y="17793"/>
                    <a:pt x="2693" y="18820"/>
                  </a:cubicBezTo>
                  <a:cubicBezTo>
                    <a:pt x="1757" y="19507"/>
                    <a:pt x="620" y="20287"/>
                    <a:pt x="0" y="21600"/>
                  </a:cubicBezTo>
                  <a:lnTo>
                    <a:pt x="18500" y="20940"/>
                  </a:lnTo>
                  <a:lnTo>
                    <a:pt x="21600" y="18106"/>
                  </a:lnTo>
                  <a:lnTo>
                    <a:pt x="21600" y="11051"/>
                  </a:lnTo>
                  <a:cubicBezTo>
                    <a:pt x="21179" y="9719"/>
                    <a:pt x="20429" y="7510"/>
                    <a:pt x="19807" y="6588"/>
                  </a:cubicBezTo>
                  <a:cubicBezTo>
                    <a:pt x="19446" y="6057"/>
                    <a:pt x="19234" y="5927"/>
                    <a:pt x="19049" y="5927"/>
                  </a:cubicBezTo>
                  <a:cubicBezTo>
                    <a:pt x="18873" y="5927"/>
                    <a:pt x="18720" y="6045"/>
                    <a:pt x="18487" y="6045"/>
                  </a:cubicBezTo>
                  <a:cubicBezTo>
                    <a:pt x="18335" y="6045"/>
                    <a:pt x="18149" y="5995"/>
                    <a:pt x="17899" y="5831"/>
                  </a:cubicBezTo>
                  <a:cubicBezTo>
                    <a:pt x="17014" y="5244"/>
                    <a:pt x="15483" y="1857"/>
                    <a:pt x="14456" y="0"/>
                  </a:cubicBezTo>
                  <a:close/>
                </a:path>
              </a:pathLst>
            </a:custGeom>
            <a:solidFill>
              <a:schemeClr val="accent4"/>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6" name="Google Shape;742;p11"/>
            <p:cNvSpPr/>
            <p:nvPr/>
          </p:nvSpPr>
          <p:spPr>
            <a:xfrm flipH="1">
              <a:off x="819460" y="1129039"/>
              <a:ext cx="1576952" cy="678047"/>
            </a:xfrm>
            <a:custGeom>
              <a:avLst/>
              <a:gdLst/>
              <a:ahLst/>
              <a:cxnLst>
                <a:cxn ang="0">
                  <a:pos x="wd2" y="hd2"/>
                </a:cxn>
                <a:cxn ang="5400000">
                  <a:pos x="wd2" y="hd2"/>
                </a:cxn>
                <a:cxn ang="10800000">
                  <a:pos x="wd2" y="hd2"/>
                </a:cxn>
                <a:cxn ang="16200000">
                  <a:pos x="wd2" y="hd2"/>
                </a:cxn>
              </a:cxnLst>
              <a:rect l="0" t="0" r="r" b="b"/>
              <a:pathLst>
                <a:path w="21600" h="21600" extrusionOk="0">
                  <a:moveTo>
                    <a:pt x="17626" y="0"/>
                  </a:moveTo>
                  <a:lnTo>
                    <a:pt x="17374" y="9571"/>
                  </a:lnTo>
                  <a:lnTo>
                    <a:pt x="16640" y="3972"/>
                  </a:lnTo>
                  <a:lnTo>
                    <a:pt x="16423" y="11978"/>
                  </a:lnTo>
                  <a:lnTo>
                    <a:pt x="16419" y="11978"/>
                  </a:lnTo>
                  <a:lnTo>
                    <a:pt x="15658" y="6177"/>
                  </a:lnTo>
                  <a:lnTo>
                    <a:pt x="15508" y="11827"/>
                  </a:lnTo>
                  <a:lnTo>
                    <a:pt x="15044" y="8290"/>
                  </a:lnTo>
                  <a:lnTo>
                    <a:pt x="14995" y="10058"/>
                  </a:lnTo>
                  <a:lnTo>
                    <a:pt x="13930" y="1951"/>
                  </a:lnTo>
                  <a:lnTo>
                    <a:pt x="13673" y="11684"/>
                  </a:lnTo>
                  <a:lnTo>
                    <a:pt x="12922" y="5974"/>
                  </a:lnTo>
                  <a:lnTo>
                    <a:pt x="12896" y="7000"/>
                  </a:lnTo>
                  <a:lnTo>
                    <a:pt x="12436" y="3912"/>
                  </a:lnTo>
                  <a:lnTo>
                    <a:pt x="12095" y="11786"/>
                  </a:lnTo>
                  <a:lnTo>
                    <a:pt x="11410" y="7224"/>
                  </a:lnTo>
                  <a:lnTo>
                    <a:pt x="11145" y="13401"/>
                  </a:lnTo>
                  <a:lnTo>
                    <a:pt x="11061" y="13421"/>
                  </a:lnTo>
                  <a:lnTo>
                    <a:pt x="10411" y="9083"/>
                  </a:lnTo>
                  <a:lnTo>
                    <a:pt x="10216" y="13645"/>
                  </a:lnTo>
                  <a:lnTo>
                    <a:pt x="10199" y="13655"/>
                  </a:lnTo>
                  <a:lnTo>
                    <a:pt x="9779" y="10851"/>
                  </a:lnTo>
                  <a:lnTo>
                    <a:pt x="9717" y="12304"/>
                  </a:lnTo>
                  <a:lnTo>
                    <a:pt x="8731" y="5700"/>
                  </a:lnTo>
                  <a:lnTo>
                    <a:pt x="8382" y="13706"/>
                  </a:lnTo>
                  <a:lnTo>
                    <a:pt x="7688" y="9052"/>
                  </a:lnTo>
                  <a:lnTo>
                    <a:pt x="7683" y="9073"/>
                  </a:lnTo>
                  <a:lnTo>
                    <a:pt x="6640" y="2103"/>
                  </a:lnTo>
                  <a:lnTo>
                    <a:pt x="6207" y="12192"/>
                  </a:lnTo>
                  <a:lnTo>
                    <a:pt x="5331" y="6350"/>
                  </a:lnTo>
                  <a:lnTo>
                    <a:pt x="4965" y="14834"/>
                  </a:lnTo>
                  <a:lnTo>
                    <a:pt x="4049" y="8727"/>
                  </a:lnTo>
                  <a:lnTo>
                    <a:pt x="3793" y="14691"/>
                  </a:lnTo>
                  <a:lnTo>
                    <a:pt x="3240" y="10993"/>
                  </a:lnTo>
                  <a:lnTo>
                    <a:pt x="3161" y="12852"/>
                  </a:lnTo>
                  <a:lnTo>
                    <a:pt x="1892" y="4379"/>
                  </a:lnTo>
                  <a:lnTo>
                    <a:pt x="1450" y="14651"/>
                  </a:lnTo>
                  <a:lnTo>
                    <a:pt x="557" y="8687"/>
                  </a:lnTo>
                  <a:lnTo>
                    <a:pt x="0" y="21600"/>
                  </a:lnTo>
                  <a:lnTo>
                    <a:pt x="1229" y="21275"/>
                  </a:lnTo>
                  <a:lnTo>
                    <a:pt x="2392" y="20960"/>
                  </a:lnTo>
                  <a:lnTo>
                    <a:pt x="2816" y="20848"/>
                  </a:lnTo>
                  <a:lnTo>
                    <a:pt x="4642" y="20361"/>
                  </a:lnTo>
                  <a:lnTo>
                    <a:pt x="21600" y="15809"/>
                  </a:lnTo>
                  <a:lnTo>
                    <a:pt x="21339" y="10668"/>
                  </a:lnTo>
                  <a:lnTo>
                    <a:pt x="21096" y="10729"/>
                  </a:lnTo>
                  <a:lnTo>
                    <a:pt x="19956" y="2052"/>
                  </a:lnTo>
                  <a:lnTo>
                    <a:pt x="19730" y="10454"/>
                  </a:lnTo>
                  <a:lnTo>
                    <a:pt x="18850" y="3739"/>
                  </a:lnTo>
                  <a:lnTo>
                    <a:pt x="18727" y="8362"/>
                  </a:lnTo>
                  <a:lnTo>
                    <a:pt x="17626" y="0"/>
                  </a:lnTo>
                  <a:close/>
                </a:path>
              </a:pathLst>
            </a:custGeom>
            <a:solidFill>
              <a:schemeClr val="accent2"/>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7" name="Google Shape;743;p11"/>
            <p:cNvSpPr/>
            <p:nvPr/>
          </p:nvSpPr>
          <p:spPr>
            <a:xfrm flipH="1">
              <a:off x="2591992" y="1646681"/>
              <a:ext cx="1589205" cy="404412"/>
            </a:xfrm>
            <a:custGeom>
              <a:avLst/>
              <a:gdLst/>
              <a:ahLst/>
              <a:cxnLst>
                <a:cxn ang="0">
                  <a:pos x="wd2" y="hd2"/>
                </a:cxn>
                <a:cxn ang="5400000">
                  <a:pos x="wd2" y="hd2"/>
                </a:cxn>
                <a:cxn ang="10800000">
                  <a:pos x="wd2" y="hd2"/>
                </a:cxn>
                <a:cxn ang="16200000">
                  <a:pos x="wd2" y="hd2"/>
                </a:cxn>
              </a:cxnLst>
              <a:rect l="0" t="0" r="r" b="b"/>
              <a:pathLst>
                <a:path w="21600" h="21600" extrusionOk="0">
                  <a:moveTo>
                    <a:pt x="7611" y="0"/>
                  </a:moveTo>
                  <a:lnTo>
                    <a:pt x="6628" y="11583"/>
                  </a:lnTo>
                  <a:lnTo>
                    <a:pt x="6088" y="4445"/>
                  </a:lnTo>
                  <a:lnTo>
                    <a:pt x="5259" y="14173"/>
                  </a:lnTo>
                  <a:lnTo>
                    <a:pt x="4698" y="6729"/>
                  </a:lnTo>
                  <a:lnTo>
                    <a:pt x="4115" y="13559"/>
                  </a:lnTo>
                  <a:lnTo>
                    <a:pt x="3777" y="9062"/>
                  </a:lnTo>
                  <a:lnTo>
                    <a:pt x="3593" y="11191"/>
                  </a:lnTo>
                  <a:lnTo>
                    <a:pt x="2812" y="868"/>
                  </a:lnTo>
                  <a:lnTo>
                    <a:pt x="1812" y="12639"/>
                  </a:lnTo>
                  <a:lnTo>
                    <a:pt x="1259" y="5365"/>
                  </a:lnTo>
                  <a:lnTo>
                    <a:pt x="0" y="20169"/>
                  </a:lnTo>
                  <a:lnTo>
                    <a:pt x="1228" y="20236"/>
                  </a:lnTo>
                  <a:lnTo>
                    <a:pt x="2390" y="20322"/>
                  </a:lnTo>
                  <a:lnTo>
                    <a:pt x="2812" y="20357"/>
                  </a:lnTo>
                  <a:lnTo>
                    <a:pt x="4636" y="20475"/>
                  </a:lnTo>
                  <a:lnTo>
                    <a:pt x="21573" y="21600"/>
                  </a:lnTo>
                  <a:lnTo>
                    <a:pt x="21600" y="15518"/>
                  </a:lnTo>
                  <a:lnTo>
                    <a:pt x="21359" y="15501"/>
                  </a:lnTo>
                  <a:lnTo>
                    <a:pt x="20714" y="4990"/>
                  </a:lnTo>
                  <a:lnTo>
                    <a:pt x="20029" y="14667"/>
                  </a:lnTo>
                  <a:lnTo>
                    <a:pt x="19534" y="6541"/>
                  </a:lnTo>
                  <a:lnTo>
                    <a:pt x="19157" y="11855"/>
                  </a:lnTo>
                  <a:lnTo>
                    <a:pt x="18538" y="1720"/>
                  </a:lnTo>
                  <a:lnTo>
                    <a:pt x="17762" y="12741"/>
                  </a:lnTo>
                  <a:lnTo>
                    <a:pt x="17345" y="5962"/>
                  </a:lnTo>
                  <a:lnTo>
                    <a:pt x="16696" y="15195"/>
                  </a:lnTo>
                  <a:lnTo>
                    <a:pt x="16691" y="15195"/>
                  </a:lnTo>
                  <a:lnTo>
                    <a:pt x="16257" y="8160"/>
                  </a:lnTo>
                  <a:lnTo>
                    <a:pt x="15801" y="14667"/>
                  </a:lnTo>
                  <a:lnTo>
                    <a:pt x="15537" y="10390"/>
                  </a:lnTo>
                  <a:lnTo>
                    <a:pt x="15393" y="12417"/>
                  </a:lnTo>
                  <a:lnTo>
                    <a:pt x="14792" y="2588"/>
                  </a:lnTo>
                  <a:lnTo>
                    <a:pt x="14002" y="13815"/>
                  </a:lnTo>
                  <a:lnTo>
                    <a:pt x="13581" y="6899"/>
                  </a:lnTo>
                  <a:lnTo>
                    <a:pt x="13498" y="8074"/>
                  </a:lnTo>
                  <a:lnTo>
                    <a:pt x="13213" y="4309"/>
                  </a:lnTo>
                  <a:lnTo>
                    <a:pt x="12445" y="13337"/>
                  </a:lnTo>
                  <a:lnTo>
                    <a:pt x="12024" y="7768"/>
                  </a:lnTo>
                  <a:lnTo>
                    <a:pt x="11419" y="14837"/>
                  </a:lnTo>
                  <a:lnTo>
                    <a:pt x="11335" y="14837"/>
                  </a:lnTo>
                  <a:lnTo>
                    <a:pt x="10936" y="9556"/>
                  </a:lnTo>
                  <a:lnTo>
                    <a:pt x="10493" y="14785"/>
                  </a:lnTo>
                  <a:lnTo>
                    <a:pt x="10475" y="14785"/>
                  </a:lnTo>
                  <a:lnTo>
                    <a:pt x="10216" y="11362"/>
                  </a:lnTo>
                  <a:lnTo>
                    <a:pt x="10076" y="13031"/>
                  </a:lnTo>
                  <a:lnTo>
                    <a:pt x="9466" y="4973"/>
                  </a:lnTo>
                  <a:lnTo>
                    <a:pt x="8686" y="14156"/>
                  </a:lnTo>
                  <a:lnTo>
                    <a:pt x="8256" y="8483"/>
                  </a:lnTo>
                  <a:lnTo>
                    <a:pt x="8256" y="8517"/>
                  </a:lnTo>
                  <a:lnTo>
                    <a:pt x="7611" y="0"/>
                  </a:lnTo>
                  <a:close/>
                </a:path>
              </a:pathLst>
            </a:custGeom>
            <a:solidFill>
              <a:schemeClr val="accent2"/>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8" name="Google Shape;744;p11"/>
            <p:cNvSpPr/>
            <p:nvPr/>
          </p:nvSpPr>
          <p:spPr>
            <a:xfrm flipH="1">
              <a:off x="0" y="1369564"/>
              <a:ext cx="5884686" cy="1659058"/>
            </a:xfrm>
            <a:custGeom>
              <a:avLst/>
              <a:gdLst/>
              <a:ahLst/>
              <a:cxnLst>
                <a:cxn ang="0">
                  <a:pos x="wd2" y="hd2"/>
                </a:cxn>
                <a:cxn ang="5400000">
                  <a:pos x="wd2" y="hd2"/>
                </a:cxn>
                <a:cxn ang="10800000">
                  <a:pos x="wd2" y="hd2"/>
                </a:cxn>
                <a:cxn ang="16200000">
                  <a:pos x="wd2" y="hd2"/>
                </a:cxn>
              </a:cxnLst>
              <a:rect l="0" t="0" r="r" b="b"/>
              <a:pathLst>
                <a:path w="21600" h="21600" extrusionOk="0">
                  <a:moveTo>
                    <a:pt x="18722" y="0"/>
                  </a:moveTo>
                  <a:cubicBezTo>
                    <a:pt x="18266" y="0"/>
                    <a:pt x="17680" y="447"/>
                    <a:pt x="16941" y="1411"/>
                  </a:cubicBezTo>
                  <a:cubicBezTo>
                    <a:pt x="15397" y="3425"/>
                    <a:pt x="13635" y="2703"/>
                    <a:pt x="12751" y="4280"/>
                  </a:cubicBezTo>
                  <a:cubicBezTo>
                    <a:pt x="10535" y="8238"/>
                    <a:pt x="8278" y="7681"/>
                    <a:pt x="7590" y="8009"/>
                  </a:cubicBezTo>
                  <a:cubicBezTo>
                    <a:pt x="6902" y="8337"/>
                    <a:pt x="6427" y="8682"/>
                    <a:pt x="5433" y="9654"/>
                  </a:cubicBezTo>
                  <a:cubicBezTo>
                    <a:pt x="844" y="14143"/>
                    <a:pt x="0" y="20454"/>
                    <a:pt x="0" y="20454"/>
                  </a:cubicBezTo>
                  <a:lnTo>
                    <a:pt x="2555" y="20724"/>
                  </a:lnTo>
                  <a:lnTo>
                    <a:pt x="6152" y="21600"/>
                  </a:lnTo>
                  <a:lnTo>
                    <a:pt x="11812" y="20836"/>
                  </a:lnTo>
                  <a:lnTo>
                    <a:pt x="18222" y="20836"/>
                  </a:lnTo>
                  <a:lnTo>
                    <a:pt x="21600" y="19283"/>
                  </a:lnTo>
                  <a:lnTo>
                    <a:pt x="21600" y="5771"/>
                  </a:lnTo>
                  <a:cubicBezTo>
                    <a:pt x="21600" y="5771"/>
                    <a:pt x="19821" y="996"/>
                    <a:pt x="19321" y="336"/>
                  </a:cubicBezTo>
                  <a:cubicBezTo>
                    <a:pt x="19152" y="115"/>
                    <a:pt x="18954" y="0"/>
                    <a:pt x="18722" y="0"/>
                  </a:cubicBezTo>
                  <a:close/>
                </a:path>
              </a:pathLst>
            </a:custGeom>
            <a:solidFill>
              <a:srgbClr val="5AD199"/>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29" name="Google Shape;745;p11"/>
            <p:cNvSpPr/>
            <p:nvPr/>
          </p:nvSpPr>
          <p:spPr>
            <a:xfrm flipH="1">
              <a:off x="864973" y="1835051"/>
              <a:ext cx="2061391" cy="335005"/>
            </a:xfrm>
            <a:custGeom>
              <a:avLst/>
              <a:gdLst/>
              <a:ahLst/>
              <a:cxnLst>
                <a:cxn ang="0">
                  <a:pos x="wd2" y="hd2"/>
                </a:cxn>
                <a:cxn ang="5400000">
                  <a:pos x="wd2" y="hd2"/>
                </a:cxn>
                <a:cxn ang="10800000">
                  <a:pos x="wd2" y="hd2"/>
                </a:cxn>
                <a:cxn ang="16200000">
                  <a:pos x="wd2" y="hd2"/>
                </a:cxn>
              </a:cxnLst>
              <a:rect l="0" t="0" r="r" b="b"/>
              <a:pathLst>
                <a:path w="21600" h="21600" extrusionOk="0">
                  <a:moveTo>
                    <a:pt x="15712" y="0"/>
                  </a:moveTo>
                  <a:cubicBezTo>
                    <a:pt x="12502" y="0"/>
                    <a:pt x="9905" y="8879"/>
                    <a:pt x="8604" y="11152"/>
                  </a:cubicBezTo>
                  <a:cubicBezTo>
                    <a:pt x="7179" y="13655"/>
                    <a:pt x="5195" y="16500"/>
                    <a:pt x="3765" y="16500"/>
                  </a:cubicBezTo>
                  <a:cubicBezTo>
                    <a:pt x="3668" y="16500"/>
                    <a:pt x="3572" y="16486"/>
                    <a:pt x="3480" y="16458"/>
                  </a:cubicBezTo>
                  <a:cubicBezTo>
                    <a:pt x="3426" y="16443"/>
                    <a:pt x="3372" y="16434"/>
                    <a:pt x="3316" y="16434"/>
                  </a:cubicBezTo>
                  <a:cubicBezTo>
                    <a:pt x="2127" y="16434"/>
                    <a:pt x="616" y="20023"/>
                    <a:pt x="146" y="21218"/>
                  </a:cubicBezTo>
                  <a:cubicBezTo>
                    <a:pt x="458" y="20505"/>
                    <a:pt x="816" y="20279"/>
                    <a:pt x="1226" y="20279"/>
                  </a:cubicBezTo>
                  <a:cubicBezTo>
                    <a:pt x="1926" y="20279"/>
                    <a:pt x="2779" y="20937"/>
                    <a:pt x="3810" y="20937"/>
                  </a:cubicBezTo>
                  <a:cubicBezTo>
                    <a:pt x="4936" y="20937"/>
                    <a:pt x="6276" y="20153"/>
                    <a:pt x="7866" y="16869"/>
                  </a:cubicBezTo>
                  <a:cubicBezTo>
                    <a:pt x="11292" y="9805"/>
                    <a:pt x="14817" y="6292"/>
                    <a:pt x="16821" y="6292"/>
                  </a:cubicBezTo>
                  <a:cubicBezTo>
                    <a:pt x="17179" y="6292"/>
                    <a:pt x="17489" y="6404"/>
                    <a:pt x="17741" y="6629"/>
                  </a:cubicBezTo>
                  <a:cubicBezTo>
                    <a:pt x="19402" y="8130"/>
                    <a:pt x="21600" y="11503"/>
                    <a:pt x="21600" y="11503"/>
                  </a:cubicBezTo>
                  <a:cubicBezTo>
                    <a:pt x="21600" y="11503"/>
                    <a:pt x="18814" y="2270"/>
                    <a:pt x="17363" y="810"/>
                  </a:cubicBezTo>
                  <a:cubicBezTo>
                    <a:pt x="16797" y="245"/>
                    <a:pt x="16246" y="0"/>
                    <a:pt x="15712" y="0"/>
                  </a:cubicBezTo>
                  <a:close/>
                  <a:moveTo>
                    <a:pt x="146" y="21218"/>
                  </a:moveTo>
                  <a:cubicBezTo>
                    <a:pt x="96" y="21332"/>
                    <a:pt x="47" y="21458"/>
                    <a:pt x="0" y="21600"/>
                  </a:cubicBezTo>
                  <a:cubicBezTo>
                    <a:pt x="0" y="21600"/>
                    <a:pt x="52" y="21457"/>
                    <a:pt x="146" y="21218"/>
                  </a:cubicBezTo>
                  <a:close/>
                </a:path>
              </a:pathLst>
            </a:custGeom>
            <a:solidFill>
              <a:srgbClr val="75D9C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0" name="Google Shape;746;p11"/>
            <p:cNvSpPr/>
            <p:nvPr/>
          </p:nvSpPr>
          <p:spPr>
            <a:xfrm flipH="1">
              <a:off x="2609097" y="2182163"/>
              <a:ext cx="605799" cy="152770"/>
            </a:xfrm>
            <a:custGeom>
              <a:avLst/>
              <a:gdLst/>
              <a:ahLst/>
              <a:cxnLst>
                <a:cxn ang="0">
                  <a:pos x="wd2" y="hd2"/>
                </a:cxn>
                <a:cxn ang="5400000">
                  <a:pos x="wd2" y="hd2"/>
                </a:cxn>
                <a:cxn ang="10800000">
                  <a:pos x="wd2" y="hd2"/>
                </a:cxn>
                <a:cxn ang="16200000">
                  <a:pos x="wd2" y="hd2"/>
                </a:cxn>
              </a:cxnLst>
              <a:rect l="0" t="0" r="r" b="b"/>
              <a:pathLst>
                <a:path w="21600" h="21600" extrusionOk="0">
                  <a:moveTo>
                    <a:pt x="10989" y="0"/>
                  </a:moveTo>
                  <a:cubicBezTo>
                    <a:pt x="9586" y="0"/>
                    <a:pt x="8389" y="4106"/>
                    <a:pt x="7905" y="9878"/>
                  </a:cubicBezTo>
                  <a:cubicBezTo>
                    <a:pt x="7307" y="7620"/>
                    <a:pt x="6502" y="6223"/>
                    <a:pt x="5604" y="6223"/>
                  </a:cubicBezTo>
                  <a:cubicBezTo>
                    <a:pt x="3981" y="6223"/>
                    <a:pt x="2646" y="10825"/>
                    <a:pt x="2371" y="16866"/>
                  </a:cubicBezTo>
                  <a:cubicBezTo>
                    <a:pt x="2151" y="16415"/>
                    <a:pt x="1910" y="16191"/>
                    <a:pt x="1645" y="16191"/>
                  </a:cubicBezTo>
                  <a:cubicBezTo>
                    <a:pt x="817" y="16191"/>
                    <a:pt x="138" y="18536"/>
                    <a:pt x="0" y="21600"/>
                  </a:cubicBezTo>
                  <a:lnTo>
                    <a:pt x="21600" y="21600"/>
                  </a:lnTo>
                  <a:cubicBezTo>
                    <a:pt x="21600" y="16551"/>
                    <a:pt x="20552" y="12446"/>
                    <a:pt x="19264" y="12446"/>
                  </a:cubicBezTo>
                  <a:cubicBezTo>
                    <a:pt x="18942" y="12446"/>
                    <a:pt x="18631" y="12673"/>
                    <a:pt x="18343" y="13169"/>
                  </a:cubicBezTo>
                  <a:cubicBezTo>
                    <a:pt x="17975" y="7893"/>
                    <a:pt x="16743" y="4060"/>
                    <a:pt x="15282" y="4060"/>
                  </a:cubicBezTo>
                  <a:cubicBezTo>
                    <a:pt x="14672" y="4060"/>
                    <a:pt x="14097" y="4734"/>
                    <a:pt x="13602" y="5954"/>
                  </a:cubicBezTo>
                  <a:cubicBezTo>
                    <a:pt x="12992" y="2344"/>
                    <a:pt x="12060" y="0"/>
                    <a:pt x="10989"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1" name="Google Shape;747;p11"/>
            <p:cNvSpPr/>
            <p:nvPr/>
          </p:nvSpPr>
          <p:spPr>
            <a:xfrm flipH="1">
              <a:off x="2077546" y="2107212"/>
              <a:ext cx="904009" cy="227721"/>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6" y="0"/>
                    <a:pt x="8382" y="4086"/>
                    <a:pt x="7904" y="9864"/>
                  </a:cubicBezTo>
                  <a:cubicBezTo>
                    <a:pt x="7311" y="7595"/>
                    <a:pt x="6501" y="6202"/>
                    <a:pt x="5606" y="6202"/>
                  </a:cubicBezTo>
                  <a:cubicBezTo>
                    <a:pt x="3995" y="6202"/>
                    <a:pt x="2653" y="10801"/>
                    <a:pt x="2383" y="16851"/>
                  </a:cubicBezTo>
                  <a:cubicBezTo>
                    <a:pt x="2159" y="16427"/>
                    <a:pt x="1913" y="16155"/>
                    <a:pt x="1650" y="16155"/>
                  </a:cubicBezTo>
                  <a:cubicBezTo>
                    <a:pt x="825" y="16155"/>
                    <a:pt x="139" y="18515"/>
                    <a:pt x="0" y="21600"/>
                  </a:cubicBezTo>
                  <a:lnTo>
                    <a:pt x="21600" y="21600"/>
                  </a:lnTo>
                  <a:cubicBezTo>
                    <a:pt x="21600" y="16518"/>
                    <a:pt x="20551" y="12405"/>
                    <a:pt x="19256" y="12405"/>
                  </a:cubicBezTo>
                  <a:cubicBezTo>
                    <a:pt x="18932" y="12405"/>
                    <a:pt x="18624" y="12676"/>
                    <a:pt x="18338" y="13159"/>
                  </a:cubicBezTo>
                  <a:cubicBezTo>
                    <a:pt x="17968" y="7897"/>
                    <a:pt x="16742" y="4025"/>
                    <a:pt x="15277" y="4025"/>
                  </a:cubicBezTo>
                  <a:cubicBezTo>
                    <a:pt x="14660" y="4025"/>
                    <a:pt x="14089" y="4721"/>
                    <a:pt x="13604" y="5930"/>
                  </a:cubicBezTo>
                  <a:cubicBezTo>
                    <a:pt x="12994" y="2330"/>
                    <a:pt x="12054" y="0"/>
                    <a:pt x="10997" y="0"/>
                  </a:cubicBezTo>
                  <a:close/>
                </a:path>
              </a:pathLst>
            </a:custGeom>
            <a:solidFill>
              <a:schemeClr val="accent1"/>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2" name="Google Shape;748;p11"/>
            <p:cNvSpPr/>
            <p:nvPr/>
          </p:nvSpPr>
          <p:spPr>
            <a:xfrm flipH="1">
              <a:off x="2223086" y="1931164"/>
              <a:ext cx="212063" cy="161691"/>
            </a:xfrm>
            <a:custGeom>
              <a:avLst/>
              <a:gdLst/>
              <a:ahLst/>
              <a:cxnLst>
                <a:cxn ang="0">
                  <a:pos x="wd2" y="hd2"/>
                </a:cxn>
                <a:cxn ang="5400000">
                  <a:pos x="wd2" y="hd2"/>
                </a:cxn>
                <a:cxn ang="10800000">
                  <a:pos x="wd2" y="hd2"/>
                </a:cxn>
                <a:cxn ang="16200000">
                  <a:pos x="wd2" y="hd2"/>
                </a:cxn>
              </a:cxnLst>
              <a:rect l="0" t="0" r="r" b="b"/>
              <a:pathLst>
                <a:path w="21600" h="21600" extrusionOk="0">
                  <a:moveTo>
                    <a:pt x="4735" y="0"/>
                  </a:moveTo>
                  <a:lnTo>
                    <a:pt x="0" y="1023"/>
                  </a:lnTo>
                  <a:lnTo>
                    <a:pt x="16931" y="21600"/>
                  </a:lnTo>
                  <a:lnTo>
                    <a:pt x="21600" y="20920"/>
                  </a:lnTo>
                  <a:lnTo>
                    <a:pt x="4735"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3" name="Google Shape;749;p11"/>
            <p:cNvSpPr/>
            <p:nvPr/>
          </p:nvSpPr>
          <p:spPr>
            <a:xfrm flipH="1">
              <a:off x="2255371" y="1938826"/>
              <a:ext cx="285633" cy="472666"/>
            </a:xfrm>
            <a:custGeom>
              <a:avLst/>
              <a:gdLst/>
              <a:ahLst/>
              <a:cxnLst>
                <a:cxn ang="0">
                  <a:pos x="wd2" y="hd2"/>
                </a:cxn>
                <a:cxn ang="5400000">
                  <a:pos x="wd2" y="hd2"/>
                </a:cxn>
                <a:cxn ang="10800000">
                  <a:pos x="wd2" y="hd2"/>
                </a:cxn>
                <a:cxn ang="16200000">
                  <a:pos x="wd2" y="hd2"/>
                </a:cxn>
              </a:cxnLst>
              <a:rect l="0" t="0" r="r" b="b"/>
              <a:pathLst>
                <a:path w="21600" h="21600" extrusionOk="0">
                  <a:moveTo>
                    <a:pt x="10079" y="0"/>
                  </a:moveTo>
                  <a:lnTo>
                    <a:pt x="0" y="7739"/>
                  </a:lnTo>
                  <a:lnTo>
                    <a:pt x="0" y="21600"/>
                  </a:lnTo>
                  <a:lnTo>
                    <a:pt x="21600" y="19486"/>
                  </a:lnTo>
                  <a:lnTo>
                    <a:pt x="21600" y="6340"/>
                  </a:lnTo>
                  <a:lnTo>
                    <a:pt x="10079" y="0"/>
                  </a:lnTo>
                  <a:close/>
                </a:path>
              </a:pathLst>
            </a:custGeom>
            <a:solidFill>
              <a:srgbClr val="F2E7DD"/>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4" name="Google Shape;750;p11"/>
            <p:cNvSpPr/>
            <p:nvPr/>
          </p:nvSpPr>
          <p:spPr>
            <a:xfrm flipH="1">
              <a:off x="2255371" y="1938826"/>
              <a:ext cx="285633" cy="472666"/>
            </a:xfrm>
            <a:custGeom>
              <a:avLst/>
              <a:gdLst/>
              <a:ahLst/>
              <a:cxnLst>
                <a:cxn ang="0">
                  <a:pos x="wd2" y="hd2"/>
                </a:cxn>
                <a:cxn ang="5400000">
                  <a:pos x="wd2" y="hd2"/>
                </a:cxn>
                <a:cxn ang="10800000">
                  <a:pos x="wd2" y="hd2"/>
                </a:cxn>
                <a:cxn ang="16200000">
                  <a:pos x="wd2" y="hd2"/>
                </a:cxn>
              </a:cxnLst>
              <a:rect l="0" t="0" r="r" b="b"/>
              <a:pathLst>
                <a:path w="21600" h="21600" extrusionOk="0">
                  <a:moveTo>
                    <a:pt x="10079" y="0"/>
                  </a:moveTo>
                  <a:lnTo>
                    <a:pt x="0" y="7739"/>
                  </a:lnTo>
                  <a:lnTo>
                    <a:pt x="0" y="21600"/>
                  </a:lnTo>
                  <a:lnTo>
                    <a:pt x="21600" y="19486"/>
                  </a:lnTo>
                  <a:lnTo>
                    <a:pt x="21600" y="6340"/>
                  </a:lnTo>
                  <a:lnTo>
                    <a:pt x="10079"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5" name="Google Shape;751;p11"/>
            <p:cNvSpPr/>
            <p:nvPr/>
          </p:nvSpPr>
          <p:spPr>
            <a:xfrm flipH="1">
              <a:off x="2541003" y="2062235"/>
              <a:ext cx="237218" cy="347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5"/>
                  </a:lnTo>
                  <a:lnTo>
                    <a:pt x="21600" y="21600"/>
                  </a:lnTo>
                  <a:lnTo>
                    <a:pt x="21600" y="3350"/>
                  </a:lnTo>
                  <a:lnTo>
                    <a:pt x="0"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6" name="Google Shape;752;p11"/>
            <p:cNvSpPr/>
            <p:nvPr/>
          </p:nvSpPr>
          <p:spPr>
            <a:xfrm flipH="1">
              <a:off x="2388658" y="1938826"/>
              <a:ext cx="421848" cy="221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062"/>
                  </a:lnTo>
                  <a:lnTo>
                    <a:pt x="0" y="15810"/>
                  </a:lnTo>
                  <a:lnTo>
                    <a:pt x="13849" y="21600"/>
                  </a:lnTo>
                  <a:lnTo>
                    <a:pt x="21600"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7" name="Google Shape;753;p11"/>
            <p:cNvSpPr/>
            <p:nvPr/>
          </p:nvSpPr>
          <p:spPr>
            <a:xfrm flipH="1">
              <a:off x="2388658" y="1902153"/>
              <a:ext cx="421848" cy="250357"/>
            </a:xfrm>
            <a:custGeom>
              <a:avLst/>
              <a:gdLst/>
              <a:ahLst/>
              <a:cxnLst>
                <a:cxn ang="0">
                  <a:pos x="wd2" y="hd2"/>
                </a:cxn>
                <a:cxn ang="5400000">
                  <a:pos x="wd2" y="hd2"/>
                </a:cxn>
                <a:cxn ang="10800000">
                  <a:pos x="wd2" y="hd2"/>
                </a:cxn>
                <a:cxn ang="16200000">
                  <a:pos x="wd2" y="hd2"/>
                </a:cxn>
              </a:cxnLst>
              <a:rect l="0" t="0" r="r" b="b"/>
              <a:pathLst>
                <a:path w="21600" h="21600" extrusionOk="0">
                  <a:moveTo>
                    <a:pt x="8676" y="0"/>
                  </a:moveTo>
                  <a:lnTo>
                    <a:pt x="0" y="16481"/>
                  </a:lnTo>
                  <a:lnTo>
                    <a:pt x="13849" y="21600"/>
                  </a:lnTo>
                  <a:lnTo>
                    <a:pt x="21600" y="2503"/>
                  </a:lnTo>
                  <a:lnTo>
                    <a:pt x="8676" y="0"/>
                  </a:lnTo>
                  <a:close/>
                </a:path>
              </a:pathLst>
            </a:custGeom>
            <a:solidFill>
              <a:srgbClr val="9FEA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8" name="Google Shape;754;p11"/>
            <p:cNvSpPr/>
            <p:nvPr/>
          </p:nvSpPr>
          <p:spPr>
            <a:xfrm flipH="1">
              <a:off x="2719153" y="2161430"/>
              <a:ext cx="39388" cy="944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27"/>
                  </a:lnTo>
                  <a:lnTo>
                    <a:pt x="21600" y="21600"/>
                  </a:lnTo>
                  <a:lnTo>
                    <a:pt x="21600" y="1973"/>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39" name="Google Shape;755;p11"/>
            <p:cNvSpPr/>
            <p:nvPr/>
          </p:nvSpPr>
          <p:spPr>
            <a:xfrm flipH="1">
              <a:off x="2570360" y="2197486"/>
              <a:ext cx="39388" cy="9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93"/>
                  </a:lnTo>
                  <a:lnTo>
                    <a:pt x="21600" y="21600"/>
                  </a:lnTo>
                  <a:lnTo>
                    <a:pt x="21600" y="19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0" name="Google Shape;756;p11"/>
            <p:cNvSpPr/>
            <p:nvPr/>
          </p:nvSpPr>
          <p:spPr>
            <a:xfrm flipH="1">
              <a:off x="2643632" y="2182806"/>
              <a:ext cx="39388" cy="200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432"/>
                  </a:lnTo>
                  <a:lnTo>
                    <a:pt x="21600" y="21600"/>
                  </a:lnTo>
                  <a:lnTo>
                    <a:pt x="21600" y="894"/>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1" name="Google Shape;757;p11"/>
            <p:cNvSpPr/>
            <p:nvPr/>
          </p:nvSpPr>
          <p:spPr>
            <a:xfrm flipH="1">
              <a:off x="2403839" y="2085862"/>
              <a:ext cx="62619" cy="771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921"/>
                  </a:lnTo>
                  <a:lnTo>
                    <a:pt x="0" y="21600"/>
                  </a:lnTo>
                  <a:lnTo>
                    <a:pt x="21600" y="17671"/>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2" name="Google Shape;758;p11"/>
            <p:cNvSpPr/>
            <p:nvPr/>
          </p:nvSpPr>
          <p:spPr>
            <a:xfrm flipH="1">
              <a:off x="2302158" y="2187280"/>
              <a:ext cx="164300" cy="956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341"/>
                  </a:lnTo>
                  <a:lnTo>
                    <a:pt x="0" y="21600"/>
                  </a:lnTo>
                  <a:lnTo>
                    <a:pt x="21600" y="14253"/>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3" name="Google Shape;759;p11"/>
            <p:cNvSpPr/>
            <p:nvPr/>
          </p:nvSpPr>
          <p:spPr>
            <a:xfrm flipH="1">
              <a:off x="2318314" y="2070540"/>
              <a:ext cx="62267" cy="768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855"/>
                  </a:lnTo>
                  <a:lnTo>
                    <a:pt x="0" y="21600"/>
                  </a:lnTo>
                  <a:lnTo>
                    <a:pt x="21600" y="17745"/>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4" name="Google Shape;760;p11"/>
            <p:cNvSpPr/>
            <p:nvPr/>
          </p:nvSpPr>
          <p:spPr>
            <a:xfrm flipH="1">
              <a:off x="1388798" y="1915226"/>
              <a:ext cx="258498" cy="134260"/>
            </a:xfrm>
            <a:custGeom>
              <a:avLst/>
              <a:gdLst/>
              <a:ahLst/>
              <a:cxnLst>
                <a:cxn ang="0">
                  <a:pos x="wd2" y="hd2"/>
                </a:cxn>
                <a:cxn ang="5400000">
                  <a:pos x="wd2" y="hd2"/>
                </a:cxn>
                <a:cxn ang="10800000">
                  <a:pos x="wd2" y="hd2"/>
                </a:cxn>
                <a:cxn ang="16200000">
                  <a:pos x="wd2" y="hd2"/>
                </a:cxn>
              </a:cxnLst>
              <a:rect l="0" t="0" r="r" b="b"/>
              <a:pathLst>
                <a:path w="21600" h="21600" extrusionOk="0">
                  <a:moveTo>
                    <a:pt x="4745" y="0"/>
                  </a:moveTo>
                  <a:lnTo>
                    <a:pt x="0" y="1026"/>
                  </a:lnTo>
                  <a:lnTo>
                    <a:pt x="16936" y="21600"/>
                  </a:lnTo>
                  <a:lnTo>
                    <a:pt x="21600" y="20885"/>
                  </a:lnTo>
                  <a:lnTo>
                    <a:pt x="4745"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5" name="Google Shape;761;p11"/>
            <p:cNvSpPr/>
            <p:nvPr/>
          </p:nvSpPr>
          <p:spPr>
            <a:xfrm flipH="1">
              <a:off x="1427833" y="1921601"/>
              <a:ext cx="348576" cy="392599"/>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7737"/>
                  </a:lnTo>
                  <a:lnTo>
                    <a:pt x="0" y="21600"/>
                  </a:lnTo>
                  <a:lnTo>
                    <a:pt x="21600" y="19478"/>
                  </a:lnTo>
                  <a:lnTo>
                    <a:pt x="21600" y="6334"/>
                  </a:lnTo>
                  <a:lnTo>
                    <a:pt x="10080" y="0"/>
                  </a:lnTo>
                  <a:close/>
                </a:path>
              </a:pathLst>
            </a:custGeom>
            <a:solidFill>
              <a:srgbClr val="F2E7DD"/>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6" name="Google Shape;762;p11"/>
            <p:cNvSpPr/>
            <p:nvPr/>
          </p:nvSpPr>
          <p:spPr>
            <a:xfrm flipH="1">
              <a:off x="1427833" y="1921601"/>
              <a:ext cx="348576" cy="392599"/>
            </a:xfrm>
            <a:custGeom>
              <a:avLst/>
              <a:gdLst/>
              <a:ahLst/>
              <a:cxnLst>
                <a:cxn ang="0">
                  <a:pos x="wd2" y="hd2"/>
                </a:cxn>
                <a:cxn ang="5400000">
                  <a:pos x="wd2" y="hd2"/>
                </a:cxn>
                <a:cxn ang="10800000">
                  <a:pos x="wd2" y="hd2"/>
                </a:cxn>
                <a:cxn ang="16200000">
                  <a:pos x="wd2" y="hd2"/>
                </a:cxn>
              </a:cxnLst>
              <a:rect l="0" t="0" r="r" b="b"/>
              <a:pathLst>
                <a:path w="21600" h="21600" extrusionOk="0">
                  <a:moveTo>
                    <a:pt x="10080" y="0"/>
                  </a:moveTo>
                  <a:lnTo>
                    <a:pt x="0" y="7737"/>
                  </a:lnTo>
                  <a:lnTo>
                    <a:pt x="0" y="21600"/>
                  </a:lnTo>
                  <a:lnTo>
                    <a:pt x="21600" y="19478"/>
                  </a:lnTo>
                  <a:lnTo>
                    <a:pt x="21600" y="6334"/>
                  </a:lnTo>
                  <a:lnTo>
                    <a:pt x="10080"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7" name="Google Shape;763;p11"/>
            <p:cNvSpPr/>
            <p:nvPr/>
          </p:nvSpPr>
          <p:spPr>
            <a:xfrm flipH="1">
              <a:off x="1776409" y="2023983"/>
              <a:ext cx="289509" cy="2889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61"/>
                  </a:lnTo>
                  <a:lnTo>
                    <a:pt x="21600" y="21600"/>
                  </a:lnTo>
                  <a:lnTo>
                    <a:pt x="21600" y="3338"/>
                  </a:lnTo>
                  <a:lnTo>
                    <a:pt x="0"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8" name="Google Shape;764;p11"/>
            <p:cNvSpPr/>
            <p:nvPr/>
          </p:nvSpPr>
          <p:spPr>
            <a:xfrm flipH="1">
              <a:off x="1590505" y="1921601"/>
              <a:ext cx="514773" cy="183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074"/>
                  </a:lnTo>
                  <a:lnTo>
                    <a:pt x="0" y="15824"/>
                  </a:lnTo>
                  <a:lnTo>
                    <a:pt x="13854" y="21600"/>
                  </a:lnTo>
                  <a:lnTo>
                    <a:pt x="21600"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49" name="Google Shape;765;p11"/>
            <p:cNvSpPr/>
            <p:nvPr/>
          </p:nvSpPr>
          <p:spPr>
            <a:xfrm flipH="1">
              <a:off x="1590505" y="1891304"/>
              <a:ext cx="514773" cy="207631"/>
            </a:xfrm>
            <a:custGeom>
              <a:avLst/>
              <a:gdLst/>
              <a:ahLst/>
              <a:cxnLst>
                <a:cxn ang="0">
                  <a:pos x="wd2" y="hd2"/>
                </a:cxn>
                <a:cxn ang="5400000">
                  <a:pos x="wd2" y="hd2"/>
                </a:cxn>
                <a:cxn ang="10800000">
                  <a:pos x="wd2" y="hd2"/>
                </a:cxn>
                <a:cxn ang="16200000">
                  <a:pos x="wd2" y="hd2"/>
                </a:cxn>
              </a:cxnLst>
              <a:rect l="0" t="0" r="r" b="b"/>
              <a:pathLst>
                <a:path w="21600" h="21600" extrusionOk="0">
                  <a:moveTo>
                    <a:pt x="8667" y="0"/>
                  </a:moveTo>
                  <a:lnTo>
                    <a:pt x="0" y="16489"/>
                  </a:lnTo>
                  <a:lnTo>
                    <a:pt x="13854" y="21600"/>
                  </a:lnTo>
                  <a:lnTo>
                    <a:pt x="21600" y="2489"/>
                  </a:lnTo>
                  <a:lnTo>
                    <a:pt x="8667" y="0"/>
                  </a:lnTo>
                  <a:close/>
                </a:path>
              </a:pathLst>
            </a:custGeom>
            <a:solidFill>
              <a:srgbClr val="9FEA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0" name="Google Shape;766;p11"/>
            <p:cNvSpPr/>
            <p:nvPr/>
          </p:nvSpPr>
          <p:spPr>
            <a:xfrm flipH="1">
              <a:off x="1993946" y="2106569"/>
              <a:ext cx="48090" cy="845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807"/>
                  </a:lnTo>
                  <a:lnTo>
                    <a:pt x="21600" y="21600"/>
                  </a:lnTo>
                  <a:lnTo>
                    <a:pt x="21600" y="1793"/>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1" name="Google Shape;767;p11"/>
            <p:cNvSpPr/>
            <p:nvPr/>
          </p:nvSpPr>
          <p:spPr>
            <a:xfrm flipH="1">
              <a:off x="1812245" y="2136249"/>
              <a:ext cx="48089" cy="848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813"/>
                  </a:lnTo>
                  <a:lnTo>
                    <a:pt x="21600" y="21600"/>
                  </a:lnTo>
                  <a:lnTo>
                    <a:pt x="21600" y="1787"/>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2" name="Google Shape;768;p11"/>
            <p:cNvSpPr/>
            <p:nvPr/>
          </p:nvSpPr>
          <p:spPr>
            <a:xfrm flipH="1">
              <a:off x="1901645" y="2124115"/>
              <a:ext cx="48090" cy="1664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0443"/>
                  </a:lnTo>
                  <a:lnTo>
                    <a:pt x="21600" y="21600"/>
                  </a:lnTo>
                  <a:lnTo>
                    <a:pt x="21600" y="911"/>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3" name="Google Shape;769;p11"/>
            <p:cNvSpPr/>
            <p:nvPr/>
          </p:nvSpPr>
          <p:spPr>
            <a:xfrm flipH="1">
              <a:off x="1657949" y="2127945"/>
              <a:ext cx="57143" cy="78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01"/>
                  </a:lnTo>
                  <a:lnTo>
                    <a:pt x="0" y="21600"/>
                  </a:lnTo>
                  <a:lnTo>
                    <a:pt x="21600" y="19499"/>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4" name="Google Shape;770;p11"/>
            <p:cNvSpPr/>
            <p:nvPr/>
          </p:nvSpPr>
          <p:spPr>
            <a:xfrm flipH="1">
              <a:off x="1560172" y="2115837"/>
              <a:ext cx="57116" cy="78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93"/>
                  </a:lnTo>
                  <a:lnTo>
                    <a:pt x="0" y="21600"/>
                  </a:lnTo>
                  <a:lnTo>
                    <a:pt x="21600" y="19499"/>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5" name="Google Shape;771;p11"/>
            <p:cNvSpPr/>
            <p:nvPr/>
          </p:nvSpPr>
          <p:spPr>
            <a:xfrm flipH="1">
              <a:off x="1467871" y="2105631"/>
              <a:ext cx="57116" cy="78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93"/>
                  </a:lnTo>
                  <a:lnTo>
                    <a:pt x="0" y="21600"/>
                  </a:lnTo>
                  <a:lnTo>
                    <a:pt x="21600" y="19499"/>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6" name="Google Shape;772;p11"/>
            <p:cNvSpPr/>
            <p:nvPr/>
          </p:nvSpPr>
          <p:spPr>
            <a:xfrm flipH="1">
              <a:off x="1497554" y="2242435"/>
              <a:ext cx="383111" cy="96650"/>
            </a:xfrm>
            <a:custGeom>
              <a:avLst/>
              <a:gdLst/>
              <a:ahLst/>
              <a:cxnLst>
                <a:cxn ang="0">
                  <a:pos x="wd2" y="hd2"/>
                </a:cxn>
                <a:cxn ang="5400000">
                  <a:pos x="wd2" y="hd2"/>
                </a:cxn>
                <a:cxn ang="10800000">
                  <a:pos x="wd2" y="hd2"/>
                </a:cxn>
                <a:cxn ang="16200000">
                  <a:pos x="wd2" y="hd2"/>
                </a:cxn>
              </a:cxnLst>
              <a:rect l="0" t="0" r="r" b="b"/>
              <a:pathLst>
                <a:path w="21600" h="21600" extrusionOk="0">
                  <a:moveTo>
                    <a:pt x="10992" y="0"/>
                  </a:moveTo>
                  <a:cubicBezTo>
                    <a:pt x="9590" y="0"/>
                    <a:pt x="8389" y="4065"/>
                    <a:pt x="7898" y="9842"/>
                  </a:cubicBezTo>
                  <a:cubicBezTo>
                    <a:pt x="7316" y="7561"/>
                    <a:pt x="6497" y="6202"/>
                    <a:pt x="5604" y="6202"/>
                  </a:cubicBezTo>
                  <a:cubicBezTo>
                    <a:pt x="3986" y="6202"/>
                    <a:pt x="2639" y="10764"/>
                    <a:pt x="2366" y="16823"/>
                  </a:cubicBezTo>
                  <a:cubicBezTo>
                    <a:pt x="2147" y="16398"/>
                    <a:pt x="1910" y="16110"/>
                    <a:pt x="1638" y="16110"/>
                  </a:cubicBezTo>
                  <a:cubicBezTo>
                    <a:pt x="819" y="16110"/>
                    <a:pt x="128" y="18463"/>
                    <a:pt x="0" y="21600"/>
                  </a:cubicBezTo>
                  <a:lnTo>
                    <a:pt x="21600" y="21600"/>
                  </a:lnTo>
                  <a:cubicBezTo>
                    <a:pt x="21600" y="21600"/>
                    <a:pt x="21600" y="21528"/>
                    <a:pt x="21600" y="21528"/>
                  </a:cubicBezTo>
                  <a:cubicBezTo>
                    <a:pt x="21600" y="16469"/>
                    <a:pt x="20562" y="12404"/>
                    <a:pt x="19271" y="12404"/>
                  </a:cubicBezTo>
                  <a:cubicBezTo>
                    <a:pt x="18944" y="12404"/>
                    <a:pt x="18633" y="12692"/>
                    <a:pt x="18343" y="13117"/>
                  </a:cubicBezTo>
                  <a:cubicBezTo>
                    <a:pt x="17961" y="7914"/>
                    <a:pt x="16741" y="3993"/>
                    <a:pt x="15286" y="3993"/>
                  </a:cubicBezTo>
                  <a:cubicBezTo>
                    <a:pt x="14667" y="3993"/>
                    <a:pt x="14085" y="4706"/>
                    <a:pt x="13611" y="5921"/>
                  </a:cubicBezTo>
                  <a:cubicBezTo>
                    <a:pt x="12992" y="2281"/>
                    <a:pt x="12046" y="0"/>
                    <a:pt x="10992"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7" name="Google Shape;773;p11"/>
            <p:cNvSpPr/>
            <p:nvPr/>
          </p:nvSpPr>
          <p:spPr>
            <a:xfrm flipH="1">
              <a:off x="1390723" y="2290599"/>
              <a:ext cx="309189" cy="78140"/>
            </a:xfrm>
            <a:custGeom>
              <a:avLst/>
              <a:gdLst/>
              <a:ahLst/>
              <a:cxnLst>
                <a:cxn ang="0">
                  <a:pos x="wd2" y="hd2"/>
                </a:cxn>
                <a:cxn ang="5400000">
                  <a:pos x="wd2" y="hd2"/>
                </a:cxn>
                <a:cxn ang="10800000">
                  <a:pos x="wd2" y="hd2"/>
                </a:cxn>
                <a:cxn ang="16200000">
                  <a:pos x="wd2" y="hd2"/>
                </a:cxn>
              </a:cxnLst>
              <a:rect l="0" t="0" r="r" b="b"/>
              <a:pathLst>
                <a:path w="21600" h="21600" extrusionOk="0">
                  <a:moveTo>
                    <a:pt x="11003" y="0"/>
                  </a:moveTo>
                  <a:cubicBezTo>
                    <a:pt x="9582" y="0"/>
                    <a:pt x="8387" y="4147"/>
                    <a:pt x="7891" y="9878"/>
                  </a:cubicBezTo>
                  <a:cubicBezTo>
                    <a:pt x="7304" y="7583"/>
                    <a:pt x="6494" y="6176"/>
                    <a:pt x="5613" y="6176"/>
                  </a:cubicBezTo>
                  <a:cubicBezTo>
                    <a:pt x="3990" y="6176"/>
                    <a:pt x="2638" y="10759"/>
                    <a:pt x="2367" y="16839"/>
                  </a:cubicBezTo>
                  <a:cubicBezTo>
                    <a:pt x="2142" y="16402"/>
                    <a:pt x="1916" y="16135"/>
                    <a:pt x="1646" y="16135"/>
                  </a:cubicBezTo>
                  <a:cubicBezTo>
                    <a:pt x="811" y="16135"/>
                    <a:pt x="134" y="18520"/>
                    <a:pt x="0" y="21600"/>
                  </a:cubicBezTo>
                  <a:lnTo>
                    <a:pt x="21600" y="21600"/>
                  </a:lnTo>
                  <a:cubicBezTo>
                    <a:pt x="21600" y="21600"/>
                    <a:pt x="21600" y="21600"/>
                    <a:pt x="21600" y="21511"/>
                  </a:cubicBezTo>
                  <a:cubicBezTo>
                    <a:pt x="21600" y="16491"/>
                    <a:pt x="20562" y="12433"/>
                    <a:pt x="19256" y="12433"/>
                  </a:cubicBezTo>
                  <a:cubicBezTo>
                    <a:pt x="18939" y="12433"/>
                    <a:pt x="18623" y="12699"/>
                    <a:pt x="18331" y="13136"/>
                  </a:cubicBezTo>
                  <a:cubicBezTo>
                    <a:pt x="17970" y="7938"/>
                    <a:pt x="16729" y="4058"/>
                    <a:pt x="15286" y="4058"/>
                  </a:cubicBezTo>
                  <a:cubicBezTo>
                    <a:pt x="14656" y="4058"/>
                    <a:pt x="14091" y="4761"/>
                    <a:pt x="13595" y="5909"/>
                  </a:cubicBezTo>
                  <a:cubicBezTo>
                    <a:pt x="12987" y="2296"/>
                    <a:pt x="12063" y="0"/>
                    <a:pt x="11003" y="0"/>
                  </a:cubicBezTo>
                  <a:close/>
                </a:path>
              </a:pathLst>
            </a:custGeom>
            <a:solidFill>
              <a:schemeClr val="accent1"/>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8" name="Google Shape;774;p11"/>
            <p:cNvSpPr/>
            <p:nvPr/>
          </p:nvSpPr>
          <p:spPr>
            <a:xfrm flipH="1">
              <a:off x="4291578" y="2325369"/>
              <a:ext cx="664866" cy="167771"/>
            </a:xfrm>
            <a:custGeom>
              <a:avLst/>
              <a:gdLst/>
              <a:ahLst/>
              <a:cxnLst>
                <a:cxn ang="0">
                  <a:pos x="wd2" y="hd2"/>
                </a:cxn>
                <a:cxn ang="5400000">
                  <a:pos x="wd2" y="hd2"/>
                </a:cxn>
                <a:cxn ang="10800000">
                  <a:pos x="wd2" y="hd2"/>
                </a:cxn>
                <a:cxn ang="16200000">
                  <a:pos x="wd2" y="hd2"/>
                </a:cxn>
              </a:cxnLst>
              <a:rect l="0" t="0" r="r" b="b"/>
              <a:pathLst>
                <a:path w="21600" h="21600" extrusionOk="0">
                  <a:moveTo>
                    <a:pt x="10988" y="0"/>
                  </a:moveTo>
                  <a:cubicBezTo>
                    <a:pt x="9583" y="0"/>
                    <a:pt x="8378" y="4108"/>
                    <a:pt x="7895" y="9857"/>
                  </a:cubicBezTo>
                  <a:cubicBezTo>
                    <a:pt x="7308" y="7598"/>
                    <a:pt x="6501" y="6201"/>
                    <a:pt x="5610" y="6201"/>
                  </a:cubicBezTo>
                  <a:cubicBezTo>
                    <a:pt x="3984" y="6201"/>
                    <a:pt x="2642" y="10798"/>
                    <a:pt x="2370" y="16837"/>
                  </a:cubicBezTo>
                  <a:cubicBezTo>
                    <a:pt x="2150" y="16427"/>
                    <a:pt x="1908" y="16137"/>
                    <a:pt x="1646" y="16137"/>
                  </a:cubicBezTo>
                  <a:cubicBezTo>
                    <a:pt x="817" y="16137"/>
                    <a:pt x="137" y="18479"/>
                    <a:pt x="0" y="21600"/>
                  </a:cubicBezTo>
                  <a:lnTo>
                    <a:pt x="21600" y="21600"/>
                  </a:lnTo>
                  <a:cubicBezTo>
                    <a:pt x="21600" y="21559"/>
                    <a:pt x="21600" y="21559"/>
                    <a:pt x="21600" y="21559"/>
                  </a:cubicBezTo>
                  <a:cubicBezTo>
                    <a:pt x="21600" y="16506"/>
                    <a:pt x="20551" y="12402"/>
                    <a:pt x="19262" y="12402"/>
                  </a:cubicBezTo>
                  <a:cubicBezTo>
                    <a:pt x="18936" y="12402"/>
                    <a:pt x="18622" y="12688"/>
                    <a:pt x="18339" y="13140"/>
                  </a:cubicBezTo>
                  <a:cubicBezTo>
                    <a:pt x="17961" y="7884"/>
                    <a:pt x="16734" y="4025"/>
                    <a:pt x="15277" y="4025"/>
                  </a:cubicBezTo>
                  <a:cubicBezTo>
                    <a:pt x="14659" y="4025"/>
                    <a:pt x="14092" y="4721"/>
                    <a:pt x="13599" y="5915"/>
                  </a:cubicBezTo>
                  <a:cubicBezTo>
                    <a:pt x="12992" y="2300"/>
                    <a:pt x="12047" y="0"/>
                    <a:pt x="10988"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59" name="Google Shape;775;p11"/>
            <p:cNvSpPr/>
            <p:nvPr/>
          </p:nvSpPr>
          <p:spPr>
            <a:xfrm flipH="1">
              <a:off x="4533973" y="2015036"/>
              <a:ext cx="142017" cy="1875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0227" y="21196"/>
                  </a:lnTo>
                  <a:lnTo>
                    <a:pt x="21600"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0" name="Google Shape;776;p11"/>
            <p:cNvSpPr/>
            <p:nvPr/>
          </p:nvSpPr>
          <p:spPr>
            <a:xfrm flipH="1">
              <a:off x="3809715" y="2180583"/>
              <a:ext cx="618730" cy="4021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43"/>
                  </a:lnTo>
                  <a:lnTo>
                    <a:pt x="0" y="21600"/>
                  </a:lnTo>
                  <a:lnTo>
                    <a:pt x="21600" y="17559"/>
                  </a:lnTo>
                  <a:lnTo>
                    <a:pt x="21600" y="0"/>
                  </a:lnTo>
                  <a:close/>
                </a:path>
              </a:pathLst>
            </a:custGeom>
            <a:solidFill>
              <a:srgbClr val="F2E7DD"/>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1" name="Google Shape;777;p11"/>
            <p:cNvSpPr/>
            <p:nvPr/>
          </p:nvSpPr>
          <p:spPr>
            <a:xfrm flipH="1">
              <a:off x="4428444" y="2015036"/>
              <a:ext cx="215912" cy="567709"/>
            </a:xfrm>
            <a:custGeom>
              <a:avLst/>
              <a:gdLst/>
              <a:ahLst/>
              <a:cxnLst>
                <a:cxn ang="0">
                  <a:pos x="wd2" y="hd2"/>
                </a:cxn>
                <a:cxn ang="5400000">
                  <a:pos x="wd2" y="hd2"/>
                </a:cxn>
                <a:cxn ang="10800000">
                  <a:pos x="wd2" y="hd2"/>
                </a:cxn>
                <a:cxn ang="16200000">
                  <a:pos x="wd2" y="hd2"/>
                </a:cxn>
              </a:cxnLst>
              <a:rect l="0" t="0" r="r" b="b"/>
              <a:pathLst>
                <a:path w="21600" h="21600" extrusionOk="0">
                  <a:moveTo>
                    <a:pt x="11043" y="0"/>
                  </a:moveTo>
                  <a:lnTo>
                    <a:pt x="0" y="6930"/>
                  </a:lnTo>
                  <a:lnTo>
                    <a:pt x="0" y="17936"/>
                  </a:lnTo>
                  <a:lnTo>
                    <a:pt x="21600" y="21600"/>
                  </a:lnTo>
                  <a:lnTo>
                    <a:pt x="21600" y="9163"/>
                  </a:lnTo>
                  <a:lnTo>
                    <a:pt x="11043"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2" name="Google Shape;778;p11"/>
            <p:cNvSpPr/>
            <p:nvPr/>
          </p:nvSpPr>
          <p:spPr>
            <a:xfrm flipH="1">
              <a:off x="3809715" y="2180583"/>
              <a:ext cx="618730" cy="4021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43"/>
                  </a:lnTo>
                  <a:lnTo>
                    <a:pt x="0" y="21600"/>
                  </a:lnTo>
                  <a:lnTo>
                    <a:pt x="21600" y="17559"/>
                  </a:lnTo>
                  <a:lnTo>
                    <a:pt x="21600" y="0"/>
                  </a:lnTo>
                  <a:close/>
                </a:path>
              </a:pathLst>
            </a:custGeom>
            <a:solidFill>
              <a:srgbClr val="FFFF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3" name="Google Shape;779;p11"/>
            <p:cNvSpPr/>
            <p:nvPr/>
          </p:nvSpPr>
          <p:spPr>
            <a:xfrm flipH="1">
              <a:off x="3768728" y="2015036"/>
              <a:ext cx="765246" cy="2621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52" y="21600"/>
                  </a:lnTo>
                  <a:lnTo>
                    <a:pt x="21600" y="15950"/>
                  </a:lnTo>
                  <a:lnTo>
                    <a:pt x="21600" y="15162"/>
                  </a:lnTo>
                  <a:lnTo>
                    <a:pt x="0" y="0"/>
                  </a:ln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4" name="Google Shape;780;p11"/>
            <p:cNvSpPr/>
            <p:nvPr/>
          </p:nvSpPr>
          <p:spPr>
            <a:xfrm flipH="1">
              <a:off x="4224785" y="2327593"/>
              <a:ext cx="79724" cy="1282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236"/>
                  </a:lnTo>
                  <a:lnTo>
                    <a:pt x="0" y="21600"/>
                  </a:lnTo>
                  <a:lnTo>
                    <a:pt x="21600" y="20039"/>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5" name="Google Shape;781;p11"/>
            <p:cNvSpPr/>
            <p:nvPr/>
          </p:nvSpPr>
          <p:spPr>
            <a:xfrm flipH="1">
              <a:off x="4079218" y="2317092"/>
              <a:ext cx="79724" cy="2318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81"/>
                  </a:lnTo>
                  <a:lnTo>
                    <a:pt x="0" y="21600"/>
                  </a:lnTo>
                  <a:lnTo>
                    <a:pt x="21600" y="20709"/>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6" name="Google Shape;782;p11"/>
            <p:cNvSpPr/>
            <p:nvPr/>
          </p:nvSpPr>
          <p:spPr>
            <a:xfrm flipH="1">
              <a:off x="3933650" y="2306564"/>
              <a:ext cx="79725" cy="1282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286"/>
                  </a:lnTo>
                  <a:lnTo>
                    <a:pt x="0" y="21600"/>
                  </a:lnTo>
                  <a:lnTo>
                    <a:pt x="21600" y="20043"/>
                  </a:lnTo>
                  <a:lnTo>
                    <a:pt x="2160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7" name="Google Shape;783;p11"/>
            <p:cNvSpPr/>
            <p:nvPr/>
          </p:nvSpPr>
          <p:spPr>
            <a:xfrm flipH="1">
              <a:off x="4517194" y="2262231"/>
              <a:ext cx="68745" cy="1189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89"/>
                  </a:lnTo>
                  <a:lnTo>
                    <a:pt x="21600" y="21600"/>
                  </a:lnTo>
                  <a:lnTo>
                    <a:pt x="21600" y="1911"/>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8" name="Google Shape;784;p11"/>
            <p:cNvSpPr/>
            <p:nvPr/>
          </p:nvSpPr>
          <p:spPr>
            <a:xfrm flipH="1">
              <a:off x="3768728" y="1967836"/>
              <a:ext cx="765246" cy="294396"/>
            </a:xfrm>
            <a:custGeom>
              <a:avLst/>
              <a:gdLst/>
              <a:ahLst/>
              <a:cxnLst>
                <a:cxn ang="0">
                  <a:pos x="wd2" y="hd2"/>
                </a:cxn>
                <a:cxn ang="5400000">
                  <a:pos x="wd2" y="hd2"/>
                </a:cxn>
                <a:cxn ang="10800000">
                  <a:pos x="wd2" y="hd2"/>
                </a:cxn>
                <a:cxn ang="16200000">
                  <a:pos x="wd2" y="hd2"/>
                </a:cxn>
              </a:cxnLst>
              <a:rect l="0" t="0" r="r" b="b"/>
              <a:pathLst>
                <a:path w="21600" h="21600" extrusionOk="0">
                  <a:moveTo>
                    <a:pt x="17027" y="0"/>
                  </a:moveTo>
                  <a:lnTo>
                    <a:pt x="0" y="3463"/>
                  </a:lnTo>
                  <a:lnTo>
                    <a:pt x="2979" y="21600"/>
                  </a:lnTo>
                  <a:lnTo>
                    <a:pt x="21600" y="16966"/>
                  </a:lnTo>
                  <a:lnTo>
                    <a:pt x="17027" y="0"/>
                  </a:lnTo>
                  <a:close/>
                </a:path>
              </a:pathLst>
            </a:custGeom>
            <a:solidFill>
              <a:srgbClr val="9FEAFF"/>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69" name="Google Shape;785;p11"/>
            <p:cNvSpPr/>
            <p:nvPr/>
          </p:nvSpPr>
          <p:spPr>
            <a:xfrm flipH="1">
              <a:off x="3336255" y="2358532"/>
              <a:ext cx="664867" cy="167771"/>
            </a:xfrm>
            <a:custGeom>
              <a:avLst/>
              <a:gdLst/>
              <a:ahLst/>
              <a:cxnLst>
                <a:cxn ang="0">
                  <a:pos x="wd2" y="hd2"/>
                </a:cxn>
                <a:cxn ang="5400000">
                  <a:pos x="wd2" y="hd2"/>
                </a:cxn>
                <a:cxn ang="10800000">
                  <a:pos x="wd2" y="hd2"/>
                </a:cxn>
                <a:cxn ang="16200000">
                  <a:pos x="wd2" y="hd2"/>
                </a:cxn>
              </a:cxnLst>
              <a:rect l="0" t="0" r="r" b="b"/>
              <a:pathLst>
                <a:path w="21600" h="21600" extrusionOk="0">
                  <a:moveTo>
                    <a:pt x="10989" y="0"/>
                  </a:moveTo>
                  <a:cubicBezTo>
                    <a:pt x="9584" y="0"/>
                    <a:pt x="8388" y="4108"/>
                    <a:pt x="7896" y="9857"/>
                  </a:cubicBezTo>
                  <a:cubicBezTo>
                    <a:pt x="7309" y="7598"/>
                    <a:pt x="6501" y="6201"/>
                    <a:pt x="5610" y="6201"/>
                  </a:cubicBezTo>
                  <a:cubicBezTo>
                    <a:pt x="3985" y="6201"/>
                    <a:pt x="2643" y="10802"/>
                    <a:pt x="2380" y="16837"/>
                  </a:cubicBezTo>
                  <a:cubicBezTo>
                    <a:pt x="2150" y="16427"/>
                    <a:pt x="1908" y="16137"/>
                    <a:pt x="1647" y="16137"/>
                  </a:cubicBezTo>
                  <a:cubicBezTo>
                    <a:pt x="818" y="16137"/>
                    <a:pt x="137" y="18479"/>
                    <a:pt x="0" y="21600"/>
                  </a:cubicBezTo>
                  <a:lnTo>
                    <a:pt x="21600" y="21600"/>
                  </a:lnTo>
                  <a:cubicBezTo>
                    <a:pt x="21600" y="21559"/>
                    <a:pt x="21600" y="21559"/>
                    <a:pt x="21600" y="21559"/>
                  </a:cubicBezTo>
                  <a:cubicBezTo>
                    <a:pt x="21600" y="16510"/>
                    <a:pt x="20551" y="12402"/>
                    <a:pt x="19262" y="12402"/>
                  </a:cubicBezTo>
                  <a:cubicBezTo>
                    <a:pt x="18937" y="12402"/>
                    <a:pt x="18622" y="12688"/>
                    <a:pt x="18339" y="13140"/>
                  </a:cubicBezTo>
                  <a:cubicBezTo>
                    <a:pt x="17973" y="7884"/>
                    <a:pt x="16746" y="4025"/>
                    <a:pt x="15278" y="4025"/>
                  </a:cubicBezTo>
                  <a:cubicBezTo>
                    <a:pt x="14659" y="4025"/>
                    <a:pt x="14092" y="4725"/>
                    <a:pt x="13600" y="5915"/>
                  </a:cubicBezTo>
                  <a:cubicBezTo>
                    <a:pt x="12992" y="2300"/>
                    <a:pt x="12048" y="0"/>
                    <a:pt x="10989"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0" name="Google Shape;786;p11"/>
            <p:cNvSpPr/>
            <p:nvPr/>
          </p:nvSpPr>
          <p:spPr>
            <a:xfrm flipH="1">
              <a:off x="3582500" y="2467611"/>
              <a:ext cx="418622" cy="105570"/>
            </a:xfrm>
            <a:custGeom>
              <a:avLst/>
              <a:gdLst/>
              <a:ahLst/>
              <a:cxnLst>
                <a:cxn ang="0">
                  <a:pos x="wd2" y="hd2"/>
                </a:cxn>
                <a:cxn ang="5400000">
                  <a:pos x="wd2" y="hd2"/>
                </a:cxn>
                <a:cxn ang="10800000">
                  <a:pos x="wd2" y="hd2"/>
                </a:cxn>
                <a:cxn ang="16200000">
                  <a:pos x="wd2" y="hd2"/>
                </a:cxn>
              </a:cxnLst>
              <a:rect l="0" t="0" r="r" b="b"/>
              <a:pathLst>
                <a:path w="21600" h="21600" extrusionOk="0">
                  <a:moveTo>
                    <a:pt x="10991" y="0"/>
                  </a:moveTo>
                  <a:cubicBezTo>
                    <a:pt x="9592" y="0"/>
                    <a:pt x="8377" y="4111"/>
                    <a:pt x="7894" y="9855"/>
                  </a:cubicBezTo>
                  <a:cubicBezTo>
                    <a:pt x="7311" y="7635"/>
                    <a:pt x="6496" y="6199"/>
                    <a:pt x="5613" y="6199"/>
                  </a:cubicBezTo>
                  <a:cubicBezTo>
                    <a:pt x="3981" y="6199"/>
                    <a:pt x="2648" y="10836"/>
                    <a:pt x="2382" y="16837"/>
                  </a:cubicBezTo>
                  <a:cubicBezTo>
                    <a:pt x="2148" y="16448"/>
                    <a:pt x="1915" y="16185"/>
                    <a:pt x="1649" y="16185"/>
                  </a:cubicBezTo>
                  <a:cubicBezTo>
                    <a:pt x="817" y="16185"/>
                    <a:pt x="133" y="18536"/>
                    <a:pt x="0" y="21600"/>
                  </a:cubicBezTo>
                  <a:lnTo>
                    <a:pt x="21600" y="21600"/>
                  </a:lnTo>
                  <a:cubicBezTo>
                    <a:pt x="21600" y="16514"/>
                    <a:pt x="20551" y="12398"/>
                    <a:pt x="19268" y="12398"/>
                  </a:cubicBezTo>
                  <a:cubicBezTo>
                    <a:pt x="18935" y="12398"/>
                    <a:pt x="18618" y="12661"/>
                    <a:pt x="18352" y="13181"/>
                  </a:cubicBezTo>
                  <a:cubicBezTo>
                    <a:pt x="17969" y="7898"/>
                    <a:pt x="16737" y="4045"/>
                    <a:pt x="15288" y="4045"/>
                  </a:cubicBezTo>
                  <a:cubicBezTo>
                    <a:pt x="14672" y="4045"/>
                    <a:pt x="14089" y="4763"/>
                    <a:pt x="13606" y="5941"/>
                  </a:cubicBezTo>
                  <a:cubicBezTo>
                    <a:pt x="12990" y="2351"/>
                    <a:pt x="12057" y="0"/>
                    <a:pt x="10991" y="0"/>
                  </a:cubicBezTo>
                  <a:close/>
                </a:path>
              </a:pathLst>
            </a:custGeom>
            <a:solidFill>
              <a:schemeClr val="accent1"/>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1" name="Google Shape;787;p11"/>
            <p:cNvSpPr/>
            <p:nvPr/>
          </p:nvSpPr>
          <p:spPr>
            <a:xfrm flipH="1">
              <a:off x="1306175" y="973725"/>
              <a:ext cx="34834" cy="1090440"/>
            </a:xfrm>
            <a:prstGeom prst="rect">
              <a:avLst/>
            </a:pr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2" name="Google Shape;788;p11"/>
            <p:cNvSpPr/>
            <p:nvPr/>
          </p:nvSpPr>
          <p:spPr>
            <a:xfrm flipH="1">
              <a:off x="1305300" y="973725"/>
              <a:ext cx="12701" cy="1090440"/>
            </a:xfrm>
            <a:prstGeom prst="rect">
              <a:avLst/>
            </a:pr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3" name="Google Shape;789;p11"/>
            <p:cNvSpPr/>
            <p:nvPr/>
          </p:nvSpPr>
          <p:spPr>
            <a:xfrm flipH="1">
              <a:off x="1277766" y="437895"/>
              <a:ext cx="97480" cy="506472"/>
            </a:xfrm>
            <a:custGeom>
              <a:avLst/>
              <a:gdLst/>
              <a:ahLst/>
              <a:cxnLst>
                <a:cxn ang="0">
                  <a:pos x="wd2" y="hd2"/>
                </a:cxn>
                <a:cxn ang="5400000">
                  <a:pos x="wd2" y="hd2"/>
                </a:cxn>
                <a:cxn ang="10800000">
                  <a:pos x="wd2" y="hd2"/>
                </a:cxn>
                <a:cxn ang="16200000">
                  <a:pos x="wd2" y="hd2"/>
                </a:cxn>
              </a:cxnLst>
              <a:rect l="0" t="0" r="r" b="b"/>
              <a:pathLst>
                <a:path w="21600" h="21600" extrusionOk="0">
                  <a:moveTo>
                    <a:pt x="4511" y="0"/>
                  </a:moveTo>
                  <a:lnTo>
                    <a:pt x="0" y="19179"/>
                  </a:lnTo>
                  <a:lnTo>
                    <a:pt x="10518" y="21600"/>
                  </a:lnTo>
                  <a:lnTo>
                    <a:pt x="21600" y="18744"/>
                  </a:lnTo>
                  <a:lnTo>
                    <a:pt x="15449"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4" name="Google Shape;790;p11"/>
            <p:cNvSpPr/>
            <p:nvPr/>
          </p:nvSpPr>
          <p:spPr>
            <a:xfrm flipH="1">
              <a:off x="820761" y="935446"/>
              <a:ext cx="508971" cy="149904"/>
            </a:xfrm>
            <a:custGeom>
              <a:avLst/>
              <a:gdLst/>
              <a:ahLst/>
              <a:cxnLst>
                <a:cxn ang="0">
                  <a:pos x="wd2" y="hd2"/>
                </a:cxn>
                <a:cxn ang="5400000">
                  <a:pos x="wd2" y="hd2"/>
                </a:cxn>
                <a:cxn ang="10800000">
                  <a:pos x="wd2" y="hd2"/>
                </a:cxn>
                <a:cxn ang="16200000">
                  <a:pos x="wd2" y="hd2"/>
                </a:cxn>
              </a:cxnLst>
              <a:rect l="0" t="0" r="r" b="b"/>
              <a:pathLst>
                <a:path w="21600" h="21600" extrusionOk="0">
                  <a:moveTo>
                    <a:pt x="2767" y="0"/>
                  </a:moveTo>
                  <a:lnTo>
                    <a:pt x="0" y="5192"/>
                  </a:lnTo>
                  <a:lnTo>
                    <a:pt x="2452" y="13969"/>
                  </a:lnTo>
                  <a:lnTo>
                    <a:pt x="21217" y="21600"/>
                  </a:lnTo>
                  <a:lnTo>
                    <a:pt x="21600" y="14660"/>
                  </a:lnTo>
                  <a:lnTo>
                    <a:pt x="2767"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5" name="Google Shape;791;p11"/>
            <p:cNvSpPr/>
            <p:nvPr/>
          </p:nvSpPr>
          <p:spPr>
            <a:xfrm flipH="1">
              <a:off x="1284543" y="437895"/>
              <a:ext cx="97479" cy="506472"/>
            </a:xfrm>
            <a:custGeom>
              <a:avLst/>
              <a:gdLst/>
              <a:ahLst/>
              <a:cxnLst>
                <a:cxn ang="0">
                  <a:pos x="wd2" y="hd2"/>
                </a:cxn>
                <a:cxn ang="5400000">
                  <a:pos x="wd2" y="hd2"/>
                </a:cxn>
                <a:cxn ang="10800000">
                  <a:pos x="wd2" y="hd2"/>
                </a:cxn>
                <a:cxn ang="16200000">
                  <a:pos x="wd2" y="hd2"/>
                </a:cxn>
              </a:cxnLst>
              <a:rect l="0" t="0" r="r" b="b"/>
              <a:pathLst>
                <a:path w="21600" h="21600" extrusionOk="0">
                  <a:moveTo>
                    <a:pt x="4577" y="0"/>
                  </a:moveTo>
                  <a:lnTo>
                    <a:pt x="0" y="19179"/>
                  </a:lnTo>
                  <a:lnTo>
                    <a:pt x="10590" y="21600"/>
                  </a:lnTo>
                  <a:lnTo>
                    <a:pt x="21600" y="18744"/>
                  </a:lnTo>
                  <a:lnTo>
                    <a:pt x="15521"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6" name="Google Shape;792;p11"/>
            <p:cNvSpPr/>
            <p:nvPr/>
          </p:nvSpPr>
          <p:spPr>
            <a:xfrm flipH="1">
              <a:off x="820761" y="926177"/>
              <a:ext cx="508971" cy="149583"/>
            </a:xfrm>
            <a:custGeom>
              <a:avLst/>
              <a:gdLst/>
              <a:ahLst/>
              <a:cxnLst>
                <a:cxn ang="0">
                  <a:pos x="wd2" y="hd2"/>
                </a:cxn>
                <a:cxn ang="5400000">
                  <a:pos x="wd2" y="hd2"/>
                </a:cxn>
                <a:cxn ang="10800000">
                  <a:pos x="wd2" y="hd2"/>
                </a:cxn>
                <a:cxn ang="16200000">
                  <a:pos x="wd2" y="hd2"/>
                </a:cxn>
              </a:cxnLst>
              <a:rect l="0" t="0" r="r" b="b"/>
              <a:pathLst>
                <a:path w="21600" h="21600" extrusionOk="0">
                  <a:moveTo>
                    <a:pt x="2767" y="0"/>
                  </a:moveTo>
                  <a:lnTo>
                    <a:pt x="0" y="5207"/>
                  </a:lnTo>
                  <a:lnTo>
                    <a:pt x="2452" y="13956"/>
                  </a:lnTo>
                  <a:lnTo>
                    <a:pt x="21217" y="21600"/>
                  </a:lnTo>
                  <a:lnTo>
                    <a:pt x="21600" y="14695"/>
                  </a:lnTo>
                  <a:lnTo>
                    <a:pt x="2767"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7" name="Google Shape;793;p11"/>
            <p:cNvSpPr/>
            <p:nvPr/>
          </p:nvSpPr>
          <p:spPr>
            <a:xfrm flipH="1">
              <a:off x="1328430" y="953608"/>
              <a:ext cx="457332" cy="282582"/>
            </a:xfrm>
            <a:custGeom>
              <a:avLst/>
              <a:gdLst/>
              <a:ahLst/>
              <a:cxnLst>
                <a:cxn ang="0">
                  <a:pos x="wd2" y="hd2"/>
                </a:cxn>
                <a:cxn ang="5400000">
                  <a:pos x="wd2" y="hd2"/>
                </a:cxn>
                <a:cxn ang="10800000">
                  <a:pos x="wd2" y="hd2"/>
                </a:cxn>
                <a:cxn ang="16200000">
                  <a:pos x="wd2" y="hd2"/>
                </a:cxn>
              </a:cxnLst>
              <a:rect l="0" t="0" r="r" b="b"/>
              <a:pathLst>
                <a:path w="21600" h="21600" extrusionOk="0">
                  <a:moveTo>
                    <a:pt x="17652" y="0"/>
                  </a:moveTo>
                  <a:lnTo>
                    <a:pt x="0" y="18359"/>
                  </a:lnTo>
                  <a:lnTo>
                    <a:pt x="1159" y="21600"/>
                  </a:lnTo>
                  <a:lnTo>
                    <a:pt x="20350" y="6047"/>
                  </a:lnTo>
                  <a:lnTo>
                    <a:pt x="21600" y="780"/>
                  </a:lnTo>
                  <a:lnTo>
                    <a:pt x="17652"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8" name="Google Shape;794;p11"/>
            <p:cNvSpPr/>
            <p:nvPr/>
          </p:nvSpPr>
          <p:spPr>
            <a:xfrm flipH="1">
              <a:off x="1333282" y="944366"/>
              <a:ext cx="457006" cy="282583"/>
            </a:xfrm>
            <a:custGeom>
              <a:avLst/>
              <a:gdLst/>
              <a:ahLst/>
              <a:cxnLst>
                <a:cxn ang="0">
                  <a:pos x="wd2" y="hd2"/>
                </a:cxn>
                <a:cxn ang="5400000">
                  <a:pos x="wd2" y="hd2"/>
                </a:cxn>
                <a:cxn ang="10800000">
                  <a:pos x="wd2" y="hd2"/>
                </a:cxn>
                <a:cxn ang="16200000">
                  <a:pos x="wd2" y="hd2"/>
                </a:cxn>
              </a:cxnLst>
              <a:rect l="0" t="0" r="r" b="b"/>
              <a:pathLst>
                <a:path w="21600" h="21600" extrusionOk="0">
                  <a:moveTo>
                    <a:pt x="17650" y="0"/>
                  </a:moveTo>
                  <a:lnTo>
                    <a:pt x="0" y="18359"/>
                  </a:lnTo>
                  <a:lnTo>
                    <a:pt x="1144" y="21600"/>
                  </a:lnTo>
                  <a:lnTo>
                    <a:pt x="20350" y="6022"/>
                  </a:lnTo>
                  <a:lnTo>
                    <a:pt x="21600" y="756"/>
                  </a:lnTo>
                  <a:lnTo>
                    <a:pt x="17650"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79" name="Google Shape;795;p11"/>
            <p:cNvSpPr/>
            <p:nvPr/>
          </p:nvSpPr>
          <p:spPr>
            <a:xfrm flipH="1">
              <a:off x="1280341" y="903542"/>
              <a:ext cx="98429" cy="97293"/>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4813" y="0"/>
                    <a:pt x="0" y="4817"/>
                    <a:pt x="0" y="10836"/>
                  </a:cubicBezTo>
                  <a:cubicBezTo>
                    <a:pt x="0" y="16783"/>
                    <a:pt x="4813" y="21600"/>
                    <a:pt x="10761" y="21600"/>
                  </a:cubicBezTo>
                  <a:cubicBezTo>
                    <a:pt x="16781" y="21600"/>
                    <a:pt x="21600" y="16783"/>
                    <a:pt x="21600" y="10836"/>
                  </a:cubicBezTo>
                  <a:cubicBezTo>
                    <a:pt x="21600" y="4817"/>
                    <a:pt x="16781" y="0"/>
                    <a:pt x="10761" y="0"/>
                  </a:cubicBez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0" name="Google Shape;796;p11"/>
            <p:cNvSpPr/>
            <p:nvPr/>
          </p:nvSpPr>
          <p:spPr>
            <a:xfrm flipH="1">
              <a:off x="3610909" y="1577462"/>
              <a:ext cx="18407" cy="573763"/>
            </a:xfrm>
            <a:prstGeom prst="rect">
              <a:avLst/>
            </a:pr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1" name="Google Shape;797;p11"/>
            <p:cNvSpPr/>
            <p:nvPr/>
          </p:nvSpPr>
          <p:spPr>
            <a:xfrm flipH="1">
              <a:off x="3607459" y="1577462"/>
              <a:ext cx="12701" cy="573763"/>
            </a:xfrm>
            <a:prstGeom prst="rect">
              <a:avLst/>
            </a:pr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2" name="Google Shape;798;p11"/>
            <p:cNvSpPr/>
            <p:nvPr/>
          </p:nvSpPr>
          <p:spPr>
            <a:xfrm flipH="1">
              <a:off x="3520857" y="1308596"/>
              <a:ext cx="114260" cy="255795"/>
            </a:xfrm>
            <a:custGeom>
              <a:avLst/>
              <a:gdLst/>
              <a:ahLst/>
              <a:cxnLst>
                <a:cxn ang="0">
                  <a:pos x="wd2" y="hd2"/>
                </a:cxn>
                <a:cxn ang="5400000">
                  <a:pos x="wd2" y="hd2"/>
                </a:cxn>
                <a:cxn ang="10800000">
                  <a:pos x="wd2" y="hd2"/>
                </a:cxn>
                <a:cxn ang="16200000">
                  <a:pos x="wd2" y="hd2"/>
                </a:cxn>
              </a:cxnLst>
              <a:rect l="0" t="0" r="r" b="b"/>
              <a:pathLst>
                <a:path w="21600" h="21600" extrusionOk="0">
                  <a:moveTo>
                    <a:pt x="16962" y="0"/>
                  </a:moveTo>
                  <a:lnTo>
                    <a:pt x="0" y="18530"/>
                  </a:lnTo>
                  <a:lnTo>
                    <a:pt x="2562" y="21600"/>
                  </a:lnTo>
                  <a:lnTo>
                    <a:pt x="9455" y="19526"/>
                  </a:lnTo>
                  <a:lnTo>
                    <a:pt x="21600" y="701"/>
                  </a:lnTo>
                  <a:lnTo>
                    <a:pt x="16962"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3" name="Google Shape;799;p11"/>
            <p:cNvSpPr/>
            <p:nvPr/>
          </p:nvSpPr>
          <p:spPr>
            <a:xfrm flipH="1">
              <a:off x="3386594" y="1571087"/>
              <a:ext cx="240770" cy="149261"/>
            </a:xfrm>
            <a:custGeom>
              <a:avLst/>
              <a:gdLst/>
              <a:ahLst/>
              <a:cxnLst>
                <a:cxn ang="0">
                  <a:pos x="wd2" y="hd2"/>
                </a:cxn>
                <a:cxn ang="5400000">
                  <a:pos x="wd2" y="hd2"/>
                </a:cxn>
                <a:cxn ang="10800000">
                  <a:pos x="wd2" y="hd2"/>
                </a:cxn>
                <a:cxn ang="16200000">
                  <a:pos x="wd2" y="hd2"/>
                </a:cxn>
              </a:cxnLst>
              <a:rect l="0" t="0" r="r" b="b"/>
              <a:pathLst>
                <a:path w="21600" h="21600" extrusionOk="0">
                  <a:moveTo>
                    <a:pt x="3473" y="0"/>
                  </a:moveTo>
                  <a:lnTo>
                    <a:pt x="0" y="923"/>
                  </a:lnTo>
                  <a:lnTo>
                    <a:pt x="1593" y="6737"/>
                  </a:lnTo>
                  <a:lnTo>
                    <a:pt x="20440" y="21600"/>
                  </a:lnTo>
                  <a:lnTo>
                    <a:pt x="21600" y="18413"/>
                  </a:lnTo>
                  <a:lnTo>
                    <a:pt x="3473"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4" name="Google Shape;800;p11"/>
            <p:cNvSpPr/>
            <p:nvPr/>
          </p:nvSpPr>
          <p:spPr>
            <a:xfrm flipH="1">
              <a:off x="3524083" y="1307310"/>
              <a:ext cx="114585" cy="256116"/>
            </a:xfrm>
            <a:custGeom>
              <a:avLst/>
              <a:gdLst/>
              <a:ahLst/>
              <a:cxnLst>
                <a:cxn ang="0">
                  <a:pos x="wd2" y="hd2"/>
                </a:cxn>
                <a:cxn ang="5400000">
                  <a:pos x="wd2" y="hd2"/>
                </a:cxn>
                <a:cxn ang="10800000">
                  <a:pos x="wd2" y="hd2"/>
                </a:cxn>
                <a:cxn ang="16200000">
                  <a:pos x="wd2" y="hd2"/>
                </a:cxn>
              </a:cxnLst>
              <a:rect l="0" t="0" r="r" b="b"/>
              <a:pathLst>
                <a:path w="21600" h="21600" extrusionOk="0">
                  <a:moveTo>
                    <a:pt x="16975" y="0"/>
                  </a:moveTo>
                  <a:lnTo>
                    <a:pt x="0" y="18534"/>
                  </a:lnTo>
                  <a:lnTo>
                    <a:pt x="2616" y="21600"/>
                  </a:lnTo>
                  <a:lnTo>
                    <a:pt x="9489" y="19501"/>
                  </a:lnTo>
                  <a:lnTo>
                    <a:pt x="21600" y="727"/>
                  </a:lnTo>
                  <a:lnTo>
                    <a:pt x="16975"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5" name="Google Shape;801;p11"/>
            <p:cNvSpPr/>
            <p:nvPr/>
          </p:nvSpPr>
          <p:spPr>
            <a:xfrm flipH="1">
              <a:off x="3384994" y="1566292"/>
              <a:ext cx="240770" cy="149582"/>
            </a:xfrm>
            <a:custGeom>
              <a:avLst/>
              <a:gdLst/>
              <a:ahLst/>
              <a:cxnLst>
                <a:cxn ang="0">
                  <a:pos x="wd2" y="hd2"/>
                </a:cxn>
                <a:cxn ang="5400000">
                  <a:pos x="wd2" y="hd2"/>
                </a:cxn>
                <a:cxn ang="10800000">
                  <a:pos x="wd2" y="hd2"/>
                </a:cxn>
                <a:cxn ang="16200000">
                  <a:pos x="wd2" y="hd2"/>
                </a:cxn>
              </a:cxnLst>
              <a:rect l="0" t="0" r="r" b="b"/>
              <a:pathLst>
                <a:path w="21600" h="21600" extrusionOk="0">
                  <a:moveTo>
                    <a:pt x="3475" y="0"/>
                  </a:moveTo>
                  <a:lnTo>
                    <a:pt x="0" y="967"/>
                  </a:lnTo>
                  <a:lnTo>
                    <a:pt x="1593" y="6727"/>
                  </a:lnTo>
                  <a:lnTo>
                    <a:pt x="20442" y="21600"/>
                  </a:lnTo>
                  <a:lnTo>
                    <a:pt x="21600" y="18378"/>
                  </a:lnTo>
                  <a:lnTo>
                    <a:pt x="3475"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6" name="Google Shape;802;p11"/>
            <p:cNvSpPr/>
            <p:nvPr/>
          </p:nvSpPr>
          <p:spPr>
            <a:xfrm flipH="1">
              <a:off x="3625438" y="1554505"/>
              <a:ext cx="267552" cy="79721"/>
            </a:xfrm>
            <a:custGeom>
              <a:avLst/>
              <a:gdLst/>
              <a:ahLst/>
              <a:cxnLst>
                <a:cxn ang="0">
                  <a:pos x="wd2" y="hd2"/>
                </a:cxn>
                <a:cxn ang="5400000">
                  <a:pos x="wd2" y="hd2"/>
                </a:cxn>
                <a:cxn ang="10800000">
                  <a:pos x="wd2" y="hd2"/>
                </a:cxn>
                <a:cxn ang="16200000">
                  <a:pos x="wd2" y="hd2"/>
                </a:cxn>
              </a:cxnLst>
              <a:rect l="0" t="0" r="r" b="b"/>
              <a:pathLst>
                <a:path w="21600" h="21600" extrusionOk="0">
                  <a:moveTo>
                    <a:pt x="18396" y="0"/>
                  </a:moveTo>
                  <a:lnTo>
                    <a:pt x="0" y="14777"/>
                  </a:lnTo>
                  <a:lnTo>
                    <a:pt x="365" y="21600"/>
                  </a:lnTo>
                  <a:lnTo>
                    <a:pt x="19567" y="13304"/>
                  </a:lnTo>
                  <a:lnTo>
                    <a:pt x="21600" y="5269"/>
                  </a:lnTo>
                  <a:lnTo>
                    <a:pt x="18396"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7" name="Google Shape;803;p11"/>
            <p:cNvSpPr/>
            <p:nvPr/>
          </p:nvSpPr>
          <p:spPr>
            <a:xfrm flipH="1">
              <a:off x="3626089" y="1549067"/>
              <a:ext cx="267552" cy="79748"/>
            </a:xfrm>
            <a:custGeom>
              <a:avLst/>
              <a:gdLst/>
              <a:ahLst/>
              <a:cxnLst>
                <a:cxn ang="0">
                  <a:pos x="wd2" y="hd2"/>
                </a:cxn>
                <a:cxn ang="5400000">
                  <a:pos x="wd2" y="hd2"/>
                </a:cxn>
                <a:cxn ang="10800000">
                  <a:pos x="wd2" y="hd2"/>
                </a:cxn>
                <a:cxn ang="16200000">
                  <a:pos x="wd2" y="hd2"/>
                </a:cxn>
              </a:cxnLst>
              <a:rect l="0" t="0" r="r" b="b"/>
              <a:pathLst>
                <a:path w="21600" h="21600" extrusionOk="0">
                  <a:moveTo>
                    <a:pt x="18396" y="0"/>
                  </a:moveTo>
                  <a:lnTo>
                    <a:pt x="0" y="14772"/>
                  </a:lnTo>
                  <a:lnTo>
                    <a:pt x="365" y="21600"/>
                  </a:lnTo>
                  <a:lnTo>
                    <a:pt x="19543" y="13220"/>
                  </a:lnTo>
                  <a:lnTo>
                    <a:pt x="21600" y="5275"/>
                  </a:lnTo>
                  <a:lnTo>
                    <a:pt x="18396"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8" name="Google Shape;804;p11"/>
            <p:cNvSpPr/>
            <p:nvPr/>
          </p:nvSpPr>
          <p:spPr>
            <a:xfrm flipH="1">
              <a:off x="3598005" y="1542370"/>
              <a:ext cx="51967" cy="51353"/>
            </a:xfrm>
            <a:custGeom>
              <a:avLst/>
              <a:gdLst/>
              <a:ahLst/>
              <a:cxnLst>
                <a:cxn ang="0">
                  <a:pos x="wd2" y="hd2"/>
                </a:cxn>
                <a:cxn ang="5400000">
                  <a:pos x="wd2" y="hd2"/>
                </a:cxn>
                <a:cxn ang="10800000">
                  <a:pos x="wd2" y="hd2"/>
                </a:cxn>
                <a:cxn ang="16200000">
                  <a:pos x="wd2" y="hd2"/>
                </a:cxn>
              </a:cxnLst>
              <a:rect l="0" t="0" r="r" b="b"/>
              <a:pathLst>
                <a:path w="21600" h="21600" extrusionOk="0">
                  <a:moveTo>
                    <a:pt x="10873" y="0"/>
                  </a:moveTo>
                  <a:cubicBezTo>
                    <a:pt x="4834" y="0"/>
                    <a:pt x="0" y="4834"/>
                    <a:pt x="0" y="10738"/>
                  </a:cubicBezTo>
                  <a:cubicBezTo>
                    <a:pt x="0" y="16777"/>
                    <a:pt x="4834" y="21600"/>
                    <a:pt x="10873" y="21600"/>
                  </a:cubicBezTo>
                  <a:cubicBezTo>
                    <a:pt x="16777" y="21600"/>
                    <a:pt x="21600" y="16777"/>
                    <a:pt x="21600" y="10738"/>
                  </a:cubicBezTo>
                  <a:cubicBezTo>
                    <a:pt x="21600" y="4834"/>
                    <a:pt x="16777" y="0"/>
                    <a:pt x="10873" y="0"/>
                  </a:cubicBez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89" name="Google Shape;805;p11"/>
            <p:cNvSpPr/>
            <p:nvPr/>
          </p:nvSpPr>
          <p:spPr>
            <a:xfrm flipH="1">
              <a:off x="1939670" y="1352929"/>
              <a:ext cx="12701" cy="391340"/>
            </a:xfrm>
            <a:prstGeom prst="rect">
              <a:avLst/>
            </a:pr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0" name="Google Shape;806;p11"/>
            <p:cNvSpPr/>
            <p:nvPr/>
          </p:nvSpPr>
          <p:spPr>
            <a:xfrm flipH="1">
              <a:off x="1935468" y="1352929"/>
              <a:ext cx="12701" cy="391340"/>
            </a:xfrm>
            <a:prstGeom prst="rect">
              <a:avLst/>
            </a:pr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1" name="Google Shape;807;p11"/>
            <p:cNvSpPr/>
            <p:nvPr/>
          </p:nvSpPr>
          <p:spPr>
            <a:xfrm flipH="1">
              <a:off x="1878387" y="1169220"/>
              <a:ext cx="78125" cy="174790"/>
            </a:xfrm>
            <a:custGeom>
              <a:avLst/>
              <a:gdLst/>
              <a:ahLst/>
              <a:cxnLst>
                <a:cxn ang="0">
                  <a:pos x="wd2" y="hd2"/>
                </a:cxn>
                <a:cxn ang="5400000">
                  <a:pos x="wd2" y="hd2"/>
                </a:cxn>
                <a:cxn ang="10800000">
                  <a:pos x="wd2" y="hd2"/>
                </a:cxn>
                <a:cxn ang="16200000">
                  <a:pos x="wd2" y="hd2"/>
                </a:cxn>
              </a:cxnLst>
              <a:rect l="0" t="0" r="r" b="b"/>
              <a:pathLst>
                <a:path w="21600" h="21600" extrusionOk="0">
                  <a:moveTo>
                    <a:pt x="16961" y="0"/>
                  </a:moveTo>
                  <a:lnTo>
                    <a:pt x="0" y="18525"/>
                  </a:lnTo>
                  <a:lnTo>
                    <a:pt x="2593" y="21600"/>
                  </a:lnTo>
                  <a:lnTo>
                    <a:pt x="9548" y="19511"/>
                  </a:lnTo>
                  <a:lnTo>
                    <a:pt x="21600" y="708"/>
                  </a:lnTo>
                  <a:lnTo>
                    <a:pt x="16961"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2" name="Google Shape;808;p11"/>
            <p:cNvSpPr/>
            <p:nvPr/>
          </p:nvSpPr>
          <p:spPr>
            <a:xfrm flipH="1">
              <a:off x="1786736" y="1348456"/>
              <a:ext cx="164273" cy="102061"/>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lnTo>
                    <a:pt x="0" y="947"/>
                  </a:lnTo>
                  <a:lnTo>
                    <a:pt x="1611" y="6752"/>
                  </a:lnTo>
                  <a:lnTo>
                    <a:pt x="20456" y="21600"/>
                  </a:lnTo>
                  <a:lnTo>
                    <a:pt x="21600" y="18363"/>
                  </a:lnTo>
                  <a:lnTo>
                    <a:pt x="3479"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3" name="Google Shape;809;p11"/>
            <p:cNvSpPr/>
            <p:nvPr/>
          </p:nvSpPr>
          <p:spPr>
            <a:xfrm flipH="1">
              <a:off x="1880664" y="1168578"/>
              <a:ext cx="78098" cy="174468"/>
            </a:xfrm>
            <a:custGeom>
              <a:avLst/>
              <a:gdLst/>
              <a:ahLst/>
              <a:cxnLst>
                <a:cxn ang="0">
                  <a:pos x="wd2" y="hd2"/>
                </a:cxn>
                <a:cxn ang="5400000">
                  <a:pos x="wd2" y="hd2"/>
                </a:cxn>
                <a:cxn ang="10800000">
                  <a:pos x="wd2" y="hd2"/>
                </a:cxn>
                <a:cxn ang="16200000">
                  <a:pos x="wd2" y="hd2"/>
                </a:cxn>
              </a:cxnLst>
              <a:rect l="0" t="0" r="r" b="b"/>
              <a:pathLst>
                <a:path w="21600" h="21600" extrusionOk="0">
                  <a:moveTo>
                    <a:pt x="16959" y="0"/>
                  </a:moveTo>
                  <a:lnTo>
                    <a:pt x="0" y="18559"/>
                  </a:lnTo>
                  <a:lnTo>
                    <a:pt x="2587" y="21600"/>
                  </a:lnTo>
                  <a:lnTo>
                    <a:pt x="9552" y="19547"/>
                  </a:lnTo>
                  <a:lnTo>
                    <a:pt x="21600" y="713"/>
                  </a:lnTo>
                  <a:lnTo>
                    <a:pt x="16959"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4" name="Google Shape;810;p11"/>
            <p:cNvSpPr/>
            <p:nvPr/>
          </p:nvSpPr>
          <p:spPr>
            <a:xfrm flipH="1">
              <a:off x="1785760" y="1345268"/>
              <a:ext cx="164300" cy="102061"/>
            </a:xfrm>
            <a:custGeom>
              <a:avLst/>
              <a:gdLst/>
              <a:ahLst/>
              <a:cxnLst>
                <a:cxn ang="0">
                  <a:pos x="wd2" y="hd2"/>
                </a:cxn>
                <a:cxn ang="5400000">
                  <a:pos x="wd2" y="hd2"/>
                </a:cxn>
                <a:cxn ang="10800000">
                  <a:pos x="wd2" y="hd2"/>
                </a:cxn>
                <a:cxn ang="16200000">
                  <a:pos x="wd2" y="hd2"/>
                </a:cxn>
              </a:cxnLst>
              <a:rect l="0" t="0" r="r" b="b"/>
              <a:pathLst>
                <a:path w="21600" h="21600" extrusionOk="0">
                  <a:moveTo>
                    <a:pt x="3482" y="0"/>
                  </a:moveTo>
                  <a:lnTo>
                    <a:pt x="0" y="947"/>
                  </a:lnTo>
                  <a:lnTo>
                    <a:pt x="1614" y="6752"/>
                  </a:lnTo>
                  <a:lnTo>
                    <a:pt x="20452" y="21600"/>
                  </a:lnTo>
                  <a:lnTo>
                    <a:pt x="21600" y="18363"/>
                  </a:lnTo>
                  <a:lnTo>
                    <a:pt x="3482"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5" name="Google Shape;811;p11"/>
            <p:cNvSpPr/>
            <p:nvPr/>
          </p:nvSpPr>
          <p:spPr>
            <a:xfrm flipH="1">
              <a:off x="1949734" y="1337312"/>
              <a:ext cx="182678" cy="54219"/>
            </a:xfrm>
            <a:custGeom>
              <a:avLst/>
              <a:gdLst/>
              <a:ahLst/>
              <a:cxnLst>
                <a:cxn ang="0">
                  <a:pos x="wd2" y="hd2"/>
                </a:cxn>
                <a:cxn ang="5400000">
                  <a:pos x="wd2" y="hd2"/>
                </a:cxn>
                <a:cxn ang="10800000">
                  <a:pos x="wd2" y="hd2"/>
                </a:cxn>
                <a:cxn ang="16200000">
                  <a:pos x="wd2" y="hd2"/>
                </a:cxn>
              </a:cxnLst>
              <a:rect l="0" t="0" r="r" b="b"/>
              <a:pathLst>
                <a:path w="21600" h="21600" extrusionOk="0">
                  <a:moveTo>
                    <a:pt x="18395" y="0"/>
                  </a:moveTo>
                  <a:lnTo>
                    <a:pt x="0" y="14738"/>
                  </a:lnTo>
                  <a:lnTo>
                    <a:pt x="381" y="21600"/>
                  </a:lnTo>
                  <a:lnTo>
                    <a:pt x="19539" y="13212"/>
                  </a:lnTo>
                  <a:lnTo>
                    <a:pt x="21600" y="5208"/>
                  </a:lnTo>
                  <a:lnTo>
                    <a:pt x="18395"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6" name="Google Shape;812;p11"/>
            <p:cNvSpPr/>
            <p:nvPr/>
          </p:nvSpPr>
          <p:spPr>
            <a:xfrm flipH="1">
              <a:off x="1950357" y="1333481"/>
              <a:ext cx="182353" cy="54219"/>
            </a:xfrm>
            <a:custGeom>
              <a:avLst/>
              <a:gdLst/>
              <a:ahLst/>
              <a:cxnLst>
                <a:cxn ang="0">
                  <a:pos x="wd2" y="hd2"/>
                </a:cxn>
                <a:cxn ang="5400000">
                  <a:pos x="wd2" y="hd2"/>
                </a:cxn>
                <a:cxn ang="10800000">
                  <a:pos x="wd2" y="hd2"/>
                </a:cxn>
                <a:cxn ang="16200000">
                  <a:pos x="wd2" y="hd2"/>
                </a:cxn>
              </a:cxnLst>
              <a:rect l="0" t="0" r="r" b="b"/>
              <a:pathLst>
                <a:path w="21600" h="21600" extrusionOk="0">
                  <a:moveTo>
                    <a:pt x="18424" y="0"/>
                  </a:moveTo>
                  <a:lnTo>
                    <a:pt x="0" y="14738"/>
                  </a:lnTo>
                  <a:lnTo>
                    <a:pt x="344" y="21600"/>
                  </a:lnTo>
                  <a:lnTo>
                    <a:pt x="19574" y="13340"/>
                  </a:lnTo>
                  <a:lnTo>
                    <a:pt x="21600" y="5208"/>
                  </a:lnTo>
                  <a:lnTo>
                    <a:pt x="18424"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7" name="Google Shape;813;p11"/>
            <p:cNvSpPr/>
            <p:nvPr/>
          </p:nvSpPr>
          <p:spPr>
            <a:xfrm flipH="1">
              <a:off x="1931003" y="1329008"/>
              <a:ext cx="35511" cy="347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14" y="0"/>
                    <a:pt x="0" y="4759"/>
                    <a:pt x="0" y="10700"/>
                  </a:cubicBezTo>
                  <a:cubicBezTo>
                    <a:pt x="0" y="16841"/>
                    <a:pt x="4914" y="21600"/>
                    <a:pt x="10800" y="21600"/>
                  </a:cubicBezTo>
                  <a:cubicBezTo>
                    <a:pt x="16686" y="21600"/>
                    <a:pt x="21600" y="16841"/>
                    <a:pt x="21600" y="10700"/>
                  </a:cubicBezTo>
                  <a:cubicBezTo>
                    <a:pt x="21600" y="4759"/>
                    <a:pt x="16686" y="0"/>
                    <a:pt x="10800" y="0"/>
                  </a:cubicBez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8" name="Google Shape;814;p11"/>
            <p:cNvSpPr/>
            <p:nvPr/>
          </p:nvSpPr>
          <p:spPr>
            <a:xfrm flipH="1">
              <a:off x="2487411" y="1082161"/>
              <a:ext cx="25184" cy="780750"/>
            </a:xfrm>
            <a:prstGeom prst="rect">
              <a:avLst/>
            </a:pr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899" name="Google Shape;815;p11"/>
            <p:cNvSpPr/>
            <p:nvPr/>
          </p:nvSpPr>
          <p:spPr>
            <a:xfrm flipH="1">
              <a:off x="2482908" y="1082161"/>
              <a:ext cx="12701" cy="780750"/>
            </a:xfrm>
            <a:prstGeom prst="rect">
              <a:avLst/>
            </a:pr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0" name="Google Shape;816;p11"/>
            <p:cNvSpPr/>
            <p:nvPr/>
          </p:nvSpPr>
          <p:spPr>
            <a:xfrm flipH="1">
              <a:off x="2500341" y="807536"/>
              <a:ext cx="231093" cy="303316"/>
            </a:xfrm>
            <a:custGeom>
              <a:avLst/>
              <a:gdLst/>
              <a:ahLst/>
              <a:cxnLst>
                <a:cxn ang="0">
                  <a:pos x="wd2" y="hd2"/>
                </a:cxn>
                <a:cxn ang="5400000">
                  <a:pos x="wd2" y="hd2"/>
                </a:cxn>
                <a:cxn ang="10800000">
                  <a:pos x="wd2" y="hd2"/>
                </a:cxn>
                <a:cxn ang="16200000">
                  <a:pos x="wd2" y="hd2"/>
                </a:cxn>
              </a:cxnLst>
              <a:rect l="0" t="0" r="r" b="b"/>
              <a:pathLst>
                <a:path w="21600" h="21600" extrusionOk="0">
                  <a:moveTo>
                    <a:pt x="2686" y="0"/>
                  </a:moveTo>
                  <a:lnTo>
                    <a:pt x="0" y="1454"/>
                  </a:lnTo>
                  <a:lnTo>
                    <a:pt x="16712" y="20669"/>
                  </a:lnTo>
                  <a:lnTo>
                    <a:pt x="21539" y="21600"/>
                  </a:lnTo>
                  <a:lnTo>
                    <a:pt x="21600" y="17354"/>
                  </a:lnTo>
                  <a:lnTo>
                    <a:pt x="2686"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1" name="Google Shape;817;p11"/>
            <p:cNvSpPr/>
            <p:nvPr/>
          </p:nvSpPr>
          <p:spPr>
            <a:xfrm flipH="1">
              <a:off x="2152091" y="954894"/>
              <a:ext cx="338574" cy="184031"/>
            </a:xfrm>
            <a:custGeom>
              <a:avLst/>
              <a:gdLst/>
              <a:ahLst/>
              <a:cxnLst>
                <a:cxn ang="0">
                  <a:pos x="wd2" y="hd2"/>
                </a:cxn>
                <a:cxn ang="5400000">
                  <a:pos x="wd2" y="hd2"/>
                </a:cxn>
                <a:cxn ang="10800000">
                  <a:pos x="wd2" y="hd2"/>
                </a:cxn>
                <a:cxn ang="16200000">
                  <a:pos x="wd2" y="hd2"/>
                </a:cxn>
              </a:cxnLst>
              <a:rect l="0" t="0" r="r" b="b"/>
              <a:pathLst>
                <a:path w="21600" h="21600" extrusionOk="0">
                  <a:moveTo>
                    <a:pt x="20633" y="0"/>
                  </a:moveTo>
                  <a:lnTo>
                    <a:pt x="1442" y="14636"/>
                  </a:lnTo>
                  <a:lnTo>
                    <a:pt x="0" y="20251"/>
                  </a:lnTo>
                  <a:lnTo>
                    <a:pt x="3789" y="21600"/>
                  </a:lnTo>
                  <a:lnTo>
                    <a:pt x="21600" y="3707"/>
                  </a:lnTo>
                  <a:lnTo>
                    <a:pt x="20633"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2" name="Google Shape;818;p11"/>
            <p:cNvSpPr/>
            <p:nvPr/>
          </p:nvSpPr>
          <p:spPr>
            <a:xfrm flipH="1">
              <a:off x="2504218" y="810429"/>
              <a:ext cx="231065" cy="303289"/>
            </a:xfrm>
            <a:custGeom>
              <a:avLst/>
              <a:gdLst/>
              <a:ahLst/>
              <a:cxnLst>
                <a:cxn ang="0">
                  <a:pos x="wd2" y="hd2"/>
                </a:cxn>
                <a:cxn ang="5400000">
                  <a:pos x="wd2" y="hd2"/>
                </a:cxn>
                <a:cxn ang="10800000">
                  <a:pos x="wd2" y="hd2"/>
                </a:cxn>
                <a:cxn ang="16200000">
                  <a:pos x="wd2" y="hd2"/>
                </a:cxn>
              </a:cxnLst>
              <a:rect l="0" t="0" r="r" b="b"/>
              <a:pathLst>
                <a:path w="21600" h="21600" extrusionOk="0">
                  <a:moveTo>
                    <a:pt x="2684" y="0"/>
                  </a:moveTo>
                  <a:lnTo>
                    <a:pt x="0" y="1454"/>
                  </a:lnTo>
                  <a:lnTo>
                    <a:pt x="16714" y="20669"/>
                  </a:lnTo>
                  <a:lnTo>
                    <a:pt x="21542" y="21600"/>
                  </a:lnTo>
                  <a:lnTo>
                    <a:pt x="21600" y="17353"/>
                  </a:lnTo>
                  <a:lnTo>
                    <a:pt x="2684"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3" name="Google Shape;819;p11"/>
            <p:cNvSpPr/>
            <p:nvPr/>
          </p:nvSpPr>
          <p:spPr>
            <a:xfrm flipH="1">
              <a:off x="2155968" y="949483"/>
              <a:ext cx="338546" cy="184031"/>
            </a:xfrm>
            <a:custGeom>
              <a:avLst/>
              <a:gdLst/>
              <a:ahLst/>
              <a:cxnLst>
                <a:cxn ang="0">
                  <a:pos x="wd2" y="hd2"/>
                </a:cxn>
                <a:cxn ang="5400000">
                  <a:pos x="wd2" y="hd2"/>
                </a:cxn>
                <a:cxn ang="10800000">
                  <a:pos x="wd2" y="hd2"/>
                </a:cxn>
                <a:cxn ang="16200000">
                  <a:pos x="wd2" y="hd2"/>
                </a:cxn>
              </a:cxnLst>
              <a:rect l="0" t="0" r="r" b="b"/>
              <a:pathLst>
                <a:path w="21600" h="21600" extrusionOk="0">
                  <a:moveTo>
                    <a:pt x="20633" y="0"/>
                  </a:moveTo>
                  <a:lnTo>
                    <a:pt x="1441" y="14636"/>
                  </a:lnTo>
                  <a:lnTo>
                    <a:pt x="0" y="20251"/>
                  </a:lnTo>
                  <a:lnTo>
                    <a:pt x="3767" y="21600"/>
                  </a:lnTo>
                  <a:lnTo>
                    <a:pt x="21600" y="3704"/>
                  </a:lnTo>
                  <a:lnTo>
                    <a:pt x="20633"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4" name="Google Shape;820;p11"/>
            <p:cNvSpPr/>
            <p:nvPr/>
          </p:nvSpPr>
          <p:spPr>
            <a:xfrm flipH="1">
              <a:off x="2479360" y="1122664"/>
              <a:ext cx="181703" cy="337443"/>
            </a:xfrm>
            <a:custGeom>
              <a:avLst/>
              <a:gdLst/>
              <a:ahLst/>
              <a:cxnLst>
                <a:cxn ang="0">
                  <a:pos x="wd2" y="hd2"/>
                </a:cxn>
                <a:cxn ang="5400000">
                  <a:pos x="wd2" y="hd2"/>
                </a:cxn>
                <a:cxn ang="10800000">
                  <a:pos x="wd2" y="hd2"/>
                </a:cxn>
                <a:cxn ang="16200000">
                  <a:pos x="wd2" y="hd2"/>
                </a:cxn>
              </a:cxnLst>
              <a:rect l="0" t="0" r="r" b="b"/>
              <a:pathLst>
                <a:path w="21600" h="21600" extrusionOk="0">
                  <a:moveTo>
                    <a:pt x="19950" y="0"/>
                  </a:moveTo>
                  <a:lnTo>
                    <a:pt x="13699" y="1836"/>
                  </a:lnTo>
                  <a:lnTo>
                    <a:pt x="0" y="20660"/>
                  </a:lnTo>
                  <a:lnTo>
                    <a:pt x="3799" y="21600"/>
                  </a:lnTo>
                  <a:lnTo>
                    <a:pt x="21600" y="3246"/>
                  </a:lnTo>
                  <a:lnTo>
                    <a:pt x="19950" y="0"/>
                  </a:lnTo>
                  <a:close/>
                </a:path>
              </a:pathLst>
            </a:custGeom>
            <a:solidFill>
              <a:schemeClr val="accent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5" name="Google Shape;821;p11"/>
            <p:cNvSpPr/>
            <p:nvPr/>
          </p:nvSpPr>
          <p:spPr>
            <a:xfrm flipH="1">
              <a:off x="2486137" y="1119155"/>
              <a:ext cx="181702" cy="337443"/>
            </a:xfrm>
            <a:custGeom>
              <a:avLst/>
              <a:gdLst/>
              <a:ahLst/>
              <a:cxnLst>
                <a:cxn ang="0">
                  <a:pos x="wd2" y="hd2"/>
                </a:cxn>
                <a:cxn ang="5400000">
                  <a:pos x="wd2" y="hd2"/>
                </a:cxn>
                <a:cxn ang="10800000">
                  <a:pos x="wd2" y="hd2"/>
                </a:cxn>
                <a:cxn ang="16200000">
                  <a:pos x="wd2" y="hd2"/>
                </a:cxn>
              </a:cxnLst>
              <a:rect l="0" t="0" r="r" b="b"/>
              <a:pathLst>
                <a:path w="21600" h="21600" extrusionOk="0">
                  <a:moveTo>
                    <a:pt x="19950" y="0"/>
                  </a:moveTo>
                  <a:lnTo>
                    <a:pt x="13695" y="1836"/>
                  </a:lnTo>
                  <a:lnTo>
                    <a:pt x="0" y="20660"/>
                  </a:lnTo>
                  <a:lnTo>
                    <a:pt x="3799" y="21600"/>
                  </a:lnTo>
                  <a:lnTo>
                    <a:pt x="21600" y="3246"/>
                  </a:lnTo>
                  <a:lnTo>
                    <a:pt x="19950" y="0"/>
                  </a:lnTo>
                  <a:close/>
                </a:path>
              </a:pathLst>
            </a:custGeom>
            <a:solidFill>
              <a:srgbClr val="FBF5F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6" name="Google Shape;822;p11"/>
            <p:cNvSpPr/>
            <p:nvPr/>
          </p:nvSpPr>
          <p:spPr>
            <a:xfrm flipH="1">
              <a:off x="2463529" y="1081518"/>
              <a:ext cx="70698" cy="69515"/>
            </a:xfrm>
            <a:custGeom>
              <a:avLst/>
              <a:gdLst/>
              <a:ahLst/>
              <a:cxnLst>
                <a:cxn ang="0">
                  <a:pos x="wd2" y="hd2"/>
                </a:cxn>
                <a:cxn ang="5400000">
                  <a:pos x="wd2" y="hd2"/>
                </a:cxn>
                <a:cxn ang="10800000">
                  <a:pos x="wd2" y="hd2"/>
                </a:cxn>
                <a:cxn ang="16200000">
                  <a:pos x="wd2" y="hd2"/>
                </a:cxn>
              </a:cxnLst>
              <a:rect l="0" t="0" r="r" b="b"/>
              <a:pathLst>
                <a:path w="21600" h="21600" extrusionOk="0">
                  <a:moveTo>
                    <a:pt x="10850" y="0"/>
                  </a:moveTo>
                  <a:cubicBezTo>
                    <a:pt x="4837" y="0"/>
                    <a:pt x="0" y="4853"/>
                    <a:pt x="0" y="10804"/>
                  </a:cubicBezTo>
                  <a:cubicBezTo>
                    <a:pt x="0" y="16747"/>
                    <a:pt x="4837" y="21600"/>
                    <a:pt x="10850" y="21600"/>
                  </a:cubicBezTo>
                  <a:cubicBezTo>
                    <a:pt x="16763" y="21600"/>
                    <a:pt x="21600" y="16747"/>
                    <a:pt x="21600" y="10804"/>
                  </a:cubicBezTo>
                  <a:cubicBezTo>
                    <a:pt x="21600" y="4853"/>
                    <a:pt x="16763" y="0"/>
                    <a:pt x="10850" y="0"/>
                  </a:cubicBezTo>
                  <a:close/>
                </a:path>
              </a:pathLst>
            </a:custGeom>
            <a:solidFill>
              <a:srgbClr val="40B4E5"/>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7" name="Google Shape;824;p11"/>
            <p:cNvSpPr/>
            <p:nvPr/>
          </p:nvSpPr>
          <p:spPr>
            <a:xfrm flipH="1">
              <a:off x="0" y="2164323"/>
              <a:ext cx="4021453" cy="867005"/>
            </a:xfrm>
            <a:custGeom>
              <a:avLst/>
              <a:gdLst/>
              <a:ahLst/>
              <a:cxnLst>
                <a:cxn ang="0">
                  <a:pos x="wd2" y="hd2"/>
                </a:cxn>
                <a:cxn ang="5400000">
                  <a:pos x="wd2" y="hd2"/>
                </a:cxn>
                <a:cxn ang="10800000">
                  <a:pos x="wd2" y="hd2"/>
                </a:cxn>
                <a:cxn ang="16200000">
                  <a:pos x="wd2" y="hd2"/>
                </a:cxn>
              </a:cxnLst>
              <a:rect l="0" t="0" r="r" b="b"/>
              <a:pathLst>
                <a:path w="21600" h="21600" extrusionOk="0">
                  <a:moveTo>
                    <a:pt x="18695" y="0"/>
                  </a:moveTo>
                  <a:cubicBezTo>
                    <a:pt x="18367" y="0"/>
                    <a:pt x="18046" y="330"/>
                    <a:pt x="17767" y="1187"/>
                  </a:cubicBezTo>
                  <a:cubicBezTo>
                    <a:pt x="16548" y="4938"/>
                    <a:pt x="15777" y="8195"/>
                    <a:pt x="13327" y="8339"/>
                  </a:cubicBezTo>
                  <a:cubicBezTo>
                    <a:pt x="10878" y="8490"/>
                    <a:pt x="8064" y="11469"/>
                    <a:pt x="6957" y="14846"/>
                  </a:cubicBezTo>
                  <a:cubicBezTo>
                    <a:pt x="5941" y="17953"/>
                    <a:pt x="1858" y="17508"/>
                    <a:pt x="0" y="21600"/>
                  </a:cubicBezTo>
                  <a:lnTo>
                    <a:pt x="21600" y="21600"/>
                  </a:lnTo>
                  <a:lnTo>
                    <a:pt x="21600" y="6376"/>
                  </a:lnTo>
                  <a:lnTo>
                    <a:pt x="20999" y="3746"/>
                  </a:lnTo>
                  <a:cubicBezTo>
                    <a:pt x="20999" y="3746"/>
                    <a:pt x="19802" y="0"/>
                    <a:pt x="18695" y="0"/>
                  </a:cubicBezTo>
                  <a:close/>
                </a:path>
              </a:pathLst>
            </a:custGeom>
            <a:solidFill>
              <a:srgbClr val="75D9C3"/>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8" name="Google Shape;825;p11"/>
            <p:cNvSpPr/>
            <p:nvPr/>
          </p:nvSpPr>
          <p:spPr>
            <a:xfrm flipH="1">
              <a:off x="4913545" y="2618183"/>
              <a:ext cx="1658953" cy="418449"/>
            </a:xfrm>
            <a:custGeom>
              <a:avLst/>
              <a:gdLst/>
              <a:ahLst/>
              <a:cxnLst>
                <a:cxn ang="0">
                  <a:pos x="wd2" y="hd2"/>
                </a:cxn>
                <a:cxn ang="5400000">
                  <a:pos x="wd2" y="hd2"/>
                </a:cxn>
                <a:cxn ang="10800000">
                  <a:pos x="wd2" y="hd2"/>
                </a:cxn>
                <a:cxn ang="16200000">
                  <a:pos x="wd2" y="hd2"/>
                </a:cxn>
              </a:cxnLst>
              <a:rect l="0" t="0" r="r" b="b"/>
              <a:pathLst>
                <a:path w="21600" h="21600" extrusionOk="0">
                  <a:moveTo>
                    <a:pt x="10993" y="0"/>
                  </a:moveTo>
                  <a:cubicBezTo>
                    <a:pt x="9586" y="0"/>
                    <a:pt x="8384" y="4098"/>
                    <a:pt x="7900" y="9878"/>
                  </a:cubicBezTo>
                  <a:cubicBezTo>
                    <a:pt x="7312" y="7605"/>
                    <a:pt x="6501" y="6206"/>
                    <a:pt x="5610" y="6206"/>
                  </a:cubicBezTo>
                  <a:cubicBezTo>
                    <a:pt x="3992" y="6206"/>
                    <a:pt x="2647" y="10799"/>
                    <a:pt x="2379" y="16842"/>
                  </a:cubicBezTo>
                  <a:cubicBezTo>
                    <a:pt x="2156" y="16413"/>
                    <a:pt x="1912" y="16167"/>
                    <a:pt x="1652" y="16167"/>
                  </a:cubicBezTo>
                  <a:cubicBezTo>
                    <a:pt x="824" y="16167"/>
                    <a:pt x="139" y="18504"/>
                    <a:pt x="0" y="21600"/>
                  </a:cubicBezTo>
                  <a:lnTo>
                    <a:pt x="21600" y="21600"/>
                  </a:lnTo>
                  <a:cubicBezTo>
                    <a:pt x="21600" y="21583"/>
                    <a:pt x="21600" y="21583"/>
                    <a:pt x="21600" y="21567"/>
                  </a:cubicBezTo>
                  <a:cubicBezTo>
                    <a:pt x="21600" y="16513"/>
                    <a:pt x="20554" y="12413"/>
                    <a:pt x="19263" y="12413"/>
                  </a:cubicBezTo>
                  <a:cubicBezTo>
                    <a:pt x="18936" y="12413"/>
                    <a:pt x="18625" y="12677"/>
                    <a:pt x="18339" y="13154"/>
                  </a:cubicBezTo>
                  <a:cubicBezTo>
                    <a:pt x="17969" y="7902"/>
                    <a:pt x="16742" y="4033"/>
                    <a:pt x="15280" y="4033"/>
                  </a:cubicBezTo>
                  <a:cubicBezTo>
                    <a:pt x="14666" y="4033"/>
                    <a:pt x="14090" y="4741"/>
                    <a:pt x="13603" y="5926"/>
                  </a:cubicBezTo>
                  <a:cubicBezTo>
                    <a:pt x="12998" y="2322"/>
                    <a:pt x="12052" y="0"/>
                    <a:pt x="10993"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09" name="Google Shape;826;p11"/>
            <p:cNvSpPr/>
            <p:nvPr/>
          </p:nvSpPr>
          <p:spPr>
            <a:xfrm flipH="1">
              <a:off x="6763" y="2421081"/>
              <a:ext cx="2440299" cy="615551"/>
            </a:xfrm>
            <a:custGeom>
              <a:avLst/>
              <a:gdLst/>
              <a:ahLst/>
              <a:cxnLst>
                <a:cxn ang="0">
                  <a:pos x="wd2" y="hd2"/>
                </a:cxn>
                <a:cxn ang="5400000">
                  <a:pos x="wd2" y="hd2"/>
                </a:cxn>
                <a:cxn ang="10800000">
                  <a:pos x="wd2" y="hd2"/>
                </a:cxn>
                <a:cxn ang="16200000">
                  <a:pos x="wd2" y="hd2"/>
                </a:cxn>
              </a:cxnLst>
              <a:rect l="0" t="0" r="r" b="b"/>
              <a:pathLst>
                <a:path w="21600" h="21600" extrusionOk="0">
                  <a:moveTo>
                    <a:pt x="10993" y="0"/>
                  </a:moveTo>
                  <a:cubicBezTo>
                    <a:pt x="9584" y="0"/>
                    <a:pt x="8385" y="4096"/>
                    <a:pt x="7902" y="9871"/>
                  </a:cubicBezTo>
                  <a:cubicBezTo>
                    <a:pt x="7310" y="7610"/>
                    <a:pt x="6502" y="6211"/>
                    <a:pt x="5608" y="6211"/>
                  </a:cubicBezTo>
                  <a:cubicBezTo>
                    <a:pt x="3991" y="6211"/>
                    <a:pt x="2648" y="10800"/>
                    <a:pt x="2377" y="16844"/>
                  </a:cubicBezTo>
                  <a:cubicBezTo>
                    <a:pt x="2157" y="16418"/>
                    <a:pt x="1911" y="16160"/>
                    <a:pt x="1648" y="16160"/>
                  </a:cubicBezTo>
                  <a:cubicBezTo>
                    <a:pt x="823" y="16160"/>
                    <a:pt x="140" y="18511"/>
                    <a:pt x="0" y="21600"/>
                  </a:cubicBezTo>
                  <a:lnTo>
                    <a:pt x="21597" y="21600"/>
                  </a:lnTo>
                  <a:cubicBezTo>
                    <a:pt x="21597" y="21589"/>
                    <a:pt x="21600" y="21577"/>
                    <a:pt x="21600" y="21577"/>
                  </a:cubicBezTo>
                  <a:cubicBezTo>
                    <a:pt x="21600" y="16518"/>
                    <a:pt x="20552" y="12412"/>
                    <a:pt x="19260" y="12412"/>
                  </a:cubicBezTo>
                  <a:cubicBezTo>
                    <a:pt x="18935" y="12412"/>
                    <a:pt x="18623" y="12680"/>
                    <a:pt x="18340" y="13161"/>
                  </a:cubicBezTo>
                  <a:cubicBezTo>
                    <a:pt x="17966" y="7902"/>
                    <a:pt x="16741" y="4040"/>
                    <a:pt x="15281" y="4040"/>
                  </a:cubicBezTo>
                  <a:cubicBezTo>
                    <a:pt x="14664" y="4040"/>
                    <a:pt x="14090" y="4745"/>
                    <a:pt x="13604" y="5931"/>
                  </a:cubicBezTo>
                  <a:cubicBezTo>
                    <a:pt x="12996" y="2327"/>
                    <a:pt x="12053" y="0"/>
                    <a:pt x="10993"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10" name="Google Shape;827;p11"/>
            <p:cNvSpPr/>
            <p:nvPr/>
          </p:nvSpPr>
          <p:spPr>
            <a:xfrm flipH="1">
              <a:off x="2801139" y="2592976"/>
              <a:ext cx="1758356" cy="443629"/>
            </a:xfrm>
            <a:custGeom>
              <a:avLst/>
              <a:gdLst/>
              <a:ahLst/>
              <a:cxnLst>
                <a:cxn ang="0">
                  <a:pos x="wd2" y="hd2"/>
                </a:cxn>
                <a:cxn ang="5400000">
                  <a:pos x="wd2" y="hd2"/>
                </a:cxn>
                <a:cxn ang="10800000">
                  <a:pos x="wd2" y="hd2"/>
                </a:cxn>
                <a:cxn ang="16200000">
                  <a:pos x="wd2" y="hd2"/>
                </a:cxn>
              </a:cxnLst>
              <a:rect l="0" t="0" r="r" b="b"/>
              <a:pathLst>
                <a:path w="21600" h="21600" extrusionOk="0">
                  <a:moveTo>
                    <a:pt x="10994" y="0"/>
                  </a:moveTo>
                  <a:cubicBezTo>
                    <a:pt x="9587" y="0"/>
                    <a:pt x="8385" y="4099"/>
                    <a:pt x="7902" y="9876"/>
                  </a:cubicBezTo>
                  <a:cubicBezTo>
                    <a:pt x="7311" y="7609"/>
                    <a:pt x="6502" y="6211"/>
                    <a:pt x="5610" y="6211"/>
                  </a:cubicBezTo>
                  <a:cubicBezTo>
                    <a:pt x="3993" y="6211"/>
                    <a:pt x="2649" y="10807"/>
                    <a:pt x="2379" y="16849"/>
                  </a:cubicBezTo>
                  <a:cubicBezTo>
                    <a:pt x="2157" y="16429"/>
                    <a:pt x="1911" y="16165"/>
                    <a:pt x="1649" y="16165"/>
                  </a:cubicBezTo>
                  <a:cubicBezTo>
                    <a:pt x="825" y="16165"/>
                    <a:pt x="139" y="18510"/>
                    <a:pt x="0" y="21600"/>
                  </a:cubicBezTo>
                  <a:lnTo>
                    <a:pt x="21600" y="21600"/>
                  </a:lnTo>
                  <a:cubicBezTo>
                    <a:pt x="21600" y="21584"/>
                    <a:pt x="21600" y="21584"/>
                    <a:pt x="21600" y="21569"/>
                  </a:cubicBezTo>
                  <a:cubicBezTo>
                    <a:pt x="21600" y="16522"/>
                    <a:pt x="20553" y="12423"/>
                    <a:pt x="19261" y="12423"/>
                  </a:cubicBezTo>
                  <a:cubicBezTo>
                    <a:pt x="18936" y="12423"/>
                    <a:pt x="18622" y="12687"/>
                    <a:pt x="18341" y="13168"/>
                  </a:cubicBezTo>
                  <a:cubicBezTo>
                    <a:pt x="17968" y="7904"/>
                    <a:pt x="16743" y="4052"/>
                    <a:pt x="15280" y="4052"/>
                  </a:cubicBezTo>
                  <a:cubicBezTo>
                    <a:pt x="14665" y="4052"/>
                    <a:pt x="14091" y="4751"/>
                    <a:pt x="13603" y="5932"/>
                  </a:cubicBezTo>
                  <a:cubicBezTo>
                    <a:pt x="12996" y="2329"/>
                    <a:pt x="12053" y="0"/>
                    <a:pt x="10994" y="0"/>
                  </a:cubicBezTo>
                  <a:close/>
                </a:path>
              </a:pathLst>
            </a:custGeom>
            <a:solidFill>
              <a:srgbClr val="449E8B"/>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11" name="Google Shape;828;p11"/>
            <p:cNvSpPr/>
            <p:nvPr/>
          </p:nvSpPr>
          <p:spPr>
            <a:xfrm flipH="1">
              <a:off x="2601655" y="2742236"/>
              <a:ext cx="1167060" cy="294396"/>
            </a:xfrm>
            <a:custGeom>
              <a:avLst/>
              <a:gdLst/>
              <a:ahLst/>
              <a:cxnLst>
                <a:cxn ang="0">
                  <a:pos x="wd2" y="hd2"/>
                </a:cxn>
                <a:cxn ang="5400000">
                  <a:pos x="wd2" y="hd2"/>
                </a:cxn>
                <a:cxn ang="10800000">
                  <a:pos x="wd2" y="hd2"/>
                </a:cxn>
                <a:cxn ang="16200000">
                  <a:pos x="wd2" y="hd2"/>
                </a:cxn>
              </a:cxnLst>
              <a:rect l="0" t="0" r="r" b="b"/>
              <a:pathLst>
                <a:path w="21600" h="21600" extrusionOk="0">
                  <a:moveTo>
                    <a:pt x="10991" y="0"/>
                  </a:moveTo>
                  <a:cubicBezTo>
                    <a:pt x="9587" y="0"/>
                    <a:pt x="8387" y="4096"/>
                    <a:pt x="7903" y="9876"/>
                  </a:cubicBezTo>
                  <a:cubicBezTo>
                    <a:pt x="7311" y="7630"/>
                    <a:pt x="6499" y="6226"/>
                    <a:pt x="5609" y="6226"/>
                  </a:cubicBezTo>
                  <a:cubicBezTo>
                    <a:pt x="3990" y="6226"/>
                    <a:pt x="2646" y="10812"/>
                    <a:pt x="2377" y="16850"/>
                  </a:cubicBezTo>
                  <a:cubicBezTo>
                    <a:pt x="2156" y="16429"/>
                    <a:pt x="1912" y="16172"/>
                    <a:pt x="1649" y="16172"/>
                  </a:cubicBezTo>
                  <a:cubicBezTo>
                    <a:pt x="818" y="16172"/>
                    <a:pt x="137" y="18510"/>
                    <a:pt x="0" y="21600"/>
                  </a:cubicBezTo>
                  <a:lnTo>
                    <a:pt x="21600" y="21600"/>
                  </a:lnTo>
                  <a:cubicBezTo>
                    <a:pt x="21600" y="21600"/>
                    <a:pt x="21600" y="21600"/>
                    <a:pt x="21600" y="21576"/>
                  </a:cubicBezTo>
                  <a:cubicBezTo>
                    <a:pt x="21600" y="16521"/>
                    <a:pt x="20554" y="12427"/>
                    <a:pt x="19264" y="12427"/>
                  </a:cubicBezTo>
                  <a:cubicBezTo>
                    <a:pt x="18936" y="12427"/>
                    <a:pt x="18625" y="12685"/>
                    <a:pt x="18338" y="13176"/>
                  </a:cubicBezTo>
                  <a:cubicBezTo>
                    <a:pt x="17968" y="7911"/>
                    <a:pt x="16743" y="4049"/>
                    <a:pt x="15280" y="4049"/>
                  </a:cubicBezTo>
                  <a:cubicBezTo>
                    <a:pt x="14665" y="4049"/>
                    <a:pt x="14091" y="4750"/>
                    <a:pt x="13601" y="5945"/>
                  </a:cubicBezTo>
                  <a:cubicBezTo>
                    <a:pt x="12992" y="2341"/>
                    <a:pt x="12055" y="0"/>
                    <a:pt x="10991" y="0"/>
                  </a:cubicBezTo>
                  <a:close/>
                </a:path>
              </a:pathLst>
            </a:custGeom>
            <a:solidFill>
              <a:srgbClr val="5AD199"/>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12" name="Google Shape;829;p11"/>
            <p:cNvSpPr/>
            <p:nvPr/>
          </p:nvSpPr>
          <p:spPr>
            <a:xfrm flipH="1">
              <a:off x="2051400" y="2742236"/>
              <a:ext cx="1167060" cy="294369"/>
            </a:xfrm>
            <a:custGeom>
              <a:avLst/>
              <a:gdLst/>
              <a:ahLst/>
              <a:cxnLst>
                <a:cxn ang="0">
                  <a:pos x="wd2" y="hd2"/>
                </a:cxn>
                <a:cxn ang="5400000">
                  <a:pos x="wd2" y="hd2"/>
                </a:cxn>
                <a:cxn ang="10800000">
                  <a:pos x="wd2" y="hd2"/>
                </a:cxn>
                <a:cxn ang="16200000">
                  <a:pos x="wd2" y="hd2"/>
                </a:cxn>
              </a:cxnLst>
              <a:rect l="0" t="0" r="r" b="b"/>
              <a:pathLst>
                <a:path w="21600" h="21600" extrusionOk="0">
                  <a:moveTo>
                    <a:pt x="10997" y="0"/>
                  </a:moveTo>
                  <a:cubicBezTo>
                    <a:pt x="9587" y="0"/>
                    <a:pt x="8387" y="4094"/>
                    <a:pt x="7903" y="9875"/>
                  </a:cubicBezTo>
                  <a:cubicBezTo>
                    <a:pt x="7311" y="7629"/>
                    <a:pt x="6505" y="6225"/>
                    <a:pt x="5609" y="6225"/>
                  </a:cubicBezTo>
                  <a:cubicBezTo>
                    <a:pt x="3990" y="6225"/>
                    <a:pt x="2646" y="10813"/>
                    <a:pt x="2377" y="16849"/>
                  </a:cubicBezTo>
                  <a:cubicBezTo>
                    <a:pt x="2156" y="16429"/>
                    <a:pt x="1912" y="16171"/>
                    <a:pt x="1649" y="16171"/>
                  </a:cubicBezTo>
                  <a:cubicBezTo>
                    <a:pt x="824" y="16171"/>
                    <a:pt x="137" y="18512"/>
                    <a:pt x="0" y="21600"/>
                  </a:cubicBezTo>
                  <a:lnTo>
                    <a:pt x="21600" y="21600"/>
                  </a:lnTo>
                  <a:cubicBezTo>
                    <a:pt x="21600" y="21600"/>
                    <a:pt x="21600" y="21600"/>
                    <a:pt x="21600" y="21576"/>
                  </a:cubicBezTo>
                  <a:cubicBezTo>
                    <a:pt x="21600" y="16523"/>
                    <a:pt x="20554" y="12427"/>
                    <a:pt x="19264" y="12427"/>
                  </a:cubicBezTo>
                  <a:cubicBezTo>
                    <a:pt x="18936" y="12427"/>
                    <a:pt x="18625" y="12684"/>
                    <a:pt x="18344" y="13175"/>
                  </a:cubicBezTo>
                  <a:cubicBezTo>
                    <a:pt x="17968" y="7910"/>
                    <a:pt x="16743" y="4049"/>
                    <a:pt x="15286" y="4049"/>
                  </a:cubicBezTo>
                  <a:cubicBezTo>
                    <a:pt x="14665" y="4049"/>
                    <a:pt x="14091" y="4751"/>
                    <a:pt x="13607" y="5944"/>
                  </a:cubicBezTo>
                  <a:cubicBezTo>
                    <a:pt x="12998" y="2339"/>
                    <a:pt x="12055" y="0"/>
                    <a:pt x="10997" y="0"/>
                  </a:cubicBezTo>
                  <a:close/>
                </a:path>
              </a:pathLst>
            </a:custGeom>
            <a:solidFill>
              <a:schemeClr val="accent1"/>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sp>
          <p:nvSpPr>
            <p:cNvPr id="913" name="Google Shape;830;p11"/>
            <p:cNvSpPr/>
            <p:nvPr/>
          </p:nvSpPr>
          <p:spPr>
            <a:xfrm flipH="1">
              <a:off x="4330029" y="2742236"/>
              <a:ext cx="1167060" cy="294369"/>
            </a:xfrm>
            <a:custGeom>
              <a:avLst/>
              <a:gdLst/>
              <a:ahLst/>
              <a:cxnLst>
                <a:cxn ang="0">
                  <a:pos x="wd2" y="hd2"/>
                </a:cxn>
                <a:cxn ang="5400000">
                  <a:pos x="wd2" y="hd2"/>
                </a:cxn>
                <a:cxn ang="10800000">
                  <a:pos x="wd2" y="hd2"/>
                </a:cxn>
                <a:cxn ang="16200000">
                  <a:pos x="wd2" y="hd2"/>
                </a:cxn>
              </a:cxnLst>
              <a:rect l="0" t="0" r="r" b="b"/>
              <a:pathLst>
                <a:path w="21600" h="21600" extrusionOk="0">
                  <a:moveTo>
                    <a:pt x="10991" y="0"/>
                  </a:moveTo>
                  <a:cubicBezTo>
                    <a:pt x="9588" y="0"/>
                    <a:pt x="8387" y="4094"/>
                    <a:pt x="7903" y="9875"/>
                  </a:cubicBezTo>
                  <a:cubicBezTo>
                    <a:pt x="7311" y="7629"/>
                    <a:pt x="6499" y="6225"/>
                    <a:pt x="5609" y="6225"/>
                  </a:cubicBezTo>
                  <a:cubicBezTo>
                    <a:pt x="3990" y="6225"/>
                    <a:pt x="2647" y="10813"/>
                    <a:pt x="2378" y="16849"/>
                  </a:cubicBezTo>
                  <a:cubicBezTo>
                    <a:pt x="2156" y="16429"/>
                    <a:pt x="1912" y="16171"/>
                    <a:pt x="1649" y="16171"/>
                  </a:cubicBezTo>
                  <a:cubicBezTo>
                    <a:pt x="818" y="16171"/>
                    <a:pt x="137" y="18512"/>
                    <a:pt x="0" y="21600"/>
                  </a:cubicBezTo>
                  <a:lnTo>
                    <a:pt x="21600" y="21600"/>
                  </a:lnTo>
                  <a:cubicBezTo>
                    <a:pt x="21600" y="21600"/>
                    <a:pt x="21600" y="21600"/>
                    <a:pt x="21600" y="21576"/>
                  </a:cubicBezTo>
                  <a:cubicBezTo>
                    <a:pt x="21600" y="16523"/>
                    <a:pt x="20555" y="12427"/>
                    <a:pt x="19265" y="12427"/>
                  </a:cubicBezTo>
                  <a:cubicBezTo>
                    <a:pt x="18936" y="12427"/>
                    <a:pt x="18625" y="12684"/>
                    <a:pt x="18338" y="13175"/>
                  </a:cubicBezTo>
                  <a:cubicBezTo>
                    <a:pt x="17968" y="7910"/>
                    <a:pt x="16743" y="4049"/>
                    <a:pt x="15280" y="4049"/>
                  </a:cubicBezTo>
                  <a:cubicBezTo>
                    <a:pt x="14665" y="4049"/>
                    <a:pt x="14091" y="4751"/>
                    <a:pt x="13602" y="5944"/>
                  </a:cubicBezTo>
                  <a:cubicBezTo>
                    <a:pt x="12992" y="2339"/>
                    <a:pt x="12055" y="0"/>
                    <a:pt x="10991" y="0"/>
                  </a:cubicBezTo>
                  <a:close/>
                </a:path>
              </a:pathLst>
            </a:custGeom>
            <a:solidFill>
              <a:schemeClr val="accent1"/>
            </a:solidFill>
            <a:ln w="12700" cap="flat">
              <a:noFill/>
              <a:miter lim="400000"/>
            </a:ln>
            <a:effectLst/>
          </p:spPr>
          <p:txBody>
            <a:bodyPr wrap="square" lIns="0" tIns="0" rIns="0" bIns="0" numCol="1" anchor="ctr">
              <a:noAutofit/>
            </a:bodyPr>
            <a:lstStyle/>
            <a:p>
              <a:pPr>
                <a:defRPr sz="1700">
                  <a:solidFill>
                    <a:srgbClr val="000000"/>
                  </a:solidFill>
                </a:defRPr>
              </a:pPr>
              <a:endParaRPr/>
            </a:p>
          </p:txBody>
        </p:sp>
      </p:grpSp>
      <p:sp>
        <p:nvSpPr>
          <p:cNvPr id="915" name="Google Shape;831;p11"/>
          <p:cNvSpPr txBox="1"/>
          <p:nvPr/>
        </p:nvSpPr>
        <p:spPr>
          <a:xfrm>
            <a:off x="722388" y="1216018"/>
            <a:ext cx="27768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spcBef>
                <a:spcPts val="300"/>
              </a:spcBef>
              <a:defRPr sz="1000">
                <a:latin typeface="Open Sans"/>
                <a:ea typeface="Open Sans"/>
                <a:cs typeface="Open Sans"/>
                <a:sym typeface="Open Sans"/>
              </a:defRPr>
            </a:lvl1pPr>
          </a:lstStyle>
          <a:p>
            <a:r>
              <a:t>Please keep this slide for attribution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Google Shape;450;p2"/>
          <p:cNvSpPr txBox="1">
            <a:spLocks noGrp="1"/>
          </p:cNvSpPr>
          <p:nvPr>
            <p:ph type="title"/>
          </p:nvPr>
        </p:nvSpPr>
        <p:spPr>
          <a:xfrm>
            <a:off x="717450" y="478071"/>
            <a:ext cx="4604100" cy="572701"/>
          </a:xfrm>
          <a:prstGeom prst="rect">
            <a:avLst/>
          </a:prstGeom>
        </p:spPr>
        <p:txBody>
          <a:bodyPr>
            <a:noAutofit/>
          </a:bodyPr>
          <a:lstStyle>
            <a:lvl1pPr defTabSz="365760">
              <a:defRPr sz="2520">
                <a:solidFill>
                  <a:srgbClr val="053B5C"/>
                </a:solidFill>
              </a:defRPr>
            </a:lvl1pPr>
          </a:lstStyle>
          <a:p>
            <a:r>
              <a:rPr sz="2800" dirty="0"/>
              <a:t>CONTENTS</a:t>
            </a:r>
          </a:p>
        </p:txBody>
      </p:sp>
      <p:sp>
        <p:nvSpPr>
          <p:cNvPr id="555" name="Google Shape;451;p2"/>
          <p:cNvSpPr txBox="1">
            <a:spLocks noGrp="1"/>
          </p:cNvSpPr>
          <p:nvPr>
            <p:ph type="body" idx="1"/>
          </p:nvPr>
        </p:nvSpPr>
        <p:spPr>
          <a:xfrm>
            <a:off x="717450" y="861500"/>
            <a:ext cx="7709100" cy="3772800"/>
          </a:xfrm>
          <a:prstGeom prst="rect">
            <a:avLst/>
          </a:prstGeom>
        </p:spPr>
        <p:txBody>
          <a:bodyPr>
            <a:normAutofit lnSpcReduction="10000"/>
          </a:bodyPr>
          <a:lstStyle/>
          <a:p>
            <a:pPr marL="0" indent="0">
              <a:lnSpc>
                <a:spcPct val="150000"/>
              </a:lnSpc>
              <a:buSzTx/>
              <a:buNone/>
            </a:pPr>
            <a:endParaRPr sz="1600" dirty="0">
              <a:solidFill>
                <a:srgbClr val="053B5C"/>
              </a:solidFill>
            </a:endParaRPr>
          </a:p>
          <a:p>
            <a:pPr marL="914400" indent="-381000">
              <a:lnSpc>
                <a:spcPct val="150000"/>
              </a:lnSpc>
              <a:buClr>
                <a:srgbClr val="053B5C"/>
              </a:buClr>
              <a:buSzPts val="2400"/>
              <a:defRPr sz="2400">
                <a:solidFill>
                  <a:srgbClr val="053B5C"/>
                </a:solidFill>
              </a:defRPr>
            </a:pPr>
            <a:r>
              <a:rPr dirty="0">
                <a:latin typeface="Oswald" pitchFamily="2" charset="77"/>
              </a:rPr>
              <a:t>What is Collections Diversity?</a:t>
            </a:r>
          </a:p>
          <a:p>
            <a:pPr marL="914400" indent="-381000">
              <a:lnSpc>
                <a:spcPct val="150000"/>
              </a:lnSpc>
              <a:buClr>
                <a:srgbClr val="053B5C"/>
              </a:buClr>
              <a:buSzPts val="2400"/>
              <a:defRPr sz="2400">
                <a:solidFill>
                  <a:srgbClr val="053B5C"/>
                </a:solidFill>
              </a:defRPr>
            </a:pPr>
            <a:r>
              <a:rPr dirty="0">
                <a:latin typeface="Oswald" pitchFamily="2" charset="77"/>
              </a:rPr>
              <a:t>Why a BIPOC</a:t>
            </a:r>
            <a:r>
              <a:rPr lang="en-US" dirty="0">
                <a:latin typeface="Oswald" pitchFamily="2" charset="77"/>
              </a:rPr>
              <a:t> author</a:t>
            </a:r>
            <a:r>
              <a:rPr dirty="0">
                <a:latin typeface="Oswald" pitchFamily="2" charset="77"/>
              </a:rPr>
              <a:t> representation assessment?</a:t>
            </a:r>
          </a:p>
          <a:p>
            <a:pPr marL="914400" indent="-381000">
              <a:lnSpc>
                <a:spcPct val="150000"/>
              </a:lnSpc>
              <a:buClr>
                <a:srgbClr val="053B5C"/>
              </a:buClr>
              <a:buSzPts val="2400"/>
              <a:defRPr sz="2400">
                <a:solidFill>
                  <a:srgbClr val="053B5C"/>
                </a:solidFill>
              </a:defRPr>
            </a:pPr>
            <a:r>
              <a:rPr dirty="0">
                <a:latin typeface="Oswald" pitchFamily="2" charset="77"/>
              </a:rPr>
              <a:t>Methodology </a:t>
            </a:r>
          </a:p>
          <a:p>
            <a:pPr marL="914400" indent="-381000">
              <a:lnSpc>
                <a:spcPct val="150000"/>
              </a:lnSpc>
              <a:buClr>
                <a:srgbClr val="053B5C"/>
              </a:buClr>
              <a:buSzPts val="2400"/>
              <a:defRPr sz="2400">
                <a:solidFill>
                  <a:srgbClr val="053B5C"/>
                </a:solidFill>
              </a:defRPr>
            </a:pPr>
            <a:r>
              <a:rPr dirty="0">
                <a:latin typeface="Oswald" pitchFamily="2" charset="77"/>
              </a:rPr>
              <a:t>Results</a:t>
            </a:r>
          </a:p>
          <a:p>
            <a:pPr marL="914400" indent="-381000">
              <a:lnSpc>
                <a:spcPct val="150000"/>
              </a:lnSpc>
              <a:buClr>
                <a:srgbClr val="053B5C"/>
              </a:buClr>
              <a:buSzPts val="2400"/>
              <a:defRPr sz="2400">
                <a:solidFill>
                  <a:srgbClr val="053B5C"/>
                </a:solidFill>
              </a:defRPr>
            </a:pPr>
            <a:r>
              <a:rPr dirty="0">
                <a:latin typeface="Oswald" pitchFamily="2" charset="77"/>
              </a:rPr>
              <a:t>Discussion</a:t>
            </a:r>
          </a:p>
          <a:p>
            <a:pPr marL="914400" indent="-381000">
              <a:lnSpc>
                <a:spcPct val="150000"/>
              </a:lnSpc>
              <a:buClr>
                <a:srgbClr val="053B5C"/>
              </a:buClr>
              <a:buSzPts val="2400"/>
              <a:defRPr sz="2400">
                <a:solidFill>
                  <a:srgbClr val="053B5C"/>
                </a:solidFill>
              </a:defRPr>
            </a:pPr>
            <a:r>
              <a:rPr dirty="0">
                <a:latin typeface="Oswald" pitchFamily="2" charset="77"/>
              </a:rPr>
              <a:t>Activity and Wrap-up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Google Shape;456;p3"/>
          <p:cNvSpPr txBox="1">
            <a:spLocks noGrp="1"/>
          </p:cNvSpPr>
          <p:nvPr>
            <p:ph type="title"/>
          </p:nvPr>
        </p:nvSpPr>
        <p:spPr>
          <a:xfrm>
            <a:off x="634399" y="403450"/>
            <a:ext cx="6317702" cy="702901"/>
          </a:xfrm>
          <a:prstGeom prst="rect">
            <a:avLst/>
          </a:prstGeom>
        </p:spPr>
        <p:txBody>
          <a:bodyPr>
            <a:normAutofit/>
          </a:bodyPr>
          <a:lstStyle>
            <a:lvl1pPr algn="l" defTabSz="713231">
              <a:defRPr sz="2730">
                <a:solidFill>
                  <a:srgbClr val="053B5C"/>
                </a:solidFill>
              </a:defRPr>
            </a:lvl1pPr>
          </a:lstStyle>
          <a:p>
            <a:r>
              <a:rPr sz="2800" dirty="0"/>
              <a:t>WHAT IS COLLECTIONS DIVERSITY?</a:t>
            </a:r>
          </a:p>
        </p:txBody>
      </p:sp>
      <p:sp>
        <p:nvSpPr>
          <p:cNvPr id="558" name="Google Shape;457;p3"/>
          <p:cNvSpPr txBox="1">
            <a:spLocks noGrp="1"/>
          </p:cNvSpPr>
          <p:nvPr>
            <p:ph type="body" sz="half" idx="1"/>
          </p:nvPr>
        </p:nvSpPr>
        <p:spPr>
          <a:xfrm>
            <a:off x="1002228" y="1267990"/>
            <a:ext cx="6575102" cy="2013301"/>
          </a:xfrm>
          <a:prstGeom prst="rect">
            <a:avLst/>
          </a:prstGeom>
        </p:spPr>
        <p:txBody>
          <a:bodyPr/>
          <a:lstStyle>
            <a:lvl1pPr marL="0" indent="0">
              <a:defRPr sz="2400">
                <a:solidFill>
                  <a:schemeClr val="accent5"/>
                </a:solidFill>
              </a:defRPr>
            </a:lvl1pPr>
          </a:lstStyle>
          <a:p>
            <a:r>
              <a:rPr dirty="0">
                <a:latin typeface="Oswald" pitchFamily="2" charset="77"/>
              </a:rPr>
              <a:t>The Ithaka S+R US Library Survey 2020 found that “...most libraries have not developed criteria for evaluating and making decisions related to the diversity of their collections.”</a:t>
            </a:r>
          </a:p>
        </p:txBody>
      </p:sp>
      <p:grpSp>
        <p:nvGrpSpPr>
          <p:cNvPr id="686" name="Google Shape;458;p3"/>
          <p:cNvGrpSpPr/>
          <p:nvPr/>
        </p:nvGrpSpPr>
        <p:grpSpPr>
          <a:xfrm>
            <a:off x="3954409" y="3160755"/>
            <a:ext cx="4910916" cy="1539913"/>
            <a:chOff x="0" y="0"/>
            <a:chExt cx="4910915" cy="1539911"/>
          </a:xfrm>
        </p:grpSpPr>
        <p:sp>
          <p:nvSpPr>
            <p:cNvPr id="559" name="Google Shape;459;p3"/>
            <p:cNvSpPr/>
            <p:nvPr/>
          </p:nvSpPr>
          <p:spPr>
            <a:xfrm>
              <a:off x="2100115" y="345534"/>
              <a:ext cx="39312" cy="36042"/>
            </a:xfrm>
            <a:prstGeom prst="ellipse">
              <a:avLst/>
            </a:pr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0" name="Google Shape;460;p3"/>
            <p:cNvSpPr/>
            <p:nvPr/>
          </p:nvSpPr>
          <p:spPr>
            <a:xfrm>
              <a:off x="2007973" y="345534"/>
              <a:ext cx="39312" cy="36042"/>
            </a:xfrm>
            <a:prstGeom prst="ellipse">
              <a:avLst/>
            </a:pr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1" name="Google Shape;461;p3"/>
            <p:cNvSpPr/>
            <p:nvPr/>
          </p:nvSpPr>
          <p:spPr>
            <a:xfrm>
              <a:off x="2189611" y="345534"/>
              <a:ext cx="39290" cy="36042"/>
            </a:xfrm>
            <a:prstGeom prst="ellipse">
              <a:avLst/>
            </a:pr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2" name="Google Shape;462;p3"/>
            <p:cNvSpPr/>
            <p:nvPr/>
          </p:nvSpPr>
          <p:spPr>
            <a:xfrm>
              <a:off x="4148699" y="53922"/>
              <a:ext cx="687468" cy="317048"/>
            </a:xfrm>
            <a:custGeom>
              <a:avLst/>
              <a:gdLst/>
              <a:ahLst/>
              <a:cxnLst>
                <a:cxn ang="0">
                  <a:pos x="wd2" y="hd2"/>
                </a:cxn>
                <a:cxn ang="5400000">
                  <a:pos x="wd2" y="hd2"/>
                </a:cxn>
                <a:cxn ang="10800000">
                  <a:pos x="wd2" y="hd2"/>
                </a:cxn>
                <a:cxn ang="16200000">
                  <a:pos x="wd2" y="hd2"/>
                </a:cxn>
              </a:cxnLst>
              <a:rect l="0" t="0" r="r" b="b"/>
              <a:pathLst>
                <a:path w="21483" h="21600" extrusionOk="0">
                  <a:moveTo>
                    <a:pt x="10789" y="0"/>
                  </a:moveTo>
                  <a:cubicBezTo>
                    <a:pt x="9172" y="0"/>
                    <a:pt x="7706" y="1360"/>
                    <a:pt x="6722" y="3547"/>
                  </a:cubicBezTo>
                  <a:cubicBezTo>
                    <a:pt x="6143" y="4798"/>
                    <a:pt x="5304" y="5457"/>
                    <a:pt x="4438" y="5457"/>
                  </a:cubicBezTo>
                  <a:cubicBezTo>
                    <a:pt x="4375" y="5457"/>
                    <a:pt x="4312" y="5453"/>
                    <a:pt x="4249" y="5446"/>
                  </a:cubicBezTo>
                  <a:cubicBezTo>
                    <a:pt x="4163" y="5426"/>
                    <a:pt x="4078" y="5426"/>
                    <a:pt x="4003" y="5426"/>
                  </a:cubicBezTo>
                  <a:cubicBezTo>
                    <a:pt x="1787" y="5426"/>
                    <a:pt x="0" y="8870"/>
                    <a:pt x="0" y="13121"/>
                  </a:cubicBezTo>
                  <a:cubicBezTo>
                    <a:pt x="0" y="17372"/>
                    <a:pt x="1787" y="20817"/>
                    <a:pt x="4003" y="20817"/>
                  </a:cubicBezTo>
                  <a:cubicBezTo>
                    <a:pt x="4517" y="20817"/>
                    <a:pt x="5020" y="20631"/>
                    <a:pt x="5480" y="20280"/>
                  </a:cubicBezTo>
                  <a:cubicBezTo>
                    <a:pt x="6022" y="19865"/>
                    <a:pt x="6594" y="19678"/>
                    <a:pt x="7169" y="19678"/>
                  </a:cubicBezTo>
                  <a:cubicBezTo>
                    <a:pt x="7798" y="19678"/>
                    <a:pt x="8430" y="19902"/>
                    <a:pt x="9034" y="20300"/>
                  </a:cubicBezTo>
                  <a:cubicBezTo>
                    <a:pt x="9590" y="20652"/>
                    <a:pt x="10179" y="20858"/>
                    <a:pt x="10789" y="20858"/>
                  </a:cubicBezTo>
                  <a:cubicBezTo>
                    <a:pt x="11185" y="20858"/>
                    <a:pt x="11570" y="20775"/>
                    <a:pt x="11945" y="20611"/>
                  </a:cubicBezTo>
                  <a:cubicBezTo>
                    <a:pt x="12161" y="20522"/>
                    <a:pt x="12379" y="20479"/>
                    <a:pt x="12596" y="20479"/>
                  </a:cubicBezTo>
                  <a:cubicBezTo>
                    <a:pt x="13036" y="20479"/>
                    <a:pt x="13474" y="20657"/>
                    <a:pt x="13882" y="21002"/>
                  </a:cubicBezTo>
                  <a:cubicBezTo>
                    <a:pt x="14321" y="21394"/>
                    <a:pt x="14814" y="21600"/>
                    <a:pt x="15338" y="21600"/>
                  </a:cubicBezTo>
                  <a:cubicBezTo>
                    <a:pt x="16066" y="21600"/>
                    <a:pt x="16751" y="21188"/>
                    <a:pt x="17318" y="20446"/>
                  </a:cubicBezTo>
                  <a:cubicBezTo>
                    <a:pt x="17686" y="19973"/>
                    <a:pt x="18125" y="19732"/>
                    <a:pt x="18569" y="19732"/>
                  </a:cubicBezTo>
                  <a:cubicBezTo>
                    <a:pt x="18745" y="19732"/>
                    <a:pt x="18921" y="19770"/>
                    <a:pt x="19095" y="19846"/>
                  </a:cubicBezTo>
                  <a:cubicBezTo>
                    <a:pt x="19234" y="19909"/>
                    <a:pt x="19373" y="19930"/>
                    <a:pt x="19523" y="19930"/>
                  </a:cubicBezTo>
                  <a:cubicBezTo>
                    <a:pt x="20679" y="19930"/>
                    <a:pt x="21600" y="18011"/>
                    <a:pt x="21471" y="15741"/>
                  </a:cubicBezTo>
                  <a:cubicBezTo>
                    <a:pt x="21374" y="14050"/>
                    <a:pt x="20669" y="12667"/>
                    <a:pt x="19801" y="12440"/>
                  </a:cubicBezTo>
                  <a:cubicBezTo>
                    <a:pt x="19790" y="12440"/>
                    <a:pt x="19780" y="12440"/>
                    <a:pt x="19770" y="12419"/>
                  </a:cubicBezTo>
                  <a:cubicBezTo>
                    <a:pt x="19148" y="12276"/>
                    <a:pt x="18592" y="11657"/>
                    <a:pt x="18217" y="10666"/>
                  </a:cubicBezTo>
                  <a:cubicBezTo>
                    <a:pt x="17885" y="9820"/>
                    <a:pt x="17468" y="9118"/>
                    <a:pt x="16976" y="8623"/>
                  </a:cubicBezTo>
                  <a:cubicBezTo>
                    <a:pt x="16398" y="8046"/>
                    <a:pt x="15970" y="7075"/>
                    <a:pt x="15691" y="5942"/>
                  </a:cubicBezTo>
                  <a:cubicBezTo>
                    <a:pt x="14814" y="2433"/>
                    <a:pt x="12951" y="0"/>
                    <a:pt x="10789"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3" name="Google Shape;463;p3"/>
            <p:cNvSpPr/>
            <p:nvPr/>
          </p:nvSpPr>
          <p:spPr>
            <a:xfrm>
              <a:off x="1266800" y="1496926"/>
              <a:ext cx="2859289" cy="42986"/>
            </a:xfrm>
            <a:custGeom>
              <a:avLst/>
              <a:gdLst/>
              <a:ahLst/>
              <a:cxnLst>
                <a:cxn ang="0">
                  <a:pos x="wd2" y="hd2"/>
                </a:cxn>
                <a:cxn ang="5400000">
                  <a:pos x="wd2" y="hd2"/>
                </a:cxn>
                <a:cxn ang="10800000">
                  <a:pos x="wd2" y="hd2"/>
                </a:cxn>
                <a:cxn ang="16200000">
                  <a:pos x="wd2" y="hd2"/>
                </a:cxn>
              </a:cxnLst>
              <a:rect l="0" t="0" r="r" b="b"/>
              <a:pathLst>
                <a:path w="21600" h="21600" extrusionOk="0">
                  <a:moveTo>
                    <a:pt x="184" y="0"/>
                  </a:moveTo>
                  <a:cubicBezTo>
                    <a:pt x="83" y="0"/>
                    <a:pt x="0" y="4870"/>
                    <a:pt x="0" y="10800"/>
                  </a:cubicBezTo>
                  <a:cubicBezTo>
                    <a:pt x="0" y="16730"/>
                    <a:pt x="83" y="21600"/>
                    <a:pt x="184" y="21600"/>
                  </a:cubicBezTo>
                  <a:lnTo>
                    <a:pt x="21416" y="21600"/>
                  </a:lnTo>
                  <a:cubicBezTo>
                    <a:pt x="21517" y="21600"/>
                    <a:pt x="21600" y="16730"/>
                    <a:pt x="21600" y="10800"/>
                  </a:cubicBezTo>
                  <a:cubicBezTo>
                    <a:pt x="21600" y="4870"/>
                    <a:pt x="21517" y="0"/>
                    <a:pt x="21416" y="0"/>
                  </a:cubicBezTo>
                  <a:close/>
                </a:path>
              </a:pathLst>
            </a:cu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4" name="Google Shape;464;p3"/>
            <p:cNvSpPr/>
            <p:nvPr/>
          </p:nvSpPr>
          <p:spPr>
            <a:xfrm>
              <a:off x="1315198" y="1066896"/>
              <a:ext cx="85170" cy="97214"/>
            </a:xfrm>
            <a:custGeom>
              <a:avLst/>
              <a:gdLst/>
              <a:ahLst/>
              <a:cxnLst>
                <a:cxn ang="0">
                  <a:pos x="wd2" y="hd2"/>
                </a:cxn>
                <a:cxn ang="5400000">
                  <a:pos x="wd2" y="hd2"/>
                </a:cxn>
                <a:cxn ang="10800000">
                  <a:pos x="wd2" y="hd2"/>
                </a:cxn>
                <a:cxn ang="16200000">
                  <a:pos x="wd2" y="hd2"/>
                </a:cxn>
              </a:cxnLst>
              <a:rect l="0" t="0" r="r" b="b"/>
              <a:pathLst>
                <a:path w="19965" h="21600" extrusionOk="0">
                  <a:moveTo>
                    <a:pt x="19965" y="0"/>
                  </a:moveTo>
                  <a:lnTo>
                    <a:pt x="4873" y="0"/>
                  </a:lnTo>
                  <a:cubicBezTo>
                    <a:pt x="456" y="0"/>
                    <a:pt x="-1635" y="4442"/>
                    <a:pt x="1501" y="6929"/>
                  </a:cubicBezTo>
                  <a:lnTo>
                    <a:pt x="19965" y="21600"/>
                  </a:lnTo>
                  <a:lnTo>
                    <a:pt x="19965" y="0"/>
                  </a:lnTo>
                  <a:close/>
                </a:path>
              </a:pathLst>
            </a:custGeom>
            <a:noFill/>
            <a:ln w="15475" cap="flat">
              <a:solidFill>
                <a:srgbClr val="40B4E5"/>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565" name="Google Shape;465;p3"/>
            <p:cNvSpPr/>
            <p:nvPr/>
          </p:nvSpPr>
          <p:spPr>
            <a:xfrm>
              <a:off x="1436672" y="978518"/>
              <a:ext cx="40832" cy="12701"/>
            </a:xfrm>
            <a:custGeom>
              <a:avLst/>
              <a:gdLst/>
              <a:ahLst/>
              <a:cxnLst>
                <a:cxn ang="0">
                  <a:pos x="wd2" y="hd2"/>
                </a:cxn>
                <a:cxn ang="5400000">
                  <a:pos x="wd2" y="hd2"/>
                </a:cxn>
                <a:cxn ang="10800000">
                  <a:pos x="wd2" y="hd2"/>
                </a:cxn>
                <a:cxn ang="16200000">
                  <a:pos x="wd2" y="hd2"/>
                </a:cxn>
              </a:cxnLst>
              <a:rect l="0" t="0" r="r" b="b"/>
              <a:pathLst>
                <a:path w="19615" h="21600" extrusionOk="0">
                  <a:moveTo>
                    <a:pt x="9052" y="0"/>
                  </a:moveTo>
                  <a:cubicBezTo>
                    <a:pt x="8223" y="0"/>
                    <a:pt x="4243" y="426"/>
                    <a:pt x="0" y="8479"/>
                  </a:cubicBezTo>
                  <a:cubicBezTo>
                    <a:pt x="0" y="8479"/>
                    <a:pt x="7794" y="21600"/>
                    <a:pt x="13750" y="21600"/>
                  </a:cubicBezTo>
                  <a:cubicBezTo>
                    <a:pt x="14773" y="21600"/>
                    <a:pt x="15754" y="21221"/>
                    <a:pt x="16625" y="20321"/>
                  </a:cubicBezTo>
                  <a:cubicBezTo>
                    <a:pt x="21600" y="14968"/>
                    <a:pt x="19195" y="7911"/>
                    <a:pt x="17717" y="7911"/>
                  </a:cubicBezTo>
                  <a:cubicBezTo>
                    <a:pt x="17482" y="7911"/>
                    <a:pt x="17274" y="8100"/>
                    <a:pt x="17109" y="8479"/>
                  </a:cubicBezTo>
                  <a:cubicBezTo>
                    <a:pt x="16984" y="8668"/>
                    <a:pt x="16818" y="8763"/>
                    <a:pt x="16597" y="8763"/>
                  </a:cubicBezTo>
                  <a:cubicBezTo>
                    <a:pt x="14607" y="8763"/>
                    <a:pt x="9218" y="0"/>
                    <a:pt x="9218" y="0"/>
                  </a:cubicBezTo>
                  <a:cubicBezTo>
                    <a:pt x="9218" y="0"/>
                    <a:pt x="9162" y="0"/>
                    <a:pt x="9052"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6" name="Google Shape;466;p3"/>
            <p:cNvSpPr/>
            <p:nvPr/>
          </p:nvSpPr>
          <p:spPr>
            <a:xfrm>
              <a:off x="1325342" y="1349734"/>
              <a:ext cx="84951" cy="137197"/>
            </a:xfrm>
            <a:custGeom>
              <a:avLst/>
              <a:gdLst/>
              <a:ahLst/>
              <a:cxnLst>
                <a:cxn ang="0">
                  <a:pos x="wd2" y="hd2"/>
                </a:cxn>
                <a:cxn ang="5400000">
                  <a:pos x="wd2" y="hd2"/>
                </a:cxn>
                <a:cxn ang="10800000">
                  <a:pos x="wd2" y="hd2"/>
                </a:cxn>
                <a:cxn ang="16200000">
                  <a:pos x="wd2" y="hd2"/>
                </a:cxn>
              </a:cxnLst>
              <a:rect l="0" t="0" r="r" b="b"/>
              <a:pathLst>
                <a:path w="21600" h="21600" extrusionOk="0">
                  <a:moveTo>
                    <a:pt x="19771" y="0"/>
                  </a:moveTo>
                  <a:lnTo>
                    <a:pt x="9845" y="9058"/>
                  </a:lnTo>
                  <a:cubicBezTo>
                    <a:pt x="8712" y="10063"/>
                    <a:pt x="7059" y="10872"/>
                    <a:pt x="5142" y="11445"/>
                  </a:cubicBezTo>
                  <a:cubicBezTo>
                    <a:pt x="4096" y="11729"/>
                    <a:pt x="2962" y="12158"/>
                    <a:pt x="2180" y="12590"/>
                  </a:cubicBezTo>
                  <a:cubicBezTo>
                    <a:pt x="1485" y="12922"/>
                    <a:pt x="702" y="13351"/>
                    <a:pt x="0" y="13731"/>
                  </a:cubicBezTo>
                  <a:cubicBezTo>
                    <a:pt x="4272" y="20647"/>
                    <a:pt x="12983" y="21456"/>
                    <a:pt x="15244" y="21600"/>
                  </a:cubicBezTo>
                  <a:cubicBezTo>
                    <a:pt x="13591" y="20407"/>
                    <a:pt x="12808" y="17071"/>
                    <a:pt x="12983" y="15593"/>
                  </a:cubicBezTo>
                  <a:lnTo>
                    <a:pt x="13064" y="14925"/>
                  </a:lnTo>
                  <a:cubicBezTo>
                    <a:pt x="13239" y="13635"/>
                    <a:pt x="14022" y="12350"/>
                    <a:pt x="15331" y="11204"/>
                  </a:cubicBezTo>
                  <a:lnTo>
                    <a:pt x="21600" y="6055"/>
                  </a:lnTo>
                  <a:lnTo>
                    <a:pt x="19771"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7" name="Google Shape;467;p3"/>
            <p:cNvSpPr/>
            <p:nvPr/>
          </p:nvSpPr>
          <p:spPr>
            <a:xfrm>
              <a:off x="1317276" y="1432118"/>
              <a:ext cx="97135" cy="75237"/>
            </a:xfrm>
            <a:custGeom>
              <a:avLst/>
              <a:gdLst/>
              <a:ahLst/>
              <a:cxnLst>
                <a:cxn ang="0">
                  <a:pos x="wd2" y="hd2"/>
                </a:cxn>
                <a:cxn ang="5400000">
                  <a:pos x="wd2" y="hd2"/>
                </a:cxn>
                <a:cxn ang="10800000">
                  <a:pos x="wd2" y="hd2"/>
                </a:cxn>
                <a:cxn ang="16200000">
                  <a:pos x="wd2" y="hd2"/>
                </a:cxn>
              </a:cxnLst>
              <a:rect l="0" t="0" r="r" b="b"/>
              <a:pathLst>
                <a:path w="21350" h="21600" extrusionOk="0">
                  <a:moveTo>
                    <a:pt x="2981" y="0"/>
                  </a:moveTo>
                  <a:cubicBezTo>
                    <a:pt x="2152" y="869"/>
                    <a:pt x="1248" y="1913"/>
                    <a:pt x="571" y="2695"/>
                  </a:cubicBezTo>
                  <a:cubicBezTo>
                    <a:pt x="-105" y="3388"/>
                    <a:pt x="-181" y="4520"/>
                    <a:pt x="344" y="5389"/>
                  </a:cubicBezTo>
                  <a:cubicBezTo>
                    <a:pt x="344" y="5389"/>
                    <a:pt x="8551" y="20607"/>
                    <a:pt x="10056" y="21125"/>
                  </a:cubicBezTo>
                  <a:cubicBezTo>
                    <a:pt x="11903" y="21476"/>
                    <a:pt x="14198" y="21600"/>
                    <a:pt x="16297" y="21600"/>
                  </a:cubicBezTo>
                  <a:cubicBezTo>
                    <a:pt x="18397" y="21600"/>
                    <a:pt x="20293" y="21476"/>
                    <a:pt x="21349" y="21301"/>
                  </a:cubicBezTo>
                  <a:cubicBezTo>
                    <a:pt x="21419" y="17664"/>
                    <a:pt x="17758" y="15364"/>
                    <a:pt x="15456" y="15364"/>
                  </a:cubicBezTo>
                  <a:cubicBezTo>
                    <a:pt x="15336" y="15364"/>
                    <a:pt x="15216" y="15371"/>
                    <a:pt x="15102" y="15386"/>
                  </a:cubicBezTo>
                  <a:cubicBezTo>
                    <a:pt x="14906" y="15408"/>
                    <a:pt x="14704" y="15415"/>
                    <a:pt x="14514" y="15415"/>
                  </a:cubicBezTo>
                  <a:cubicBezTo>
                    <a:pt x="9082" y="15415"/>
                    <a:pt x="4941" y="7383"/>
                    <a:pt x="2981" y="0"/>
                  </a:cubicBezTo>
                  <a:close/>
                </a:path>
              </a:pathLst>
            </a:custGeom>
            <a:solidFill>
              <a:srgbClr val="053B5C"/>
            </a:solidFill>
            <a:ln w="9525" cap="flat">
              <a:solidFill>
                <a:srgbClr val="053B5C"/>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568" name="Google Shape;468;p3"/>
            <p:cNvSpPr/>
            <p:nvPr/>
          </p:nvSpPr>
          <p:spPr>
            <a:xfrm>
              <a:off x="1683455" y="397015"/>
              <a:ext cx="32739" cy="105098"/>
            </a:xfrm>
            <a:custGeom>
              <a:avLst/>
              <a:gdLst/>
              <a:ahLst/>
              <a:cxnLst>
                <a:cxn ang="0">
                  <a:pos x="wd2" y="hd2"/>
                </a:cxn>
                <a:cxn ang="5400000">
                  <a:pos x="wd2" y="hd2"/>
                </a:cxn>
                <a:cxn ang="10800000">
                  <a:pos x="wd2" y="hd2"/>
                </a:cxn>
                <a:cxn ang="16200000">
                  <a:pos x="wd2" y="hd2"/>
                </a:cxn>
              </a:cxnLst>
              <a:rect l="0" t="0" r="r" b="b"/>
              <a:pathLst>
                <a:path w="17360" h="21600" extrusionOk="0">
                  <a:moveTo>
                    <a:pt x="16985" y="0"/>
                  </a:moveTo>
                  <a:cubicBezTo>
                    <a:pt x="266" y="1495"/>
                    <a:pt x="-2083" y="9958"/>
                    <a:pt x="1364" y="12823"/>
                  </a:cubicBezTo>
                  <a:cubicBezTo>
                    <a:pt x="4812" y="15625"/>
                    <a:pt x="6810" y="21600"/>
                    <a:pt x="6810" y="21600"/>
                  </a:cubicBezTo>
                  <a:cubicBezTo>
                    <a:pt x="17168" y="17800"/>
                    <a:pt x="19517" y="12572"/>
                    <a:pt x="15520" y="8343"/>
                  </a:cubicBezTo>
                  <a:cubicBezTo>
                    <a:pt x="11539" y="4172"/>
                    <a:pt x="16985" y="0"/>
                    <a:pt x="16985"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69" name="Google Shape;469;p3"/>
            <p:cNvSpPr/>
            <p:nvPr/>
          </p:nvSpPr>
          <p:spPr>
            <a:xfrm>
              <a:off x="1664798" y="371325"/>
              <a:ext cx="53198" cy="62342"/>
            </a:xfrm>
            <a:custGeom>
              <a:avLst/>
              <a:gdLst/>
              <a:ahLst/>
              <a:cxnLst>
                <a:cxn ang="0">
                  <a:pos x="wd2" y="hd2"/>
                </a:cxn>
                <a:cxn ang="5400000">
                  <a:pos x="wd2" y="hd2"/>
                </a:cxn>
                <a:cxn ang="10800000">
                  <a:pos x="wd2" y="hd2"/>
                </a:cxn>
                <a:cxn ang="16200000">
                  <a:pos x="wd2" y="hd2"/>
                </a:cxn>
              </a:cxnLst>
              <a:rect l="0" t="0" r="r" b="b"/>
              <a:pathLst>
                <a:path w="21292" h="21600" extrusionOk="0">
                  <a:moveTo>
                    <a:pt x="17443" y="0"/>
                  </a:moveTo>
                  <a:cubicBezTo>
                    <a:pt x="11307" y="0"/>
                    <a:pt x="0" y="5860"/>
                    <a:pt x="0" y="5860"/>
                  </a:cubicBezTo>
                  <a:cubicBezTo>
                    <a:pt x="0" y="5860"/>
                    <a:pt x="13840" y="12576"/>
                    <a:pt x="12193" y="21600"/>
                  </a:cubicBezTo>
                  <a:cubicBezTo>
                    <a:pt x="12193" y="21600"/>
                    <a:pt x="19597" y="17511"/>
                    <a:pt x="21243" y="3763"/>
                  </a:cubicBezTo>
                  <a:cubicBezTo>
                    <a:pt x="21600" y="987"/>
                    <a:pt x="19954" y="0"/>
                    <a:pt x="17443"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0" name="Google Shape;470;p3"/>
            <p:cNvSpPr/>
            <p:nvPr/>
          </p:nvSpPr>
          <p:spPr>
            <a:xfrm>
              <a:off x="1409285" y="392792"/>
              <a:ext cx="299672" cy="318880"/>
            </a:xfrm>
            <a:custGeom>
              <a:avLst/>
              <a:gdLst/>
              <a:ahLst/>
              <a:cxnLst>
                <a:cxn ang="0">
                  <a:pos x="wd2" y="hd2"/>
                </a:cxn>
                <a:cxn ang="5400000">
                  <a:pos x="wd2" y="hd2"/>
                </a:cxn>
                <a:cxn ang="10800000">
                  <a:pos x="wd2" y="hd2"/>
                </a:cxn>
                <a:cxn ang="16200000">
                  <a:pos x="wd2" y="hd2"/>
                </a:cxn>
              </a:cxnLst>
              <a:rect l="0" t="0" r="r" b="b"/>
              <a:pathLst>
                <a:path w="21600" h="21600" extrusionOk="0">
                  <a:moveTo>
                    <a:pt x="13181" y="0"/>
                  </a:moveTo>
                  <a:cubicBezTo>
                    <a:pt x="13181" y="820"/>
                    <a:pt x="12566" y="1558"/>
                    <a:pt x="11651" y="1887"/>
                  </a:cubicBezTo>
                  <a:cubicBezTo>
                    <a:pt x="9824" y="2543"/>
                    <a:pt x="8344" y="3877"/>
                    <a:pt x="7529" y="5579"/>
                  </a:cubicBezTo>
                  <a:cubicBezTo>
                    <a:pt x="7035" y="6645"/>
                    <a:pt x="5999" y="7426"/>
                    <a:pt x="4740" y="7877"/>
                  </a:cubicBezTo>
                  <a:cubicBezTo>
                    <a:pt x="1974" y="8902"/>
                    <a:pt x="0" y="11487"/>
                    <a:pt x="0" y="14502"/>
                  </a:cubicBezTo>
                  <a:cubicBezTo>
                    <a:pt x="0" y="18420"/>
                    <a:pt x="3307" y="21600"/>
                    <a:pt x="7380" y="21600"/>
                  </a:cubicBezTo>
                  <a:cubicBezTo>
                    <a:pt x="11060" y="21600"/>
                    <a:pt x="14096" y="18995"/>
                    <a:pt x="14639" y="15609"/>
                  </a:cubicBezTo>
                  <a:cubicBezTo>
                    <a:pt x="18515" y="15384"/>
                    <a:pt x="21600" y="12307"/>
                    <a:pt x="21600" y="8534"/>
                  </a:cubicBezTo>
                  <a:cubicBezTo>
                    <a:pt x="21600" y="5065"/>
                    <a:pt x="19033" y="2195"/>
                    <a:pt x="15651" y="1558"/>
                  </a:cubicBezTo>
                  <a:lnTo>
                    <a:pt x="15651"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1" name="Google Shape;471;p3"/>
            <p:cNvSpPr/>
            <p:nvPr/>
          </p:nvSpPr>
          <p:spPr>
            <a:xfrm>
              <a:off x="1672702" y="513125"/>
              <a:ext cx="327934" cy="139970"/>
            </a:xfrm>
            <a:custGeom>
              <a:avLst/>
              <a:gdLst/>
              <a:ahLst/>
              <a:cxnLst>
                <a:cxn ang="0">
                  <a:pos x="wd2" y="hd2"/>
                </a:cxn>
                <a:cxn ang="5400000">
                  <a:pos x="wd2" y="hd2"/>
                </a:cxn>
                <a:cxn ang="10800000">
                  <a:pos x="wd2" y="hd2"/>
                </a:cxn>
                <a:cxn ang="16200000">
                  <a:pos x="wd2" y="hd2"/>
                </a:cxn>
              </a:cxnLst>
              <a:rect l="0" t="0" r="r" b="b"/>
              <a:pathLst>
                <a:path w="20127" h="21600" extrusionOk="0">
                  <a:moveTo>
                    <a:pt x="2257" y="0"/>
                  </a:moveTo>
                  <a:cubicBezTo>
                    <a:pt x="512" y="0"/>
                    <a:pt x="-1195" y="4055"/>
                    <a:pt x="1132" y="12973"/>
                  </a:cubicBezTo>
                  <a:cubicBezTo>
                    <a:pt x="2723" y="19151"/>
                    <a:pt x="5043" y="21600"/>
                    <a:pt x="7672" y="21600"/>
                  </a:cubicBezTo>
                  <a:cubicBezTo>
                    <a:pt x="11510" y="21600"/>
                    <a:pt x="16009" y="16380"/>
                    <a:pt x="19863" y="9891"/>
                  </a:cubicBezTo>
                  <a:cubicBezTo>
                    <a:pt x="20405" y="8965"/>
                    <a:pt x="20031" y="7214"/>
                    <a:pt x="19460" y="7214"/>
                  </a:cubicBezTo>
                  <a:cubicBezTo>
                    <a:pt x="19369" y="7214"/>
                    <a:pt x="19270" y="7261"/>
                    <a:pt x="19169" y="7367"/>
                  </a:cubicBezTo>
                  <a:cubicBezTo>
                    <a:pt x="15998" y="10700"/>
                    <a:pt x="12158" y="13926"/>
                    <a:pt x="9211" y="13926"/>
                  </a:cubicBezTo>
                  <a:cubicBezTo>
                    <a:pt x="6709" y="13926"/>
                    <a:pt x="4852" y="11599"/>
                    <a:pt x="4601" y="5028"/>
                  </a:cubicBezTo>
                  <a:cubicBezTo>
                    <a:pt x="4601" y="4914"/>
                    <a:pt x="4601" y="4738"/>
                    <a:pt x="4601" y="4702"/>
                  </a:cubicBezTo>
                  <a:cubicBezTo>
                    <a:pt x="4487" y="1633"/>
                    <a:pt x="3364" y="0"/>
                    <a:pt x="2257"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2" name="Google Shape;472;p3"/>
            <p:cNvSpPr/>
            <p:nvPr/>
          </p:nvSpPr>
          <p:spPr>
            <a:xfrm>
              <a:off x="1526494" y="511497"/>
              <a:ext cx="230939" cy="370971"/>
            </a:xfrm>
            <a:custGeom>
              <a:avLst/>
              <a:gdLst/>
              <a:ahLst/>
              <a:cxnLst>
                <a:cxn ang="0">
                  <a:pos x="wd2" y="hd2"/>
                </a:cxn>
                <a:cxn ang="5400000">
                  <a:pos x="wd2" y="hd2"/>
                </a:cxn>
                <a:cxn ang="10800000">
                  <a:pos x="wd2" y="hd2"/>
                </a:cxn>
                <a:cxn ang="16200000">
                  <a:pos x="wd2" y="hd2"/>
                </a:cxn>
              </a:cxnLst>
              <a:rect l="0" t="0" r="r" b="b"/>
              <a:pathLst>
                <a:path w="18768" h="21600" extrusionOk="0">
                  <a:moveTo>
                    <a:pt x="4893" y="0"/>
                  </a:moveTo>
                  <a:cubicBezTo>
                    <a:pt x="3277" y="0"/>
                    <a:pt x="1942" y="812"/>
                    <a:pt x="1886" y="1833"/>
                  </a:cubicBezTo>
                  <a:cubicBezTo>
                    <a:pt x="1774" y="4320"/>
                    <a:pt x="4336" y="11214"/>
                    <a:pt x="4336" y="11214"/>
                  </a:cubicBezTo>
                  <a:cubicBezTo>
                    <a:pt x="4336" y="11214"/>
                    <a:pt x="-980" y="20771"/>
                    <a:pt x="161" y="21600"/>
                  </a:cubicBezTo>
                  <a:cubicBezTo>
                    <a:pt x="161" y="21600"/>
                    <a:pt x="15610" y="20788"/>
                    <a:pt x="18282" y="18850"/>
                  </a:cubicBezTo>
                  <a:cubicBezTo>
                    <a:pt x="20620" y="17175"/>
                    <a:pt x="13772" y="11002"/>
                    <a:pt x="13772" y="11002"/>
                  </a:cubicBezTo>
                  <a:cubicBezTo>
                    <a:pt x="13772" y="11002"/>
                    <a:pt x="17864" y="3649"/>
                    <a:pt x="17585" y="1675"/>
                  </a:cubicBezTo>
                  <a:cubicBezTo>
                    <a:pt x="17476" y="723"/>
                    <a:pt x="16222" y="0"/>
                    <a:pt x="1469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3" name="Google Shape;473;p3"/>
            <p:cNvSpPr/>
            <p:nvPr/>
          </p:nvSpPr>
          <p:spPr>
            <a:xfrm>
              <a:off x="1594231" y="1381476"/>
              <a:ext cx="99336" cy="116367"/>
            </a:xfrm>
            <a:custGeom>
              <a:avLst/>
              <a:gdLst/>
              <a:ahLst/>
              <a:cxnLst>
                <a:cxn ang="0">
                  <a:pos x="wd2" y="hd2"/>
                </a:cxn>
                <a:cxn ang="5400000">
                  <a:pos x="wd2" y="hd2"/>
                </a:cxn>
                <a:cxn ang="10800000">
                  <a:pos x="wd2" y="hd2"/>
                </a:cxn>
                <a:cxn ang="16200000">
                  <a:pos x="wd2" y="hd2"/>
                </a:cxn>
              </a:cxnLst>
              <a:rect l="0" t="0" r="r" b="b"/>
              <a:pathLst>
                <a:path w="21600" h="21600" extrusionOk="0">
                  <a:moveTo>
                    <a:pt x="4629" y="0"/>
                  </a:moveTo>
                  <a:cubicBezTo>
                    <a:pt x="4079" y="0"/>
                    <a:pt x="3503" y="127"/>
                    <a:pt x="2978" y="406"/>
                  </a:cubicBezTo>
                  <a:cubicBezTo>
                    <a:pt x="1339" y="1246"/>
                    <a:pt x="369" y="2653"/>
                    <a:pt x="444" y="4174"/>
                  </a:cubicBezTo>
                  <a:lnTo>
                    <a:pt x="1045" y="14683"/>
                  </a:lnTo>
                  <a:cubicBezTo>
                    <a:pt x="1113" y="15018"/>
                    <a:pt x="1045" y="15358"/>
                    <a:pt x="970" y="15694"/>
                  </a:cubicBezTo>
                  <a:lnTo>
                    <a:pt x="0" y="19966"/>
                  </a:lnTo>
                  <a:cubicBezTo>
                    <a:pt x="2533" y="20868"/>
                    <a:pt x="4917" y="21487"/>
                    <a:pt x="9902" y="21595"/>
                  </a:cubicBezTo>
                  <a:cubicBezTo>
                    <a:pt x="10002" y="21600"/>
                    <a:pt x="10103" y="21600"/>
                    <a:pt x="10209" y="21600"/>
                  </a:cubicBezTo>
                  <a:cubicBezTo>
                    <a:pt x="13018" y="21600"/>
                    <a:pt x="18729" y="20887"/>
                    <a:pt x="21600" y="19966"/>
                  </a:cubicBezTo>
                  <a:cubicBezTo>
                    <a:pt x="20330" y="19688"/>
                    <a:pt x="12586" y="17719"/>
                    <a:pt x="11397" y="17379"/>
                  </a:cubicBezTo>
                  <a:cubicBezTo>
                    <a:pt x="7150" y="16312"/>
                    <a:pt x="7075" y="7767"/>
                    <a:pt x="7519" y="2375"/>
                  </a:cubicBezTo>
                  <a:cubicBezTo>
                    <a:pt x="7632" y="1001"/>
                    <a:pt x="6199" y="0"/>
                    <a:pt x="4629"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4" name="Google Shape;474;p3"/>
            <p:cNvSpPr/>
            <p:nvPr/>
          </p:nvSpPr>
          <p:spPr>
            <a:xfrm>
              <a:off x="1592716" y="1485099"/>
              <a:ext cx="122760" cy="22129"/>
            </a:xfrm>
            <a:custGeom>
              <a:avLst/>
              <a:gdLst/>
              <a:ahLst/>
              <a:cxnLst>
                <a:cxn ang="0">
                  <a:pos x="wd2" y="hd2"/>
                </a:cxn>
                <a:cxn ang="5400000">
                  <a:pos x="wd2" y="hd2"/>
                </a:cxn>
                <a:cxn ang="10800000">
                  <a:pos x="wd2" y="hd2"/>
                </a:cxn>
                <a:cxn ang="16200000">
                  <a:pos x="wd2" y="hd2"/>
                </a:cxn>
              </a:cxnLst>
              <a:rect l="0" t="0" r="r" b="b"/>
              <a:pathLst>
                <a:path w="20811" h="21600" extrusionOk="0">
                  <a:moveTo>
                    <a:pt x="374" y="0"/>
                  </a:moveTo>
                  <a:lnTo>
                    <a:pt x="23" y="10055"/>
                  </a:lnTo>
                  <a:cubicBezTo>
                    <a:pt x="-148" y="15368"/>
                    <a:pt x="662" y="20408"/>
                    <a:pt x="1710" y="20706"/>
                  </a:cubicBezTo>
                  <a:cubicBezTo>
                    <a:pt x="4524" y="21029"/>
                    <a:pt x="9694" y="21600"/>
                    <a:pt x="13907" y="21600"/>
                  </a:cubicBezTo>
                  <a:cubicBezTo>
                    <a:pt x="17511" y="21600"/>
                    <a:pt x="20418" y="21178"/>
                    <a:pt x="20579" y="19812"/>
                  </a:cubicBezTo>
                  <a:cubicBezTo>
                    <a:pt x="21452" y="12712"/>
                    <a:pt x="19765" y="7697"/>
                    <a:pt x="17155" y="3252"/>
                  </a:cubicBezTo>
                  <a:cubicBezTo>
                    <a:pt x="16985" y="2905"/>
                    <a:pt x="16814" y="2781"/>
                    <a:pt x="16634" y="2781"/>
                  </a:cubicBezTo>
                  <a:cubicBezTo>
                    <a:pt x="16502" y="2781"/>
                    <a:pt x="16370" y="2855"/>
                    <a:pt x="16224" y="2954"/>
                  </a:cubicBezTo>
                  <a:cubicBezTo>
                    <a:pt x="14020" y="5040"/>
                    <a:pt x="11693" y="6207"/>
                    <a:pt x="9372" y="6207"/>
                  </a:cubicBezTo>
                  <a:cubicBezTo>
                    <a:pt x="6294" y="6207"/>
                    <a:pt x="3334" y="3848"/>
                    <a:pt x="374" y="0"/>
                  </a:cubicBezTo>
                  <a:close/>
                </a:path>
              </a:pathLst>
            </a:custGeom>
            <a:solidFill>
              <a:srgbClr val="053B5C"/>
            </a:solidFill>
            <a:ln w="9525" cap="flat">
              <a:solidFill>
                <a:srgbClr val="053B5C"/>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575" name="Google Shape;475;p3"/>
            <p:cNvSpPr/>
            <p:nvPr/>
          </p:nvSpPr>
          <p:spPr>
            <a:xfrm>
              <a:off x="1373301" y="1108305"/>
              <a:ext cx="235565" cy="312546"/>
            </a:xfrm>
            <a:custGeom>
              <a:avLst/>
              <a:gdLst/>
              <a:ahLst/>
              <a:cxnLst>
                <a:cxn ang="0">
                  <a:pos x="wd2" y="hd2"/>
                </a:cxn>
                <a:cxn ang="5400000">
                  <a:pos x="wd2" y="hd2"/>
                </a:cxn>
                <a:cxn ang="10800000">
                  <a:pos x="wd2" y="hd2"/>
                </a:cxn>
                <a:cxn ang="16200000">
                  <a:pos x="wd2" y="hd2"/>
                </a:cxn>
              </a:cxnLst>
              <a:rect l="0" t="0" r="r" b="b"/>
              <a:pathLst>
                <a:path w="20349" h="21600" extrusionOk="0">
                  <a:moveTo>
                    <a:pt x="17361" y="0"/>
                  </a:moveTo>
                  <a:cubicBezTo>
                    <a:pt x="15807" y="0"/>
                    <a:pt x="13986" y="606"/>
                    <a:pt x="12664" y="1951"/>
                  </a:cubicBezTo>
                  <a:cubicBezTo>
                    <a:pt x="10683" y="3939"/>
                    <a:pt x="-651" y="21060"/>
                    <a:pt x="30" y="21582"/>
                  </a:cubicBezTo>
                  <a:cubicBezTo>
                    <a:pt x="45" y="21595"/>
                    <a:pt x="67" y="21600"/>
                    <a:pt x="95" y="21600"/>
                  </a:cubicBezTo>
                  <a:cubicBezTo>
                    <a:pt x="1439" y="21600"/>
                    <a:pt x="16697" y="6831"/>
                    <a:pt x="18611" y="4881"/>
                  </a:cubicBezTo>
                  <a:cubicBezTo>
                    <a:pt x="20594" y="2872"/>
                    <a:pt x="20949" y="1199"/>
                    <a:pt x="19321" y="403"/>
                  </a:cubicBezTo>
                  <a:cubicBezTo>
                    <a:pt x="18785" y="139"/>
                    <a:pt x="18104" y="0"/>
                    <a:pt x="1736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6" name="Google Shape;476;p3"/>
            <p:cNvSpPr/>
            <p:nvPr/>
          </p:nvSpPr>
          <p:spPr>
            <a:xfrm>
              <a:off x="1595378" y="1099860"/>
              <a:ext cx="90753" cy="368351"/>
            </a:xfrm>
            <a:custGeom>
              <a:avLst/>
              <a:gdLst/>
              <a:ahLst/>
              <a:cxnLst>
                <a:cxn ang="0">
                  <a:pos x="wd2" y="hd2"/>
                </a:cxn>
                <a:cxn ang="5400000">
                  <a:pos x="wd2" y="hd2"/>
                </a:cxn>
                <a:cxn ang="10800000">
                  <a:pos x="wd2" y="hd2"/>
                </a:cxn>
                <a:cxn ang="16200000">
                  <a:pos x="wd2" y="hd2"/>
                </a:cxn>
              </a:cxnLst>
              <a:rect l="0" t="0" r="r" b="b"/>
              <a:pathLst>
                <a:path w="19740" h="21600" extrusionOk="0">
                  <a:moveTo>
                    <a:pt x="12115" y="0"/>
                  </a:moveTo>
                  <a:cubicBezTo>
                    <a:pt x="7428" y="0"/>
                    <a:pt x="2710" y="1412"/>
                    <a:pt x="1315" y="3305"/>
                  </a:cubicBezTo>
                  <a:cubicBezTo>
                    <a:pt x="-175" y="5331"/>
                    <a:pt x="-769" y="21348"/>
                    <a:pt x="1540" y="21597"/>
                  </a:cubicBezTo>
                  <a:cubicBezTo>
                    <a:pt x="1559" y="21599"/>
                    <a:pt x="1584" y="21600"/>
                    <a:pt x="1609" y="21600"/>
                  </a:cubicBezTo>
                  <a:cubicBezTo>
                    <a:pt x="2560" y="21600"/>
                    <a:pt x="3611" y="19868"/>
                    <a:pt x="6083" y="17530"/>
                  </a:cubicBezTo>
                  <a:cubicBezTo>
                    <a:pt x="10926" y="12788"/>
                    <a:pt x="18303" y="5419"/>
                    <a:pt x="19342" y="4069"/>
                  </a:cubicBezTo>
                  <a:cubicBezTo>
                    <a:pt x="20831" y="2045"/>
                    <a:pt x="18003" y="233"/>
                    <a:pt x="13085" y="21"/>
                  </a:cubicBezTo>
                  <a:cubicBezTo>
                    <a:pt x="12765" y="6"/>
                    <a:pt x="12440" y="0"/>
                    <a:pt x="12115"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7" name="Google Shape;477;p3"/>
            <p:cNvSpPr/>
            <p:nvPr/>
          </p:nvSpPr>
          <p:spPr>
            <a:xfrm>
              <a:off x="1601784" y="777014"/>
              <a:ext cx="146453" cy="419195"/>
            </a:xfrm>
            <a:custGeom>
              <a:avLst/>
              <a:gdLst/>
              <a:ahLst/>
              <a:cxnLst>
                <a:cxn ang="0">
                  <a:pos x="wd2" y="hd2"/>
                </a:cxn>
                <a:cxn ang="5400000">
                  <a:pos x="wd2" y="hd2"/>
                </a:cxn>
                <a:cxn ang="10800000">
                  <a:pos x="wd2" y="hd2"/>
                </a:cxn>
                <a:cxn ang="16200000">
                  <a:pos x="wd2" y="hd2"/>
                </a:cxn>
              </a:cxnLst>
              <a:rect l="0" t="0" r="r" b="b"/>
              <a:pathLst>
                <a:path w="20803" h="21600" extrusionOk="0">
                  <a:moveTo>
                    <a:pt x="10721" y="0"/>
                  </a:moveTo>
                  <a:cubicBezTo>
                    <a:pt x="5204" y="0"/>
                    <a:pt x="427" y="1793"/>
                    <a:pt x="47" y="4092"/>
                  </a:cubicBezTo>
                  <a:cubicBezTo>
                    <a:pt x="-390" y="6448"/>
                    <a:pt x="2237" y="21490"/>
                    <a:pt x="7975" y="21600"/>
                  </a:cubicBezTo>
                  <a:cubicBezTo>
                    <a:pt x="7999" y="21600"/>
                    <a:pt x="8020" y="21600"/>
                    <a:pt x="8040" y="21600"/>
                  </a:cubicBezTo>
                  <a:cubicBezTo>
                    <a:pt x="13765" y="21600"/>
                    <a:pt x="20336" y="6830"/>
                    <a:pt x="20773" y="4467"/>
                  </a:cubicBezTo>
                  <a:cubicBezTo>
                    <a:pt x="21210" y="2110"/>
                    <a:pt x="16879" y="113"/>
                    <a:pt x="11137" y="4"/>
                  </a:cubicBezTo>
                  <a:cubicBezTo>
                    <a:pt x="10998" y="1"/>
                    <a:pt x="10859" y="0"/>
                    <a:pt x="10721"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8" name="Google Shape;478;p3"/>
            <p:cNvSpPr/>
            <p:nvPr/>
          </p:nvSpPr>
          <p:spPr>
            <a:xfrm>
              <a:off x="1594209" y="777014"/>
              <a:ext cx="155167" cy="629517"/>
            </a:xfrm>
            <a:custGeom>
              <a:avLst/>
              <a:gdLst/>
              <a:ahLst/>
              <a:cxnLst>
                <a:cxn ang="0">
                  <a:pos x="wd2" y="hd2"/>
                </a:cxn>
                <a:cxn ang="5400000">
                  <a:pos x="wd2" y="hd2"/>
                </a:cxn>
                <a:cxn ang="10800000">
                  <a:pos x="wd2" y="hd2"/>
                </a:cxn>
                <a:cxn ang="16200000">
                  <a:pos x="wd2" y="hd2"/>
                </a:cxn>
              </a:cxnLst>
              <a:rect l="0" t="0" r="r" b="b"/>
              <a:pathLst>
                <a:path w="21365" h="21600" extrusionOk="0">
                  <a:moveTo>
                    <a:pt x="11434" y="0"/>
                  </a:moveTo>
                  <a:cubicBezTo>
                    <a:pt x="6087" y="0"/>
                    <a:pt x="1456" y="1194"/>
                    <a:pt x="1088" y="2725"/>
                  </a:cubicBezTo>
                  <a:cubicBezTo>
                    <a:pt x="850" y="3514"/>
                    <a:pt x="1417" y="6455"/>
                    <a:pt x="2736" y="9178"/>
                  </a:cubicBezTo>
                  <a:cubicBezTo>
                    <a:pt x="3302" y="10383"/>
                    <a:pt x="2597" y="11578"/>
                    <a:pt x="1227" y="12752"/>
                  </a:cubicBezTo>
                  <a:cubicBezTo>
                    <a:pt x="1136" y="12835"/>
                    <a:pt x="1040" y="12918"/>
                    <a:pt x="993" y="13011"/>
                  </a:cubicBezTo>
                  <a:cubicBezTo>
                    <a:pt x="331" y="13843"/>
                    <a:pt x="-235" y="18633"/>
                    <a:pt x="98" y="21521"/>
                  </a:cubicBezTo>
                  <a:cubicBezTo>
                    <a:pt x="387" y="21576"/>
                    <a:pt x="1318" y="21600"/>
                    <a:pt x="2276" y="21600"/>
                  </a:cubicBezTo>
                  <a:cubicBezTo>
                    <a:pt x="3334" y="21600"/>
                    <a:pt x="4423" y="21571"/>
                    <a:pt x="4720" y="21521"/>
                  </a:cubicBezTo>
                  <a:cubicBezTo>
                    <a:pt x="4764" y="21459"/>
                    <a:pt x="21365" y="6653"/>
                    <a:pt x="21365" y="2849"/>
                  </a:cubicBezTo>
                  <a:cubicBezTo>
                    <a:pt x="21365" y="1270"/>
                    <a:pt x="17404" y="75"/>
                    <a:pt x="11839" y="3"/>
                  </a:cubicBezTo>
                  <a:cubicBezTo>
                    <a:pt x="11704" y="1"/>
                    <a:pt x="11569" y="0"/>
                    <a:pt x="11434"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79" name="Google Shape;479;p3"/>
            <p:cNvSpPr/>
            <p:nvPr/>
          </p:nvSpPr>
          <p:spPr>
            <a:xfrm>
              <a:off x="1601796" y="777014"/>
              <a:ext cx="147580" cy="249899"/>
            </a:xfrm>
            <a:custGeom>
              <a:avLst/>
              <a:gdLst/>
              <a:ahLst/>
              <a:cxnLst>
                <a:cxn ang="0">
                  <a:pos x="wd2" y="hd2"/>
                </a:cxn>
                <a:cxn ang="5400000">
                  <a:pos x="wd2" y="hd2"/>
                </a:cxn>
                <a:cxn ang="10800000">
                  <a:pos x="wd2" y="hd2"/>
                </a:cxn>
                <a:cxn ang="16200000">
                  <a:pos x="wd2" y="hd2"/>
                </a:cxn>
              </a:cxnLst>
              <a:rect l="0" t="0" r="r" b="b"/>
              <a:pathLst>
                <a:path w="21446" h="21600" extrusionOk="0">
                  <a:moveTo>
                    <a:pt x="10966" y="0"/>
                  </a:moveTo>
                  <a:cubicBezTo>
                    <a:pt x="5322" y="0"/>
                    <a:pt x="435" y="3008"/>
                    <a:pt x="47" y="6864"/>
                  </a:cubicBezTo>
                  <a:cubicBezTo>
                    <a:pt x="-154" y="8721"/>
                    <a:pt x="293" y="15187"/>
                    <a:pt x="1489" y="21600"/>
                  </a:cubicBezTo>
                  <a:cubicBezTo>
                    <a:pt x="4127" y="18826"/>
                    <a:pt x="7111" y="16130"/>
                    <a:pt x="10347" y="13512"/>
                  </a:cubicBezTo>
                  <a:cubicBezTo>
                    <a:pt x="10598" y="13303"/>
                    <a:pt x="10995" y="13147"/>
                    <a:pt x="11392" y="13094"/>
                  </a:cubicBezTo>
                  <a:cubicBezTo>
                    <a:pt x="14080" y="11157"/>
                    <a:pt x="17466" y="9533"/>
                    <a:pt x="21350" y="8304"/>
                  </a:cubicBezTo>
                  <a:cubicBezTo>
                    <a:pt x="21400" y="7884"/>
                    <a:pt x="21446" y="7519"/>
                    <a:pt x="21446" y="7178"/>
                  </a:cubicBezTo>
                  <a:cubicBezTo>
                    <a:pt x="21446" y="3199"/>
                    <a:pt x="17266" y="189"/>
                    <a:pt x="11392" y="7"/>
                  </a:cubicBezTo>
                  <a:cubicBezTo>
                    <a:pt x="11250" y="2"/>
                    <a:pt x="11108" y="0"/>
                    <a:pt x="10966"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0" name="Google Shape;480;p3"/>
            <p:cNvSpPr/>
            <p:nvPr/>
          </p:nvSpPr>
          <p:spPr>
            <a:xfrm>
              <a:off x="1532531" y="768900"/>
              <a:ext cx="153509" cy="390657"/>
            </a:xfrm>
            <a:custGeom>
              <a:avLst/>
              <a:gdLst/>
              <a:ahLst/>
              <a:cxnLst>
                <a:cxn ang="0">
                  <a:pos x="wd2" y="hd2"/>
                </a:cxn>
                <a:cxn ang="5400000">
                  <a:pos x="wd2" y="hd2"/>
                </a:cxn>
                <a:cxn ang="10800000">
                  <a:pos x="wd2" y="hd2"/>
                </a:cxn>
                <a:cxn ang="16200000">
                  <a:pos x="wd2" y="hd2"/>
                </a:cxn>
              </a:cxnLst>
              <a:rect l="0" t="0" r="r" b="b"/>
              <a:pathLst>
                <a:path w="21368" h="21600" extrusionOk="0">
                  <a:moveTo>
                    <a:pt x="11260" y="0"/>
                  </a:moveTo>
                  <a:cubicBezTo>
                    <a:pt x="5681" y="0"/>
                    <a:pt x="99" y="1948"/>
                    <a:pt x="7" y="4471"/>
                  </a:cubicBezTo>
                  <a:cubicBezTo>
                    <a:pt x="-137" y="6999"/>
                    <a:pt x="1865" y="21566"/>
                    <a:pt x="7491" y="21600"/>
                  </a:cubicBezTo>
                  <a:cubicBezTo>
                    <a:pt x="7499" y="21600"/>
                    <a:pt x="7503" y="21600"/>
                    <a:pt x="7511" y="21600"/>
                  </a:cubicBezTo>
                  <a:cubicBezTo>
                    <a:pt x="13138" y="21600"/>
                    <a:pt x="21223" y="7181"/>
                    <a:pt x="21367" y="4655"/>
                  </a:cubicBezTo>
                  <a:cubicBezTo>
                    <a:pt x="21463" y="2110"/>
                    <a:pt x="17026" y="34"/>
                    <a:pt x="11400" y="0"/>
                  </a:cubicBezTo>
                  <a:cubicBezTo>
                    <a:pt x="11356" y="0"/>
                    <a:pt x="11308" y="0"/>
                    <a:pt x="11260"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1" name="Google Shape;481;p3"/>
            <p:cNvSpPr/>
            <p:nvPr/>
          </p:nvSpPr>
          <p:spPr>
            <a:xfrm>
              <a:off x="1380834" y="768900"/>
              <a:ext cx="311016" cy="628093"/>
            </a:xfrm>
            <a:custGeom>
              <a:avLst/>
              <a:gdLst/>
              <a:ahLst/>
              <a:cxnLst>
                <a:cxn ang="0">
                  <a:pos x="wd2" y="hd2"/>
                </a:cxn>
                <a:cxn ang="5400000">
                  <a:pos x="wd2" y="hd2"/>
                </a:cxn>
                <a:cxn ang="10800000">
                  <a:pos x="wd2" y="hd2"/>
                </a:cxn>
                <a:cxn ang="16200000">
                  <a:pos x="wd2" y="hd2"/>
                </a:cxn>
              </a:cxnLst>
              <a:rect l="0" t="0" r="r" b="b"/>
              <a:pathLst>
                <a:path w="21553" h="21600" extrusionOk="0">
                  <a:moveTo>
                    <a:pt x="16118" y="0"/>
                  </a:moveTo>
                  <a:cubicBezTo>
                    <a:pt x="13341" y="0"/>
                    <a:pt x="10562" y="1211"/>
                    <a:pt x="10516" y="2781"/>
                  </a:cubicBezTo>
                  <a:cubicBezTo>
                    <a:pt x="10468" y="3927"/>
                    <a:pt x="10396" y="12154"/>
                    <a:pt x="9637" y="12643"/>
                  </a:cubicBezTo>
                  <a:cubicBezTo>
                    <a:pt x="8427" y="13414"/>
                    <a:pt x="2303" y="18517"/>
                    <a:pt x="0" y="20996"/>
                  </a:cubicBezTo>
                  <a:cubicBezTo>
                    <a:pt x="261" y="21277"/>
                    <a:pt x="1140" y="21537"/>
                    <a:pt x="1591" y="21600"/>
                  </a:cubicBezTo>
                  <a:cubicBezTo>
                    <a:pt x="5412" y="19621"/>
                    <a:pt x="13317" y="14893"/>
                    <a:pt x="14407" y="14101"/>
                  </a:cubicBezTo>
                  <a:cubicBezTo>
                    <a:pt x="18610" y="11070"/>
                    <a:pt x="21504" y="4166"/>
                    <a:pt x="21552" y="2864"/>
                  </a:cubicBezTo>
                  <a:cubicBezTo>
                    <a:pt x="21600" y="1281"/>
                    <a:pt x="18988" y="21"/>
                    <a:pt x="16188" y="0"/>
                  </a:cubicBezTo>
                  <a:cubicBezTo>
                    <a:pt x="16166" y="0"/>
                    <a:pt x="16142" y="0"/>
                    <a:pt x="1611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2" name="Google Shape;482;p3"/>
            <p:cNvSpPr/>
            <p:nvPr/>
          </p:nvSpPr>
          <p:spPr>
            <a:xfrm>
              <a:off x="1526494" y="511497"/>
              <a:ext cx="230939" cy="370971"/>
            </a:xfrm>
            <a:custGeom>
              <a:avLst/>
              <a:gdLst/>
              <a:ahLst/>
              <a:cxnLst>
                <a:cxn ang="0">
                  <a:pos x="wd2" y="hd2"/>
                </a:cxn>
                <a:cxn ang="5400000">
                  <a:pos x="wd2" y="hd2"/>
                </a:cxn>
                <a:cxn ang="10800000">
                  <a:pos x="wd2" y="hd2"/>
                </a:cxn>
                <a:cxn ang="16200000">
                  <a:pos x="wd2" y="hd2"/>
                </a:cxn>
              </a:cxnLst>
              <a:rect l="0" t="0" r="r" b="b"/>
              <a:pathLst>
                <a:path w="18768" h="21600" extrusionOk="0">
                  <a:moveTo>
                    <a:pt x="4643" y="0"/>
                  </a:moveTo>
                  <a:cubicBezTo>
                    <a:pt x="3167" y="0"/>
                    <a:pt x="1942" y="740"/>
                    <a:pt x="1914" y="1675"/>
                  </a:cubicBezTo>
                  <a:cubicBezTo>
                    <a:pt x="1802" y="4126"/>
                    <a:pt x="4336" y="11214"/>
                    <a:pt x="4336" y="11214"/>
                  </a:cubicBezTo>
                  <a:cubicBezTo>
                    <a:pt x="4336" y="11214"/>
                    <a:pt x="-980" y="20560"/>
                    <a:pt x="161" y="21600"/>
                  </a:cubicBezTo>
                  <a:cubicBezTo>
                    <a:pt x="161" y="21600"/>
                    <a:pt x="15610" y="20788"/>
                    <a:pt x="18282" y="18850"/>
                  </a:cubicBezTo>
                  <a:cubicBezTo>
                    <a:pt x="20620" y="17175"/>
                    <a:pt x="13772" y="11002"/>
                    <a:pt x="13772" y="11002"/>
                  </a:cubicBezTo>
                  <a:cubicBezTo>
                    <a:pt x="13772" y="11002"/>
                    <a:pt x="15081" y="8622"/>
                    <a:pt x="16166" y="6189"/>
                  </a:cubicBezTo>
                  <a:cubicBezTo>
                    <a:pt x="16917" y="2451"/>
                    <a:pt x="13076" y="1992"/>
                    <a:pt x="14579" y="0"/>
                  </a:cubicBezTo>
                  <a:lnTo>
                    <a:pt x="13188" y="0"/>
                  </a:lnTo>
                  <a:cubicBezTo>
                    <a:pt x="12659" y="812"/>
                    <a:pt x="11462" y="1428"/>
                    <a:pt x="9653" y="1428"/>
                  </a:cubicBezTo>
                  <a:cubicBezTo>
                    <a:pt x="7815" y="1428"/>
                    <a:pt x="6646" y="812"/>
                    <a:pt x="609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3" name="Google Shape;483;p3"/>
            <p:cNvSpPr/>
            <p:nvPr/>
          </p:nvSpPr>
          <p:spPr>
            <a:xfrm>
              <a:off x="1609996" y="460627"/>
              <a:ext cx="54803" cy="58146"/>
            </a:xfrm>
            <a:custGeom>
              <a:avLst/>
              <a:gdLst/>
              <a:ahLst/>
              <a:cxnLst>
                <a:cxn ang="0">
                  <a:pos x="wd2" y="hd2"/>
                </a:cxn>
                <a:cxn ang="5400000">
                  <a:pos x="wd2" y="hd2"/>
                </a:cxn>
                <a:cxn ang="10800000">
                  <a:pos x="wd2" y="hd2"/>
                </a:cxn>
                <a:cxn ang="16200000">
                  <a:pos x="wd2" y="hd2"/>
                </a:cxn>
              </a:cxnLst>
              <a:rect l="0" t="0" r="r" b="b"/>
              <a:pathLst>
                <a:path w="21600" h="21600" extrusionOk="0">
                  <a:moveTo>
                    <a:pt x="6883" y="0"/>
                  </a:moveTo>
                  <a:lnTo>
                    <a:pt x="0" y="19682"/>
                  </a:lnTo>
                  <a:lnTo>
                    <a:pt x="21600" y="21600"/>
                  </a:lnTo>
                  <a:lnTo>
                    <a:pt x="20784" y="1455"/>
                  </a:lnTo>
                  <a:lnTo>
                    <a:pt x="6883"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4" name="Google Shape;484;p3"/>
            <p:cNvSpPr/>
            <p:nvPr/>
          </p:nvSpPr>
          <p:spPr>
            <a:xfrm>
              <a:off x="1621963" y="460933"/>
              <a:ext cx="42146" cy="41180"/>
            </a:xfrm>
            <a:custGeom>
              <a:avLst/>
              <a:gdLst/>
              <a:ahLst/>
              <a:cxnLst>
                <a:cxn ang="0">
                  <a:pos x="wd2" y="hd2"/>
                </a:cxn>
                <a:cxn ang="5400000">
                  <a:pos x="wd2" y="hd2"/>
                </a:cxn>
                <a:cxn ang="10800000">
                  <a:pos x="wd2" y="hd2"/>
                </a:cxn>
                <a:cxn ang="16200000">
                  <a:pos x="wd2" y="hd2"/>
                </a:cxn>
              </a:cxnLst>
              <a:rect l="0" t="0" r="r" b="b"/>
              <a:pathLst>
                <a:path w="21600" h="21600" extrusionOk="0">
                  <a:moveTo>
                    <a:pt x="2816" y="0"/>
                  </a:moveTo>
                  <a:lnTo>
                    <a:pt x="0" y="8565"/>
                  </a:lnTo>
                  <a:cubicBezTo>
                    <a:pt x="4040" y="12701"/>
                    <a:pt x="9303" y="21600"/>
                    <a:pt x="15983" y="21600"/>
                  </a:cubicBezTo>
                  <a:cubicBezTo>
                    <a:pt x="17914" y="21600"/>
                    <a:pt x="19845" y="21120"/>
                    <a:pt x="21600" y="20172"/>
                  </a:cubicBezTo>
                  <a:lnTo>
                    <a:pt x="20892" y="1895"/>
                  </a:lnTo>
                  <a:lnTo>
                    <a:pt x="2816"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5" name="Google Shape;485;p3"/>
            <p:cNvSpPr/>
            <p:nvPr/>
          </p:nvSpPr>
          <p:spPr>
            <a:xfrm>
              <a:off x="1603121" y="388239"/>
              <a:ext cx="93248" cy="102047"/>
            </a:xfrm>
            <a:custGeom>
              <a:avLst/>
              <a:gdLst/>
              <a:ahLst/>
              <a:cxnLst>
                <a:cxn ang="0">
                  <a:pos x="wd2" y="hd2"/>
                </a:cxn>
                <a:cxn ang="5400000">
                  <a:pos x="wd2" y="hd2"/>
                </a:cxn>
                <a:cxn ang="10800000">
                  <a:pos x="wd2" y="hd2"/>
                </a:cxn>
                <a:cxn ang="16200000">
                  <a:pos x="wd2" y="hd2"/>
                </a:cxn>
              </a:cxnLst>
              <a:rect l="0" t="0" r="r" b="b"/>
              <a:pathLst>
                <a:path w="20776" h="21600" extrusionOk="0">
                  <a:moveTo>
                    <a:pt x="0" y="0"/>
                  </a:moveTo>
                  <a:lnTo>
                    <a:pt x="0" y="10962"/>
                  </a:lnTo>
                  <a:cubicBezTo>
                    <a:pt x="0" y="12948"/>
                    <a:pt x="1679" y="15834"/>
                    <a:pt x="3974" y="17562"/>
                  </a:cubicBezTo>
                  <a:cubicBezTo>
                    <a:pt x="8018" y="20448"/>
                    <a:pt x="10915" y="21600"/>
                    <a:pt x="13588" y="21600"/>
                  </a:cubicBezTo>
                  <a:cubicBezTo>
                    <a:pt x="15646" y="21600"/>
                    <a:pt x="19004" y="15899"/>
                    <a:pt x="20151" y="11602"/>
                  </a:cubicBezTo>
                  <a:cubicBezTo>
                    <a:pt x="21600" y="5831"/>
                    <a:pt x="20075" y="0"/>
                    <a:pt x="20075"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6" name="Google Shape;486;p3"/>
            <p:cNvSpPr/>
            <p:nvPr/>
          </p:nvSpPr>
          <p:spPr>
            <a:xfrm>
              <a:off x="1598345" y="405213"/>
              <a:ext cx="17118" cy="12701"/>
            </a:xfrm>
            <a:prstGeom prst="rect">
              <a:avLst/>
            </a:prstGeom>
            <a:solidFill>
              <a:srgbClr val="FFFF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7" name="Google Shape;487;p3"/>
            <p:cNvSpPr/>
            <p:nvPr/>
          </p:nvSpPr>
          <p:spPr>
            <a:xfrm>
              <a:off x="1592160" y="411869"/>
              <a:ext cx="26381" cy="36627"/>
            </a:xfrm>
            <a:custGeom>
              <a:avLst/>
              <a:gdLst/>
              <a:ahLst/>
              <a:cxnLst>
                <a:cxn ang="0">
                  <a:pos x="wd2" y="hd2"/>
                </a:cxn>
                <a:cxn ang="5400000">
                  <a:pos x="wd2" y="hd2"/>
                </a:cxn>
                <a:cxn ang="10800000">
                  <a:pos x="wd2" y="hd2"/>
                </a:cxn>
                <a:cxn ang="16200000">
                  <a:pos x="wd2" y="hd2"/>
                </a:cxn>
              </a:cxnLst>
              <a:rect l="0" t="0" r="r" b="b"/>
              <a:pathLst>
                <a:path w="21600" h="21600" extrusionOk="0">
                  <a:moveTo>
                    <a:pt x="11518" y="0"/>
                  </a:moveTo>
                  <a:cubicBezTo>
                    <a:pt x="5889" y="0"/>
                    <a:pt x="0" y="1965"/>
                    <a:pt x="0" y="7860"/>
                  </a:cubicBezTo>
                  <a:cubicBezTo>
                    <a:pt x="0" y="13740"/>
                    <a:pt x="5889" y="21600"/>
                    <a:pt x="11518" y="21600"/>
                  </a:cubicBezTo>
                  <a:cubicBezTo>
                    <a:pt x="17125" y="21600"/>
                    <a:pt x="21600" y="16785"/>
                    <a:pt x="21600" y="10890"/>
                  </a:cubicBezTo>
                  <a:cubicBezTo>
                    <a:pt x="21600" y="4815"/>
                    <a:pt x="17125" y="0"/>
                    <a:pt x="11518"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8" name="Google Shape;488;p3"/>
            <p:cNvSpPr/>
            <p:nvPr/>
          </p:nvSpPr>
          <p:spPr>
            <a:xfrm>
              <a:off x="1592160" y="357158"/>
              <a:ext cx="125798" cy="68039"/>
            </a:xfrm>
            <a:custGeom>
              <a:avLst/>
              <a:gdLst/>
              <a:ahLst/>
              <a:cxnLst>
                <a:cxn ang="0">
                  <a:pos x="wd2" y="hd2"/>
                </a:cxn>
                <a:cxn ang="5400000">
                  <a:pos x="wd2" y="hd2"/>
                </a:cxn>
                <a:cxn ang="10800000">
                  <a:pos x="wd2" y="hd2"/>
                </a:cxn>
                <a:cxn ang="16200000">
                  <a:pos x="wd2" y="hd2"/>
                </a:cxn>
              </a:cxnLst>
              <a:rect l="0" t="0" r="r" b="b"/>
              <a:pathLst>
                <a:path w="20874" h="21600" extrusionOk="0">
                  <a:moveTo>
                    <a:pt x="16683" y="0"/>
                  </a:moveTo>
                  <a:cubicBezTo>
                    <a:pt x="15920" y="0"/>
                    <a:pt x="15137" y="315"/>
                    <a:pt x="14440" y="929"/>
                  </a:cubicBezTo>
                  <a:cubicBezTo>
                    <a:pt x="13246" y="2083"/>
                    <a:pt x="11881" y="2657"/>
                    <a:pt x="10516" y="2657"/>
                  </a:cubicBezTo>
                  <a:lnTo>
                    <a:pt x="5456" y="2657"/>
                  </a:lnTo>
                  <a:cubicBezTo>
                    <a:pt x="2444" y="2657"/>
                    <a:pt x="0" y="6791"/>
                    <a:pt x="0" y="11886"/>
                  </a:cubicBezTo>
                  <a:lnTo>
                    <a:pt x="0" y="13905"/>
                  </a:lnTo>
                  <a:lnTo>
                    <a:pt x="2444" y="17748"/>
                  </a:lnTo>
                  <a:lnTo>
                    <a:pt x="3184" y="21600"/>
                  </a:lnTo>
                  <a:lnTo>
                    <a:pt x="3356" y="21600"/>
                  </a:lnTo>
                  <a:cubicBezTo>
                    <a:pt x="4320" y="21600"/>
                    <a:pt x="5117" y="20348"/>
                    <a:pt x="5174" y="18709"/>
                  </a:cubicBezTo>
                  <a:cubicBezTo>
                    <a:pt x="5289" y="16117"/>
                    <a:pt x="6368" y="13905"/>
                    <a:pt x="7957" y="13905"/>
                  </a:cubicBezTo>
                  <a:lnTo>
                    <a:pt x="12731" y="13905"/>
                  </a:lnTo>
                  <a:cubicBezTo>
                    <a:pt x="13041" y="13735"/>
                    <a:pt x="13380" y="13679"/>
                    <a:pt x="13738" y="13679"/>
                  </a:cubicBezTo>
                  <a:cubicBezTo>
                    <a:pt x="14602" y="13679"/>
                    <a:pt x="15581" y="14026"/>
                    <a:pt x="16521" y="14026"/>
                  </a:cubicBezTo>
                  <a:cubicBezTo>
                    <a:pt x="17189" y="14026"/>
                    <a:pt x="17843" y="13848"/>
                    <a:pt x="18416" y="13235"/>
                  </a:cubicBezTo>
                  <a:cubicBezTo>
                    <a:pt x="21600" y="9577"/>
                    <a:pt x="21199" y="5733"/>
                    <a:pt x="19953" y="2753"/>
                  </a:cubicBezTo>
                  <a:cubicBezTo>
                    <a:pt x="19204" y="888"/>
                    <a:pt x="17967" y="0"/>
                    <a:pt x="16683"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89" name="Google Shape;489;p3"/>
            <p:cNvSpPr/>
            <p:nvPr/>
          </p:nvSpPr>
          <p:spPr>
            <a:xfrm>
              <a:off x="1980911" y="497559"/>
              <a:ext cx="51972" cy="78748"/>
            </a:xfrm>
            <a:custGeom>
              <a:avLst/>
              <a:gdLst/>
              <a:ahLst/>
              <a:cxnLst>
                <a:cxn ang="0">
                  <a:pos x="wd2" y="hd2"/>
                </a:cxn>
                <a:cxn ang="5400000">
                  <a:pos x="wd2" y="hd2"/>
                </a:cxn>
                <a:cxn ang="10800000">
                  <a:pos x="wd2" y="hd2"/>
                </a:cxn>
                <a:cxn ang="16200000">
                  <a:pos x="wd2" y="hd2"/>
                </a:cxn>
              </a:cxnLst>
              <a:rect l="0" t="0" r="r" b="b"/>
              <a:pathLst>
                <a:path w="19395" h="21600" extrusionOk="0">
                  <a:moveTo>
                    <a:pt x="16731" y="0"/>
                  </a:moveTo>
                  <a:cubicBezTo>
                    <a:pt x="16699" y="0"/>
                    <a:pt x="16656" y="0"/>
                    <a:pt x="16624" y="0"/>
                  </a:cubicBezTo>
                  <a:cubicBezTo>
                    <a:pt x="15475" y="0"/>
                    <a:pt x="8185" y="3405"/>
                    <a:pt x="5501" y="6063"/>
                  </a:cubicBezTo>
                  <a:cubicBezTo>
                    <a:pt x="2946" y="8805"/>
                    <a:pt x="134" y="13709"/>
                    <a:pt x="5" y="17281"/>
                  </a:cubicBezTo>
                  <a:cubicBezTo>
                    <a:pt x="-124" y="20937"/>
                    <a:pt x="2302" y="21433"/>
                    <a:pt x="6146" y="21600"/>
                  </a:cubicBezTo>
                  <a:cubicBezTo>
                    <a:pt x="6189" y="21600"/>
                    <a:pt x="6231" y="21600"/>
                    <a:pt x="6274" y="21600"/>
                  </a:cubicBezTo>
                  <a:cubicBezTo>
                    <a:pt x="10075" y="21600"/>
                    <a:pt x="14326" y="14623"/>
                    <a:pt x="14326" y="14623"/>
                  </a:cubicBezTo>
                  <a:cubicBezTo>
                    <a:pt x="14326" y="14623"/>
                    <a:pt x="21476" y="8226"/>
                    <a:pt x="18792" y="8226"/>
                  </a:cubicBezTo>
                  <a:cubicBezTo>
                    <a:pt x="18771" y="8226"/>
                    <a:pt x="18749" y="8226"/>
                    <a:pt x="18728" y="8226"/>
                  </a:cubicBezTo>
                  <a:cubicBezTo>
                    <a:pt x="16291" y="8226"/>
                    <a:pt x="12308" y="12412"/>
                    <a:pt x="10171" y="12412"/>
                  </a:cubicBezTo>
                  <a:cubicBezTo>
                    <a:pt x="10053" y="12412"/>
                    <a:pt x="9946" y="12405"/>
                    <a:pt x="9849" y="12377"/>
                  </a:cubicBezTo>
                  <a:cubicBezTo>
                    <a:pt x="7799" y="11881"/>
                    <a:pt x="10236" y="9140"/>
                    <a:pt x="12791" y="6809"/>
                  </a:cubicBezTo>
                  <a:cubicBezTo>
                    <a:pt x="15196" y="4507"/>
                    <a:pt x="20617" y="0"/>
                    <a:pt x="1673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0" name="Google Shape;490;p3"/>
            <p:cNvSpPr/>
            <p:nvPr/>
          </p:nvSpPr>
          <p:spPr>
            <a:xfrm>
              <a:off x="1573346" y="372495"/>
              <a:ext cx="117695" cy="63283"/>
            </a:xfrm>
            <a:custGeom>
              <a:avLst/>
              <a:gdLst/>
              <a:ahLst/>
              <a:cxnLst>
                <a:cxn ang="0">
                  <a:pos x="wd2" y="hd2"/>
                </a:cxn>
                <a:cxn ang="5400000">
                  <a:pos x="wd2" y="hd2"/>
                </a:cxn>
                <a:cxn ang="10800000">
                  <a:pos x="wd2" y="hd2"/>
                </a:cxn>
                <a:cxn ang="16200000">
                  <a:pos x="wd2" y="hd2"/>
                </a:cxn>
              </a:cxnLst>
              <a:rect l="0" t="0" r="r" b="b"/>
              <a:pathLst>
                <a:path w="21330" h="21600" extrusionOk="0">
                  <a:moveTo>
                    <a:pt x="21230" y="0"/>
                  </a:moveTo>
                  <a:cubicBezTo>
                    <a:pt x="17997" y="7649"/>
                    <a:pt x="10985" y="7232"/>
                    <a:pt x="6642" y="9298"/>
                  </a:cubicBezTo>
                  <a:cubicBezTo>
                    <a:pt x="2357" y="11373"/>
                    <a:pt x="0" y="21600"/>
                    <a:pt x="0" y="21600"/>
                  </a:cubicBezTo>
                  <a:cubicBezTo>
                    <a:pt x="3040" y="16122"/>
                    <a:pt x="4901" y="19534"/>
                    <a:pt x="12659" y="16539"/>
                  </a:cubicBezTo>
                  <a:cubicBezTo>
                    <a:pt x="20422" y="13439"/>
                    <a:pt x="19926" y="11060"/>
                    <a:pt x="20917" y="7440"/>
                  </a:cubicBezTo>
                  <a:cubicBezTo>
                    <a:pt x="21600" y="4862"/>
                    <a:pt x="21230" y="0"/>
                    <a:pt x="21230"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1" name="Google Shape;491;p3"/>
            <p:cNvSpPr/>
            <p:nvPr/>
          </p:nvSpPr>
          <p:spPr>
            <a:xfrm>
              <a:off x="1443721" y="511090"/>
              <a:ext cx="161752" cy="421943"/>
            </a:xfrm>
            <a:custGeom>
              <a:avLst/>
              <a:gdLst/>
              <a:ahLst/>
              <a:cxnLst>
                <a:cxn ang="0">
                  <a:pos x="wd2" y="hd2"/>
                </a:cxn>
                <a:cxn ang="5400000">
                  <a:pos x="wd2" y="hd2"/>
                </a:cxn>
                <a:cxn ang="10800000">
                  <a:pos x="wd2" y="hd2"/>
                </a:cxn>
                <a:cxn ang="16200000">
                  <a:pos x="wd2" y="hd2"/>
                </a:cxn>
              </a:cxnLst>
              <a:rect l="0" t="0" r="r" b="b"/>
              <a:pathLst>
                <a:path w="19835" h="21600" extrusionOk="0">
                  <a:moveTo>
                    <a:pt x="14957" y="0"/>
                  </a:moveTo>
                  <a:cubicBezTo>
                    <a:pt x="13504" y="0"/>
                    <a:pt x="12047" y="257"/>
                    <a:pt x="11105" y="874"/>
                  </a:cubicBezTo>
                  <a:cubicBezTo>
                    <a:pt x="5436" y="4532"/>
                    <a:pt x="-360" y="12051"/>
                    <a:pt x="17" y="21104"/>
                  </a:cubicBezTo>
                  <a:cubicBezTo>
                    <a:pt x="60" y="21384"/>
                    <a:pt x="649" y="21600"/>
                    <a:pt x="1404" y="21600"/>
                  </a:cubicBezTo>
                  <a:cubicBezTo>
                    <a:pt x="1993" y="21584"/>
                    <a:pt x="2536" y="21445"/>
                    <a:pt x="2663" y="21198"/>
                  </a:cubicBezTo>
                  <a:cubicBezTo>
                    <a:pt x="9676" y="8221"/>
                    <a:pt x="19169" y="2548"/>
                    <a:pt x="19169" y="2548"/>
                  </a:cubicBezTo>
                  <a:cubicBezTo>
                    <a:pt x="21240" y="1201"/>
                    <a:pt x="18100" y="0"/>
                    <a:pt x="14957"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2" name="Google Shape;492;p3"/>
            <p:cNvSpPr/>
            <p:nvPr/>
          </p:nvSpPr>
          <p:spPr>
            <a:xfrm>
              <a:off x="1385984" y="1028133"/>
              <a:ext cx="145909" cy="163523"/>
            </a:xfrm>
            <a:prstGeom prst="rect">
              <a:avLst/>
            </a:pr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3" name="Google Shape;493;p3"/>
            <p:cNvSpPr/>
            <p:nvPr/>
          </p:nvSpPr>
          <p:spPr>
            <a:xfrm>
              <a:off x="1385984" y="1028133"/>
              <a:ext cx="145909" cy="38154"/>
            </a:xfrm>
            <a:prstGeom prst="rect">
              <a:avLst/>
            </a:pr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4" name="Google Shape;494;p3"/>
            <p:cNvSpPr/>
            <p:nvPr/>
          </p:nvSpPr>
          <p:spPr>
            <a:xfrm>
              <a:off x="1373297" y="1028133"/>
              <a:ext cx="171254" cy="25742"/>
            </a:xfrm>
            <a:custGeom>
              <a:avLst/>
              <a:gdLst/>
              <a:ahLst/>
              <a:cxnLst>
                <a:cxn ang="0">
                  <a:pos x="wd2" y="hd2"/>
                </a:cxn>
                <a:cxn ang="5400000">
                  <a:pos x="wd2" y="hd2"/>
                </a:cxn>
                <a:cxn ang="10800000">
                  <a:pos x="wd2" y="hd2"/>
                </a:cxn>
                <a:cxn ang="16200000">
                  <a:pos x="wd2" y="hd2"/>
                </a:cxn>
              </a:cxnLst>
              <a:rect l="0" t="0" r="r" b="b"/>
              <a:pathLst>
                <a:path w="21600" h="21600" extrusionOk="0">
                  <a:moveTo>
                    <a:pt x="1901" y="0"/>
                  </a:moveTo>
                  <a:cubicBezTo>
                    <a:pt x="864" y="0"/>
                    <a:pt x="0" y="4824"/>
                    <a:pt x="0" y="10928"/>
                  </a:cubicBezTo>
                  <a:lnTo>
                    <a:pt x="0" y="21600"/>
                  </a:lnTo>
                  <a:lnTo>
                    <a:pt x="21600" y="21600"/>
                  </a:lnTo>
                  <a:lnTo>
                    <a:pt x="21600" y="10928"/>
                  </a:lnTo>
                  <a:cubicBezTo>
                    <a:pt x="21600" y="4824"/>
                    <a:pt x="20780" y="0"/>
                    <a:pt x="19746" y="0"/>
                  </a:cubicBezTo>
                  <a:close/>
                </a:path>
              </a:pathLst>
            </a:custGeom>
            <a:solidFill>
              <a:srgbClr val="9FEA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5" name="Google Shape;495;p3"/>
            <p:cNvSpPr/>
            <p:nvPr/>
          </p:nvSpPr>
          <p:spPr>
            <a:xfrm>
              <a:off x="1400022" y="974237"/>
              <a:ext cx="121946" cy="53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9704"/>
                    <a:pt x="16744" y="0"/>
                    <a:pt x="10797" y="0"/>
                  </a:cubicBezTo>
                  <a:cubicBezTo>
                    <a:pt x="4856" y="0"/>
                    <a:pt x="0" y="9704"/>
                    <a:pt x="0" y="21600"/>
                  </a:cubicBezTo>
                </a:path>
              </a:pathLst>
            </a:custGeom>
            <a:noFill/>
            <a:ln w="9525" cap="flat">
              <a:solidFill>
                <a:srgbClr val="40B4E5"/>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596" name="Google Shape;496;p3"/>
            <p:cNvSpPr/>
            <p:nvPr/>
          </p:nvSpPr>
          <p:spPr>
            <a:xfrm>
              <a:off x="1434386" y="927563"/>
              <a:ext cx="40761" cy="57688"/>
            </a:xfrm>
            <a:custGeom>
              <a:avLst/>
              <a:gdLst/>
              <a:ahLst/>
              <a:cxnLst>
                <a:cxn ang="0">
                  <a:pos x="wd2" y="hd2"/>
                </a:cxn>
                <a:cxn ang="5400000">
                  <a:pos x="wd2" y="hd2"/>
                </a:cxn>
                <a:cxn ang="10800000">
                  <a:pos x="wd2" y="hd2"/>
                </a:cxn>
                <a:cxn ang="16200000">
                  <a:pos x="wd2" y="hd2"/>
                </a:cxn>
              </a:cxnLst>
              <a:rect l="0" t="0" r="r" b="b"/>
              <a:pathLst>
                <a:path w="19581" h="21600" extrusionOk="0">
                  <a:moveTo>
                    <a:pt x="8313" y="0"/>
                  </a:moveTo>
                  <a:cubicBezTo>
                    <a:pt x="5687" y="0"/>
                    <a:pt x="3628" y="981"/>
                    <a:pt x="2080" y="4095"/>
                  </a:cubicBezTo>
                  <a:cubicBezTo>
                    <a:pt x="118" y="8057"/>
                    <a:pt x="-380" y="13162"/>
                    <a:pt x="270" y="17476"/>
                  </a:cubicBezTo>
                  <a:cubicBezTo>
                    <a:pt x="3890" y="16676"/>
                    <a:pt x="8672" y="16000"/>
                    <a:pt x="8672" y="16000"/>
                  </a:cubicBezTo>
                  <a:cubicBezTo>
                    <a:pt x="8672" y="14524"/>
                    <a:pt x="9156" y="13505"/>
                    <a:pt x="10482" y="13505"/>
                  </a:cubicBezTo>
                  <a:cubicBezTo>
                    <a:pt x="13274" y="13505"/>
                    <a:pt x="15084" y="20876"/>
                    <a:pt x="18373" y="21552"/>
                  </a:cubicBezTo>
                  <a:cubicBezTo>
                    <a:pt x="18498" y="21581"/>
                    <a:pt x="18594" y="21600"/>
                    <a:pt x="18691" y="21600"/>
                  </a:cubicBezTo>
                  <a:cubicBezTo>
                    <a:pt x="21220" y="21600"/>
                    <a:pt x="17558" y="12029"/>
                    <a:pt x="17558" y="12029"/>
                  </a:cubicBezTo>
                  <a:cubicBezTo>
                    <a:pt x="17558" y="12029"/>
                    <a:pt x="17226" y="1486"/>
                    <a:pt x="12610" y="581"/>
                  </a:cubicBezTo>
                  <a:cubicBezTo>
                    <a:pt x="11035" y="238"/>
                    <a:pt x="9612" y="0"/>
                    <a:pt x="8313"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7" name="Google Shape;497;p3"/>
            <p:cNvSpPr/>
            <p:nvPr/>
          </p:nvSpPr>
          <p:spPr>
            <a:xfrm>
              <a:off x="1604847" y="986649"/>
              <a:ext cx="75688" cy="66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9FEA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8" name="Google Shape;498;p3"/>
            <p:cNvSpPr/>
            <p:nvPr/>
          </p:nvSpPr>
          <p:spPr>
            <a:xfrm>
              <a:off x="1477435" y="1026302"/>
              <a:ext cx="158568" cy="139614"/>
            </a:xfrm>
            <a:custGeom>
              <a:avLst/>
              <a:gdLst/>
              <a:ahLst/>
              <a:cxnLst>
                <a:cxn ang="0">
                  <a:pos x="wd2" y="hd2"/>
                </a:cxn>
                <a:cxn ang="5400000">
                  <a:pos x="wd2" y="hd2"/>
                </a:cxn>
                <a:cxn ang="10800000">
                  <a:pos x="wd2" y="hd2"/>
                </a:cxn>
                <a:cxn ang="16200000">
                  <a:pos x="wd2" y="hd2"/>
                </a:cxn>
              </a:cxnLst>
              <a:rect l="0" t="0" r="r" b="b"/>
              <a:pathLst>
                <a:path w="21600" h="21600" extrusionOk="0">
                  <a:moveTo>
                    <a:pt x="18571" y="0"/>
                  </a:moveTo>
                  <a:lnTo>
                    <a:pt x="0" y="15135"/>
                  </a:lnTo>
                  <a:lnTo>
                    <a:pt x="6438" y="21600"/>
                  </a:lnTo>
                  <a:lnTo>
                    <a:pt x="21600" y="2999"/>
                  </a:lnTo>
                  <a:lnTo>
                    <a:pt x="18571" y="0"/>
                  </a:ln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599" name="Google Shape;499;p3"/>
            <p:cNvSpPr/>
            <p:nvPr/>
          </p:nvSpPr>
          <p:spPr>
            <a:xfrm>
              <a:off x="1612384" y="989904"/>
              <a:ext cx="64476" cy="57001"/>
            </a:xfrm>
            <a:custGeom>
              <a:avLst/>
              <a:gdLst/>
              <a:ahLst/>
              <a:cxnLst>
                <a:cxn ang="0">
                  <a:pos x="wd2" y="hd2"/>
                </a:cxn>
                <a:cxn ang="5400000">
                  <a:pos x="wd2" y="hd2"/>
                </a:cxn>
                <a:cxn ang="10800000">
                  <a:pos x="wd2" y="hd2"/>
                </a:cxn>
                <a:cxn ang="16200000">
                  <a:pos x="wd2" y="hd2"/>
                </a:cxn>
              </a:cxnLst>
              <a:rect l="0" t="0" r="r" b="b"/>
              <a:pathLst>
                <a:path w="21177" h="21600" extrusionOk="0">
                  <a:moveTo>
                    <a:pt x="3109" y="0"/>
                  </a:moveTo>
                  <a:cubicBezTo>
                    <a:pt x="1965" y="0"/>
                    <a:pt x="841" y="424"/>
                    <a:pt x="0" y="1292"/>
                  </a:cubicBezTo>
                  <a:lnTo>
                    <a:pt x="19909" y="21600"/>
                  </a:lnTo>
                  <a:cubicBezTo>
                    <a:pt x="21600" y="19875"/>
                    <a:pt x="21600" y="17012"/>
                    <a:pt x="19909" y="15287"/>
                  </a:cubicBezTo>
                  <a:lnTo>
                    <a:pt x="6302" y="1292"/>
                  </a:lnTo>
                  <a:cubicBezTo>
                    <a:pt x="5395" y="424"/>
                    <a:pt x="4243" y="0"/>
                    <a:pt x="3109"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0" name="Google Shape;500;p3"/>
            <p:cNvSpPr/>
            <p:nvPr/>
          </p:nvSpPr>
          <p:spPr>
            <a:xfrm>
              <a:off x="1931594" y="1005420"/>
              <a:ext cx="191831" cy="205618"/>
            </a:xfrm>
            <a:custGeom>
              <a:avLst/>
              <a:gdLst/>
              <a:ahLst/>
              <a:cxnLst>
                <a:cxn ang="0">
                  <a:pos x="wd2" y="hd2"/>
                </a:cxn>
                <a:cxn ang="5400000">
                  <a:pos x="wd2" y="hd2"/>
                </a:cxn>
                <a:cxn ang="10800000">
                  <a:pos x="wd2" y="hd2"/>
                </a:cxn>
                <a:cxn ang="16200000">
                  <a:pos x="wd2" y="hd2"/>
                </a:cxn>
              </a:cxnLst>
              <a:rect l="0" t="0" r="r" b="b"/>
              <a:pathLst>
                <a:path w="20097" h="21600" extrusionOk="0">
                  <a:moveTo>
                    <a:pt x="10047" y="0"/>
                  </a:moveTo>
                  <a:lnTo>
                    <a:pt x="2477" y="3626"/>
                  </a:lnTo>
                  <a:cubicBezTo>
                    <a:pt x="2" y="4804"/>
                    <a:pt x="-751" y="7634"/>
                    <a:pt x="825" y="9702"/>
                  </a:cubicBezTo>
                  <a:lnTo>
                    <a:pt x="10047" y="21600"/>
                  </a:lnTo>
                  <a:lnTo>
                    <a:pt x="19270" y="9702"/>
                  </a:lnTo>
                  <a:cubicBezTo>
                    <a:pt x="20849" y="7634"/>
                    <a:pt x="20096" y="4804"/>
                    <a:pt x="17621" y="3626"/>
                  </a:cubicBezTo>
                  <a:lnTo>
                    <a:pt x="10047"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1" name="Google Shape;501;p3"/>
            <p:cNvSpPr/>
            <p:nvPr/>
          </p:nvSpPr>
          <p:spPr>
            <a:xfrm>
              <a:off x="1827682" y="18033"/>
              <a:ext cx="405927" cy="1111536"/>
            </a:xfrm>
            <a:custGeom>
              <a:avLst/>
              <a:gdLst/>
              <a:ahLst/>
              <a:cxnLst>
                <a:cxn ang="0">
                  <a:pos x="wd2" y="hd2"/>
                </a:cxn>
                <a:cxn ang="5400000">
                  <a:pos x="wd2" y="hd2"/>
                </a:cxn>
                <a:cxn ang="10800000">
                  <a:pos x="wd2" y="hd2"/>
                </a:cxn>
                <a:cxn ang="16200000">
                  <a:pos x="wd2" y="hd2"/>
                </a:cxn>
              </a:cxnLst>
              <a:rect l="0" t="0" r="r" b="b"/>
              <a:pathLst>
                <a:path w="21475" h="21600" extrusionOk="0">
                  <a:moveTo>
                    <a:pt x="10569" y="0"/>
                  </a:moveTo>
                  <a:cubicBezTo>
                    <a:pt x="10412" y="0"/>
                    <a:pt x="10254" y="32"/>
                    <a:pt x="10226" y="97"/>
                  </a:cubicBezTo>
                  <a:lnTo>
                    <a:pt x="9791" y="1480"/>
                  </a:lnTo>
                  <a:lnTo>
                    <a:pt x="9791" y="7294"/>
                  </a:lnTo>
                  <a:lnTo>
                    <a:pt x="876" y="2209"/>
                  </a:lnTo>
                  <a:cubicBezTo>
                    <a:pt x="791" y="2158"/>
                    <a:pt x="633" y="2131"/>
                    <a:pt x="471" y="2131"/>
                  </a:cubicBezTo>
                  <a:cubicBezTo>
                    <a:pt x="394" y="2131"/>
                    <a:pt x="314" y="2137"/>
                    <a:pt x="243" y="2151"/>
                  </a:cubicBezTo>
                  <a:cubicBezTo>
                    <a:pt x="7" y="2192"/>
                    <a:pt x="-66" y="2286"/>
                    <a:pt x="62" y="2357"/>
                  </a:cubicBezTo>
                  <a:lnTo>
                    <a:pt x="8324" y="7071"/>
                  </a:lnTo>
                  <a:cubicBezTo>
                    <a:pt x="9284" y="7624"/>
                    <a:pt x="9791" y="8247"/>
                    <a:pt x="9791" y="8877"/>
                  </a:cubicBezTo>
                  <a:lnTo>
                    <a:pt x="9791" y="18452"/>
                  </a:lnTo>
                  <a:cubicBezTo>
                    <a:pt x="9791" y="18987"/>
                    <a:pt x="8886" y="19482"/>
                    <a:pt x="7419" y="19741"/>
                  </a:cubicBezTo>
                  <a:cubicBezTo>
                    <a:pt x="7346" y="19764"/>
                    <a:pt x="4900" y="20041"/>
                    <a:pt x="5606" y="20771"/>
                  </a:cubicBezTo>
                  <a:cubicBezTo>
                    <a:pt x="5661" y="20718"/>
                    <a:pt x="5732" y="20664"/>
                    <a:pt x="5805" y="20617"/>
                  </a:cubicBezTo>
                  <a:cubicBezTo>
                    <a:pt x="6113" y="20441"/>
                    <a:pt x="6674" y="20323"/>
                    <a:pt x="7272" y="20276"/>
                  </a:cubicBezTo>
                  <a:lnTo>
                    <a:pt x="8849" y="20147"/>
                  </a:lnTo>
                  <a:cubicBezTo>
                    <a:pt x="8921" y="20140"/>
                    <a:pt x="8994" y="20138"/>
                    <a:pt x="9064" y="20138"/>
                  </a:cubicBezTo>
                  <a:cubicBezTo>
                    <a:pt x="9473" y="20138"/>
                    <a:pt x="9841" y="20235"/>
                    <a:pt x="9919" y="20370"/>
                  </a:cubicBezTo>
                  <a:lnTo>
                    <a:pt x="10570" y="21600"/>
                  </a:lnTo>
                  <a:lnTo>
                    <a:pt x="11296" y="20370"/>
                  </a:lnTo>
                  <a:cubicBezTo>
                    <a:pt x="11372" y="20235"/>
                    <a:pt x="11741" y="20138"/>
                    <a:pt x="12150" y="20138"/>
                  </a:cubicBezTo>
                  <a:cubicBezTo>
                    <a:pt x="12222" y="20138"/>
                    <a:pt x="12293" y="20140"/>
                    <a:pt x="12365" y="20147"/>
                  </a:cubicBezTo>
                  <a:lnTo>
                    <a:pt x="13868" y="20276"/>
                  </a:lnTo>
                  <a:cubicBezTo>
                    <a:pt x="14485" y="20323"/>
                    <a:pt x="15028" y="20441"/>
                    <a:pt x="15337" y="20617"/>
                  </a:cubicBezTo>
                  <a:cubicBezTo>
                    <a:pt x="15427" y="20664"/>
                    <a:pt x="15481" y="20718"/>
                    <a:pt x="15536" y="20771"/>
                  </a:cubicBezTo>
                  <a:cubicBezTo>
                    <a:pt x="15862" y="20429"/>
                    <a:pt x="15427" y="20041"/>
                    <a:pt x="14395" y="19858"/>
                  </a:cubicBezTo>
                  <a:cubicBezTo>
                    <a:pt x="14231" y="19811"/>
                    <a:pt x="11350" y="19487"/>
                    <a:pt x="11350" y="18452"/>
                  </a:cubicBezTo>
                  <a:lnTo>
                    <a:pt x="11350" y="9007"/>
                  </a:lnTo>
                  <a:cubicBezTo>
                    <a:pt x="11350" y="8306"/>
                    <a:pt x="11984" y="7612"/>
                    <a:pt x="13162" y="7018"/>
                  </a:cubicBezTo>
                  <a:lnTo>
                    <a:pt x="21406" y="2898"/>
                  </a:lnTo>
                  <a:cubicBezTo>
                    <a:pt x="21534" y="2828"/>
                    <a:pt x="21479" y="2733"/>
                    <a:pt x="21262" y="2692"/>
                  </a:cubicBezTo>
                  <a:cubicBezTo>
                    <a:pt x="21179" y="2674"/>
                    <a:pt x="21088" y="2666"/>
                    <a:pt x="20997" y="2666"/>
                  </a:cubicBezTo>
                  <a:cubicBezTo>
                    <a:pt x="20846" y="2666"/>
                    <a:pt x="20700" y="2689"/>
                    <a:pt x="20609" y="2733"/>
                  </a:cubicBezTo>
                  <a:lnTo>
                    <a:pt x="11350" y="7365"/>
                  </a:lnTo>
                  <a:lnTo>
                    <a:pt x="11350" y="1480"/>
                  </a:lnTo>
                  <a:lnTo>
                    <a:pt x="10898" y="97"/>
                  </a:lnTo>
                  <a:cubicBezTo>
                    <a:pt x="10879" y="32"/>
                    <a:pt x="10724" y="0"/>
                    <a:pt x="1056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2" name="Google Shape;502;p3"/>
            <p:cNvSpPr/>
            <p:nvPr/>
          </p:nvSpPr>
          <p:spPr>
            <a:xfrm>
              <a:off x="1806169" y="69666"/>
              <a:ext cx="49989" cy="66920"/>
            </a:xfrm>
            <a:custGeom>
              <a:avLst/>
              <a:gdLst/>
              <a:ahLst/>
              <a:cxnLst>
                <a:cxn ang="0">
                  <a:pos x="wd2" y="hd2"/>
                </a:cxn>
                <a:cxn ang="5400000">
                  <a:pos x="wd2" y="hd2"/>
                </a:cxn>
                <a:cxn ang="10800000">
                  <a:pos x="wd2" y="hd2"/>
                </a:cxn>
                <a:cxn ang="16200000">
                  <a:pos x="wd2" y="hd2"/>
                </a:cxn>
              </a:cxnLst>
              <a:rect l="0" t="0" r="r" b="b"/>
              <a:pathLst>
                <a:path w="18220" h="21600" extrusionOk="0">
                  <a:moveTo>
                    <a:pt x="1895" y="0"/>
                  </a:moveTo>
                  <a:cubicBezTo>
                    <a:pt x="1895" y="0"/>
                    <a:pt x="-1597" y="11042"/>
                    <a:pt x="899" y="15049"/>
                  </a:cubicBezTo>
                  <a:cubicBezTo>
                    <a:pt x="3394" y="19153"/>
                    <a:pt x="15138" y="21600"/>
                    <a:pt x="15138" y="21600"/>
                  </a:cubicBezTo>
                  <a:cubicBezTo>
                    <a:pt x="15138" y="21600"/>
                    <a:pt x="20003" y="12898"/>
                    <a:pt x="17507" y="8793"/>
                  </a:cubicBezTo>
                  <a:cubicBezTo>
                    <a:pt x="15012" y="4786"/>
                    <a:pt x="1895" y="0"/>
                    <a:pt x="1895"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3" name="Google Shape;503;p3"/>
            <p:cNvSpPr/>
            <p:nvPr/>
          </p:nvSpPr>
          <p:spPr>
            <a:xfrm>
              <a:off x="1787750" y="140121"/>
              <a:ext cx="55494" cy="32481"/>
            </a:xfrm>
            <a:custGeom>
              <a:avLst/>
              <a:gdLst/>
              <a:ahLst/>
              <a:cxnLst>
                <a:cxn ang="0">
                  <a:pos x="wd2" y="hd2"/>
                </a:cxn>
                <a:cxn ang="5400000">
                  <a:pos x="wd2" y="hd2"/>
                </a:cxn>
                <a:cxn ang="10800000">
                  <a:pos x="wd2" y="hd2"/>
                </a:cxn>
                <a:cxn ang="16200000">
                  <a:pos x="wd2" y="hd2"/>
                </a:cxn>
              </a:cxnLst>
              <a:rect l="0" t="0" r="r" b="b"/>
              <a:pathLst>
                <a:path w="21600" h="21600" extrusionOk="0">
                  <a:moveTo>
                    <a:pt x="11802" y="0"/>
                  </a:moveTo>
                  <a:cubicBezTo>
                    <a:pt x="10694" y="0"/>
                    <a:pt x="9652" y="254"/>
                    <a:pt x="8801" y="863"/>
                  </a:cubicBezTo>
                  <a:cubicBezTo>
                    <a:pt x="4669" y="3890"/>
                    <a:pt x="0" y="19401"/>
                    <a:pt x="0" y="19401"/>
                  </a:cubicBezTo>
                  <a:cubicBezTo>
                    <a:pt x="0" y="19401"/>
                    <a:pt x="6069" y="21600"/>
                    <a:pt x="10839" y="21600"/>
                  </a:cubicBezTo>
                  <a:cubicBezTo>
                    <a:pt x="12519" y="21600"/>
                    <a:pt x="14030" y="21329"/>
                    <a:pt x="15061" y="20602"/>
                  </a:cubicBezTo>
                  <a:cubicBezTo>
                    <a:pt x="19193" y="17591"/>
                    <a:pt x="21600" y="3687"/>
                    <a:pt x="21600" y="3687"/>
                  </a:cubicBezTo>
                  <a:cubicBezTo>
                    <a:pt x="21600" y="3687"/>
                    <a:pt x="16124" y="0"/>
                    <a:pt x="11802"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4" name="Google Shape;504;p3"/>
            <p:cNvSpPr/>
            <p:nvPr/>
          </p:nvSpPr>
          <p:spPr>
            <a:xfrm>
              <a:off x="2030922" y="169727"/>
              <a:ext cx="55839" cy="32558"/>
            </a:xfrm>
            <a:custGeom>
              <a:avLst/>
              <a:gdLst/>
              <a:ahLst/>
              <a:cxnLst>
                <a:cxn ang="0">
                  <a:pos x="wd2" y="hd2"/>
                </a:cxn>
                <a:cxn ang="5400000">
                  <a:pos x="wd2" y="hd2"/>
                </a:cxn>
                <a:cxn ang="10800000">
                  <a:pos x="wd2" y="hd2"/>
                </a:cxn>
                <a:cxn ang="16200000">
                  <a:pos x="wd2" y="hd2"/>
                </a:cxn>
              </a:cxnLst>
              <a:rect l="0" t="0" r="r" b="b"/>
              <a:pathLst>
                <a:path w="21600" h="21600" extrusionOk="0">
                  <a:moveTo>
                    <a:pt x="11028" y="0"/>
                  </a:moveTo>
                  <a:cubicBezTo>
                    <a:pt x="9248" y="0"/>
                    <a:pt x="7612" y="287"/>
                    <a:pt x="6499" y="1114"/>
                  </a:cubicBezTo>
                  <a:cubicBezTo>
                    <a:pt x="2393" y="4134"/>
                    <a:pt x="0" y="17989"/>
                    <a:pt x="0" y="17989"/>
                  </a:cubicBezTo>
                  <a:cubicBezTo>
                    <a:pt x="0" y="17989"/>
                    <a:pt x="5598" y="21600"/>
                    <a:pt x="9871" y="21600"/>
                  </a:cubicBezTo>
                  <a:cubicBezTo>
                    <a:pt x="10939" y="21600"/>
                    <a:pt x="11930" y="21364"/>
                    <a:pt x="12720" y="20807"/>
                  </a:cubicBezTo>
                  <a:cubicBezTo>
                    <a:pt x="16826" y="17786"/>
                    <a:pt x="21600" y="2126"/>
                    <a:pt x="21600" y="2126"/>
                  </a:cubicBezTo>
                  <a:cubicBezTo>
                    <a:pt x="21600" y="2126"/>
                    <a:pt x="15780" y="0"/>
                    <a:pt x="1102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5" name="Google Shape;505;p3"/>
            <p:cNvSpPr/>
            <p:nvPr/>
          </p:nvSpPr>
          <p:spPr>
            <a:xfrm>
              <a:off x="1831247" y="211542"/>
              <a:ext cx="58571" cy="32380"/>
            </a:xfrm>
            <a:custGeom>
              <a:avLst/>
              <a:gdLst/>
              <a:ahLst/>
              <a:cxnLst>
                <a:cxn ang="0">
                  <a:pos x="wd2" y="hd2"/>
                </a:cxn>
                <a:cxn ang="5400000">
                  <a:pos x="wd2" y="hd2"/>
                </a:cxn>
                <a:cxn ang="10800000">
                  <a:pos x="wd2" y="hd2"/>
                </a:cxn>
                <a:cxn ang="16200000">
                  <a:pos x="wd2" y="hd2"/>
                </a:cxn>
              </a:cxnLst>
              <a:rect l="0" t="0" r="r" b="b"/>
              <a:pathLst>
                <a:path w="21600" h="21600" extrusionOk="0">
                  <a:moveTo>
                    <a:pt x="11818" y="0"/>
                  </a:moveTo>
                  <a:cubicBezTo>
                    <a:pt x="7140" y="0"/>
                    <a:pt x="0" y="4140"/>
                    <a:pt x="0" y="4140"/>
                  </a:cubicBezTo>
                  <a:cubicBezTo>
                    <a:pt x="0" y="4140"/>
                    <a:pt x="5559" y="18885"/>
                    <a:pt x="9601" y="21108"/>
                  </a:cubicBezTo>
                  <a:cubicBezTo>
                    <a:pt x="10174" y="21447"/>
                    <a:pt x="10832" y="21600"/>
                    <a:pt x="11543" y="21600"/>
                  </a:cubicBezTo>
                  <a:cubicBezTo>
                    <a:pt x="15754" y="21600"/>
                    <a:pt x="21600" y="16255"/>
                    <a:pt x="21600" y="16255"/>
                  </a:cubicBezTo>
                  <a:cubicBezTo>
                    <a:pt x="21600" y="16255"/>
                    <a:pt x="18194" y="2715"/>
                    <a:pt x="14152" y="509"/>
                  </a:cubicBezTo>
                  <a:cubicBezTo>
                    <a:pt x="13505" y="153"/>
                    <a:pt x="12710" y="0"/>
                    <a:pt x="1181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6" name="Google Shape;506;p3"/>
            <p:cNvSpPr/>
            <p:nvPr/>
          </p:nvSpPr>
          <p:spPr>
            <a:xfrm>
              <a:off x="1907821" y="192314"/>
              <a:ext cx="36736" cy="51786"/>
            </a:xfrm>
            <a:custGeom>
              <a:avLst/>
              <a:gdLst/>
              <a:ahLst/>
              <a:cxnLst>
                <a:cxn ang="0">
                  <a:pos x="wd2" y="hd2"/>
                </a:cxn>
                <a:cxn ang="5400000">
                  <a:pos x="wd2" y="hd2"/>
                </a:cxn>
                <a:cxn ang="10800000">
                  <a:pos x="wd2" y="hd2"/>
                </a:cxn>
                <a:cxn ang="16200000">
                  <a:pos x="wd2" y="hd2"/>
                </a:cxn>
              </a:cxnLst>
              <a:rect l="0" t="0" r="r" b="b"/>
              <a:pathLst>
                <a:path w="18389" h="21600" extrusionOk="0">
                  <a:moveTo>
                    <a:pt x="14820" y="0"/>
                  </a:moveTo>
                  <a:cubicBezTo>
                    <a:pt x="14820" y="0"/>
                    <a:pt x="2307" y="5676"/>
                    <a:pt x="420" y="9718"/>
                  </a:cubicBezTo>
                  <a:cubicBezTo>
                    <a:pt x="-1639" y="13760"/>
                    <a:pt x="4539" y="21600"/>
                    <a:pt x="4539" y="21600"/>
                  </a:cubicBezTo>
                  <a:cubicBezTo>
                    <a:pt x="4539" y="21600"/>
                    <a:pt x="16015" y="18184"/>
                    <a:pt x="17902" y="14142"/>
                  </a:cubicBezTo>
                  <a:cubicBezTo>
                    <a:pt x="19961" y="10100"/>
                    <a:pt x="14820" y="0"/>
                    <a:pt x="1482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7" name="Google Shape;507;p3"/>
            <p:cNvSpPr/>
            <p:nvPr/>
          </p:nvSpPr>
          <p:spPr>
            <a:xfrm>
              <a:off x="1847391" y="96907"/>
              <a:ext cx="49742" cy="69973"/>
            </a:xfrm>
            <a:custGeom>
              <a:avLst/>
              <a:gdLst/>
              <a:ahLst/>
              <a:cxnLst>
                <a:cxn ang="0">
                  <a:pos x="wd2" y="hd2"/>
                </a:cxn>
                <a:cxn ang="5400000">
                  <a:pos x="wd2" y="hd2"/>
                </a:cxn>
                <a:cxn ang="10800000">
                  <a:pos x="wd2" y="hd2"/>
                </a:cxn>
                <a:cxn ang="16200000">
                  <a:pos x="wd2" y="hd2"/>
                </a:cxn>
              </a:cxnLst>
              <a:rect l="0" t="0" r="r" b="b"/>
              <a:pathLst>
                <a:path w="18562" h="21600" extrusionOk="0">
                  <a:moveTo>
                    <a:pt x="14942" y="0"/>
                  </a:moveTo>
                  <a:cubicBezTo>
                    <a:pt x="14942" y="0"/>
                    <a:pt x="2285" y="5614"/>
                    <a:pt x="363" y="9720"/>
                  </a:cubicBezTo>
                  <a:cubicBezTo>
                    <a:pt x="-1548" y="13740"/>
                    <a:pt x="4711" y="21600"/>
                    <a:pt x="4711" y="21600"/>
                  </a:cubicBezTo>
                  <a:cubicBezTo>
                    <a:pt x="4711" y="21600"/>
                    <a:pt x="16219" y="18326"/>
                    <a:pt x="18130" y="14212"/>
                  </a:cubicBezTo>
                  <a:cubicBezTo>
                    <a:pt x="20052" y="10191"/>
                    <a:pt x="14942" y="0"/>
                    <a:pt x="14942"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8" name="Google Shape;508;p3"/>
            <p:cNvSpPr/>
            <p:nvPr/>
          </p:nvSpPr>
          <p:spPr>
            <a:xfrm>
              <a:off x="2224466" y="99323"/>
              <a:ext cx="50250" cy="64530"/>
            </a:xfrm>
            <a:custGeom>
              <a:avLst/>
              <a:gdLst/>
              <a:ahLst/>
              <a:cxnLst>
                <a:cxn ang="0">
                  <a:pos x="wd2" y="hd2"/>
                </a:cxn>
                <a:cxn ang="5400000">
                  <a:pos x="wd2" y="hd2"/>
                </a:cxn>
                <a:cxn ang="10800000">
                  <a:pos x="wd2" y="hd2"/>
                </a:cxn>
                <a:cxn ang="16200000">
                  <a:pos x="wd2" y="hd2"/>
                </a:cxn>
              </a:cxnLst>
              <a:rect l="0" t="0" r="r" b="b"/>
              <a:pathLst>
                <a:path w="18218" h="21600" extrusionOk="0">
                  <a:moveTo>
                    <a:pt x="17127" y="0"/>
                  </a:moveTo>
                  <a:cubicBezTo>
                    <a:pt x="17127" y="9"/>
                    <a:pt x="3724" y="4266"/>
                    <a:pt x="992" y="8318"/>
                  </a:cubicBezTo>
                  <a:cubicBezTo>
                    <a:pt x="-1866" y="12371"/>
                    <a:pt x="2358" y="21600"/>
                    <a:pt x="2358" y="21600"/>
                  </a:cubicBezTo>
                  <a:cubicBezTo>
                    <a:pt x="2358" y="21600"/>
                    <a:pt x="14154" y="19667"/>
                    <a:pt x="16887" y="15615"/>
                  </a:cubicBezTo>
                  <a:cubicBezTo>
                    <a:pt x="19734" y="11562"/>
                    <a:pt x="17127" y="9"/>
                    <a:pt x="17127"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09" name="Google Shape;509;p3"/>
            <p:cNvSpPr/>
            <p:nvPr/>
          </p:nvSpPr>
          <p:spPr>
            <a:xfrm>
              <a:off x="2145676" y="261217"/>
              <a:ext cx="59607" cy="32634"/>
            </a:xfrm>
            <a:custGeom>
              <a:avLst/>
              <a:gdLst/>
              <a:ahLst/>
              <a:cxnLst>
                <a:cxn ang="0">
                  <a:pos x="wd2" y="hd2"/>
                </a:cxn>
                <a:cxn ang="5400000">
                  <a:pos x="wd2" y="hd2"/>
                </a:cxn>
                <a:cxn ang="10800000">
                  <a:pos x="wd2" y="hd2"/>
                </a:cxn>
                <a:cxn ang="16200000">
                  <a:pos x="wd2" y="hd2"/>
                </a:cxn>
              </a:cxnLst>
              <a:rect l="0" t="0" r="r" b="b"/>
              <a:pathLst>
                <a:path w="21600" h="21600" extrusionOk="0">
                  <a:moveTo>
                    <a:pt x="9382" y="0"/>
                  </a:moveTo>
                  <a:cubicBezTo>
                    <a:pt x="8798" y="0"/>
                    <a:pt x="8267" y="84"/>
                    <a:pt x="7819" y="286"/>
                  </a:cubicBezTo>
                  <a:cubicBezTo>
                    <a:pt x="3722" y="2290"/>
                    <a:pt x="0" y="15320"/>
                    <a:pt x="0" y="15320"/>
                  </a:cubicBezTo>
                  <a:cubicBezTo>
                    <a:pt x="0" y="15320"/>
                    <a:pt x="5890" y="21600"/>
                    <a:pt x="10060" y="21600"/>
                  </a:cubicBezTo>
                  <a:cubicBezTo>
                    <a:pt x="10539" y="21600"/>
                    <a:pt x="10998" y="21516"/>
                    <a:pt x="11415" y="21331"/>
                  </a:cubicBezTo>
                  <a:cubicBezTo>
                    <a:pt x="15512" y="19529"/>
                    <a:pt x="21600" y="5505"/>
                    <a:pt x="21600" y="5505"/>
                  </a:cubicBezTo>
                  <a:cubicBezTo>
                    <a:pt x="21600" y="5505"/>
                    <a:pt x="13896" y="0"/>
                    <a:pt x="9382"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0" name="Google Shape;510;p3"/>
            <p:cNvSpPr/>
            <p:nvPr/>
          </p:nvSpPr>
          <p:spPr>
            <a:xfrm>
              <a:off x="2146855" y="165963"/>
              <a:ext cx="36958" cy="52702"/>
            </a:xfrm>
            <a:custGeom>
              <a:avLst/>
              <a:gdLst/>
              <a:ahLst/>
              <a:cxnLst>
                <a:cxn ang="0">
                  <a:pos x="wd2" y="hd2"/>
                </a:cxn>
                <a:cxn ang="5400000">
                  <a:pos x="wd2" y="hd2"/>
                </a:cxn>
                <a:cxn ang="10800000">
                  <a:pos x="wd2" y="hd2"/>
                </a:cxn>
                <a:cxn ang="16200000">
                  <a:pos x="wd2" y="hd2"/>
                </a:cxn>
              </a:cxnLst>
              <a:rect l="0" t="0" r="r" b="b"/>
              <a:pathLst>
                <a:path w="18941" h="21600" extrusionOk="0">
                  <a:moveTo>
                    <a:pt x="4659" y="0"/>
                  </a:moveTo>
                  <a:cubicBezTo>
                    <a:pt x="4659" y="0"/>
                    <a:pt x="-1312" y="9799"/>
                    <a:pt x="266" y="13771"/>
                  </a:cubicBezTo>
                  <a:cubicBezTo>
                    <a:pt x="1858" y="17868"/>
                    <a:pt x="13270" y="21600"/>
                    <a:pt x="13270" y="21600"/>
                  </a:cubicBezTo>
                  <a:cubicBezTo>
                    <a:pt x="13270" y="21600"/>
                    <a:pt x="20288" y="14146"/>
                    <a:pt x="18710" y="10175"/>
                  </a:cubicBezTo>
                  <a:cubicBezTo>
                    <a:pt x="16956" y="6078"/>
                    <a:pt x="4659" y="0"/>
                    <a:pt x="4659"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1" name="Google Shape;511;p3"/>
            <p:cNvSpPr/>
            <p:nvPr/>
          </p:nvSpPr>
          <p:spPr>
            <a:xfrm>
              <a:off x="2209712" y="159223"/>
              <a:ext cx="80493" cy="44003"/>
            </a:xfrm>
            <a:custGeom>
              <a:avLst/>
              <a:gdLst/>
              <a:ahLst/>
              <a:cxnLst>
                <a:cxn ang="0">
                  <a:pos x="wd2" y="hd2"/>
                </a:cxn>
                <a:cxn ang="5400000">
                  <a:pos x="wd2" y="hd2"/>
                </a:cxn>
                <a:cxn ang="10800000">
                  <a:pos x="wd2" y="hd2"/>
                </a:cxn>
                <a:cxn ang="16200000">
                  <a:pos x="wd2" y="hd2"/>
                </a:cxn>
              </a:cxnLst>
              <a:rect l="0" t="0" r="r" b="b"/>
              <a:pathLst>
                <a:path w="21600" h="21600" extrusionOk="0">
                  <a:moveTo>
                    <a:pt x="9511" y="0"/>
                  </a:moveTo>
                  <a:cubicBezTo>
                    <a:pt x="8885" y="0"/>
                    <a:pt x="8307" y="100"/>
                    <a:pt x="7812" y="337"/>
                  </a:cubicBezTo>
                  <a:cubicBezTo>
                    <a:pt x="3682" y="2123"/>
                    <a:pt x="0" y="15195"/>
                    <a:pt x="0" y="15195"/>
                  </a:cubicBezTo>
                  <a:cubicBezTo>
                    <a:pt x="0" y="15195"/>
                    <a:pt x="5859" y="21600"/>
                    <a:pt x="10059" y="21600"/>
                  </a:cubicBezTo>
                  <a:cubicBezTo>
                    <a:pt x="10568" y="21600"/>
                    <a:pt x="11047" y="21500"/>
                    <a:pt x="11495" y="21300"/>
                  </a:cubicBezTo>
                  <a:cubicBezTo>
                    <a:pt x="15540" y="19515"/>
                    <a:pt x="21600" y="5394"/>
                    <a:pt x="21600" y="5394"/>
                  </a:cubicBezTo>
                  <a:cubicBezTo>
                    <a:pt x="21600" y="5394"/>
                    <a:pt x="14081" y="0"/>
                    <a:pt x="9511"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2" name="Google Shape;512;p3"/>
            <p:cNvSpPr/>
            <p:nvPr/>
          </p:nvSpPr>
          <p:spPr>
            <a:xfrm>
              <a:off x="2026872" y="0"/>
              <a:ext cx="50084" cy="69667"/>
            </a:xfrm>
            <a:custGeom>
              <a:avLst/>
              <a:gdLst/>
              <a:ahLst/>
              <a:cxnLst>
                <a:cxn ang="0">
                  <a:pos x="wd2" y="hd2"/>
                </a:cxn>
                <a:cxn ang="5400000">
                  <a:pos x="wd2" y="hd2"/>
                </a:cxn>
                <a:cxn ang="10800000">
                  <a:pos x="wd2" y="hd2"/>
                </a:cxn>
                <a:cxn ang="16200000">
                  <a:pos x="wd2" y="hd2"/>
                </a:cxn>
              </a:cxnLst>
              <a:rect l="0" t="0" r="r" b="b"/>
              <a:pathLst>
                <a:path w="18580" h="21600" extrusionOk="0">
                  <a:moveTo>
                    <a:pt x="14970" y="0"/>
                  </a:moveTo>
                  <a:cubicBezTo>
                    <a:pt x="14970" y="0"/>
                    <a:pt x="2399" y="5639"/>
                    <a:pt x="361" y="9676"/>
                  </a:cubicBezTo>
                  <a:cubicBezTo>
                    <a:pt x="-1539" y="13801"/>
                    <a:pt x="4683" y="21600"/>
                    <a:pt x="4683" y="21600"/>
                  </a:cubicBezTo>
                  <a:cubicBezTo>
                    <a:pt x="4683" y="21600"/>
                    <a:pt x="16123" y="18312"/>
                    <a:pt x="18151" y="14274"/>
                  </a:cubicBezTo>
                  <a:cubicBezTo>
                    <a:pt x="20061" y="10142"/>
                    <a:pt x="14970" y="0"/>
                    <a:pt x="1497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3" name="Google Shape;513;p3"/>
            <p:cNvSpPr/>
            <p:nvPr/>
          </p:nvSpPr>
          <p:spPr>
            <a:xfrm>
              <a:off x="2039150" y="31997"/>
              <a:ext cx="75343" cy="43978"/>
            </a:xfrm>
            <a:custGeom>
              <a:avLst/>
              <a:gdLst/>
              <a:ahLst/>
              <a:cxnLst>
                <a:cxn ang="0">
                  <a:pos x="wd2" y="hd2"/>
                </a:cxn>
                <a:cxn ang="5400000">
                  <a:pos x="wd2" y="hd2"/>
                </a:cxn>
                <a:cxn ang="10800000">
                  <a:pos x="wd2" y="hd2"/>
                </a:cxn>
                <a:cxn ang="16200000">
                  <a:pos x="wd2" y="hd2"/>
                </a:cxn>
              </a:cxnLst>
              <a:rect l="0" t="0" r="r" b="b"/>
              <a:pathLst>
                <a:path w="21600" h="21600" extrusionOk="0">
                  <a:moveTo>
                    <a:pt x="10977" y="0"/>
                  </a:moveTo>
                  <a:cubicBezTo>
                    <a:pt x="9212" y="0"/>
                    <a:pt x="7596" y="287"/>
                    <a:pt x="6482" y="1099"/>
                  </a:cubicBezTo>
                  <a:cubicBezTo>
                    <a:pt x="2458" y="4073"/>
                    <a:pt x="0" y="18052"/>
                    <a:pt x="0" y="18052"/>
                  </a:cubicBezTo>
                  <a:cubicBezTo>
                    <a:pt x="0" y="18052"/>
                    <a:pt x="5476" y="21600"/>
                    <a:pt x="9757" y="21600"/>
                  </a:cubicBezTo>
                  <a:cubicBezTo>
                    <a:pt x="10887" y="21600"/>
                    <a:pt x="11926" y="21350"/>
                    <a:pt x="12767" y="20726"/>
                  </a:cubicBezTo>
                  <a:cubicBezTo>
                    <a:pt x="16891" y="17752"/>
                    <a:pt x="21600" y="2136"/>
                    <a:pt x="21600" y="2136"/>
                  </a:cubicBezTo>
                  <a:cubicBezTo>
                    <a:pt x="21600" y="2136"/>
                    <a:pt x="15744" y="0"/>
                    <a:pt x="10977"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4" name="Google Shape;514;p3"/>
            <p:cNvSpPr/>
            <p:nvPr/>
          </p:nvSpPr>
          <p:spPr>
            <a:xfrm>
              <a:off x="1959694" y="108785"/>
              <a:ext cx="67806" cy="46420"/>
            </a:xfrm>
            <a:custGeom>
              <a:avLst/>
              <a:gdLst/>
              <a:ahLst/>
              <a:cxnLst>
                <a:cxn ang="0">
                  <a:pos x="wd2" y="hd2"/>
                </a:cxn>
                <a:cxn ang="5400000">
                  <a:pos x="wd2" y="hd2"/>
                </a:cxn>
                <a:cxn ang="10800000">
                  <a:pos x="wd2" y="hd2"/>
                </a:cxn>
                <a:cxn ang="16200000">
                  <a:pos x="wd2" y="hd2"/>
                </a:cxn>
              </a:cxnLst>
              <a:rect l="0" t="0" r="r" b="b"/>
              <a:pathLst>
                <a:path w="21600" h="21600" extrusionOk="0">
                  <a:moveTo>
                    <a:pt x="3583" y="0"/>
                  </a:moveTo>
                  <a:cubicBezTo>
                    <a:pt x="1475" y="0"/>
                    <a:pt x="0" y="107"/>
                    <a:pt x="0" y="107"/>
                  </a:cubicBezTo>
                  <a:cubicBezTo>
                    <a:pt x="0" y="107"/>
                    <a:pt x="3162" y="15895"/>
                    <a:pt x="7203" y="19694"/>
                  </a:cubicBezTo>
                  <a:cubicBezTo>
                    <a:pt x="8779" y="21150"/>
                    <a:pt x="11235" y="21600"/>
                    <a:pt x="13682" y="21600"/>
                  </a:cubicBezTo>
                  <a:cubicBezTo>
                    <a:pt x="17659" y="21600"/>
                    <a:pt x="21600" y="20405"/>
                    <a:pt x="21600" y="20405"/>
                  </a:cubicBezTo>
                  <a:cubicBezTo>
                    <a:pt x="21600" y="20405"/>
                    <a:pt x="20729" y="6734"/>
                    <a:pt x="16697" y="2935"/>
                  </a:cubicBezTo>
                  <a:cubicBezTo>
                    <a:pt x="14030" y="426"/>
                    <a:pt x="7634" y="0"/>
                    <a:pt x="3583"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5" name="Google Shape;515;p3"/>
            <p:cNvSpPr/>
            <p:nvPr/>
          </p:nvSpPr>
          <p:spPr>
            <a:xfrm>
              <a:off x="1997357" y="523477"/>
              <a:ext cx="37726" cy="40723"/>
            </a:xfrm>
            <a:custGeom>
              <a:avLst/>
              <a:gdLst/>
              <a:ahLst/>
              <a:cxnLst>
                <a:cxn ang="0">
                  <a:pos x="wd2" y="hd2"/>
                </a:cxn>
                <a:cxn ang="5400000">
                  <a:pos x="wd2" y="hd2"/>
                </a:cxn>
                <a:cxn ang="10800000">
                  <a:pos x="wd2" y="hd2"/>
                </a:cxn>
                <a:cxn ang="16200000">
                  <a:pos x="wd2" y="hd2"/>
                </a:cxn>
              </a:cxnLst>
              <a:rect l="0" t="0" r="r" b="b"/>
              <a:pathLst>
                <a:path w="18442" h="21600" extrusionOk="0">
                  <a:moveTo>
                    <a:pt x="17730" y="0"/>
                  </a:moveTo>
                  <a:cubicBezTo>
                    <a:pt x="15776" y="0"/>
                    <a:pt x="321" y="8486"/>
                    <a:pt x="11" y="12763"/>
                  </a:cubicBezTo>
                  <a:cubicBezTo>
                    <a:pt x="-326" y="17094"/>
                    <a:pt x="7211" y="21600"/>
                    <a:pt x="7211" y="21600"/>
                  </a:cubicBezTo>
                  <a:cubicBezTo>
                    <a:pt x="7211" y="21600"/>
                    <a:pt x="21274" y="6017"/>
                    <a:pt x="17927" y="67"/>
                  </a:cubicBezTo>
                  <a:cubicBezTo>
                    <a:pt x="17899" y="27"/>
                    <a:pt x="17829" y="0"/>
                    <a:pt x="17730"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6" name="Google Shape;516;p3"/>
            <p:cNvSpPr/>
            <p:nvPr/>
          </p:nvSpPr>
          <p:spPr>
            <a:xfrm>
              <a:off x="2033684" y="1470270"/>
              <a:ext cx="291473" cy="299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1600" y="9600"/>
                    <a:pt x="20483" y="0"/>
                    <a:pt x="1911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7" name="Google Shape;517;p3"/>
            <p:cNvSpPr/>
            <p:nvPr/>
          </p:nvSpPr>
          <p:spPr>
            <a:xfrm>
              <a:off x="2307974" y="559595"/>
              <a:ext cx="100389" cy="427614"/>
            </a:xfrm>
            <a:custGeom>
              <a:avLst/>
              <a:gdLst/>
              <a:ahLst/>
              <a:cxnLst>
                <a:cxn ang="0">
                  <a:pos x="wd2" y="hd2"/>
                </a:cxn>
                <a:cxn ang="5400000">
                  <a:pos x="wd2" y="hd2"/>
                </a:cxn>
                <a:cxn ang="10800000">
                  <a:pos x="wd2" y="hd2"/>
                </a:cxn>
                <a:cxn ang="16200000">
                  <a:pos x="wd2" y="hd2"/>
                </a:cxn>
              </a:cxnLst>
              <a:rect l="0" t="0" r="r" b="b"/>
              <a:pathLst>
                <a:path w="20355" h="21600" extrusionOk="0">
                  <a:moveTo>
                    <a:pt x="8109" y="0"/>
                  </a:moveTo>
                  <a:cubicBezTo>
                    <a:pt x="7054" y="0"/>
                    <a:pt x="5980" y="45"/>
                    <a:pt x="4942" y="140"/>
                  </a:cubicBezTo>
                  <a:cubicBezTo>
                    <a:pt x="841" y="523"/>
                    <a:pt x="-1101" y="1562"/>
                    <a:pt x="637" y="2481"/>
                  </a:cubicBezTo>
                  <a:cubicBezTo>
                    <a:pt x="1191" y="2771"/>
                    <a:pt x="1816" y="3154"/>
                    <a:pt x="2300" y="3505"/>
                  </a:cubicBezTo>
                  <a:cubicBezTo>
                    <a:pt x="2860" y="3857"/>
                    <a:pt x="3414" y="4224"/>
                    <a:pt x="3898" y="4607"/>
                  </a:cubicBezTo>
                  <a:cubicBezTo>
                    <a:pt x="4388" y="4973"/>
                    <a:pt x="4802" y="5341"/>
                    <a:pt x="5216" y="5724"/>
                  </a:cubicBezTo>
                  <a:lnTo>
                    <a:pt x="6400" y="6856"/>
                  </a:lnTo>
                  <a:cubicBezTo>
                    <a:pt x="7859" y="8370"/>
                    <a:pt x="8763" y="9930"/>
                    <a:pt x="9177" y="11491"/>
                  </a:cubicBezTo>
                  <a:cubicBezTo>
                    <a:pt x="9457" y="12271"/>
                    <a:pt x="9387" y="13051"/>
                    <a:pt x="9387" y="13831"/>
                  </a:cubicBezTo>
                  <a:cubicBezTo>
                    <a:pt x="9317" y="14229"/>
                    <a:pt x="9177" y="14611"/>
                    <a:pt x="9107" y="15009"/>
                  </a:cubicBezTo>
                  <a:lnTo>
                    <a:pt x="8903" y="15590"/>
                  </a:lnTo>
                  <a:lnTo>
                    <a:pt x="8553" y="16172"/>
                  </a:lnTo>
                  <a:lnTo>
                    <a:pt x="7859" y="17350"/>
                  </a:lnTo>
                  <a:lnTo>
                    <a:pt x="6815" y="18511"/>
                  </a:lnTo>
                  <a:cubicBezTo>
                    <a:pt x="6610" y="18695"/>
                    <a:pt x="6470" y="18894"/>
                    <a:pt x="6260" y="19093"/>
                  </a:cubicBezTo>
                  <a:lnTo>
                    <a:pt x="5566" y="19659"/>
                  </a:lnTo>
                  <a:lnTo>
                    <a:pt x="4108" y="20792"/>
                  </a:lnTo>
                  <a:lnTo>
                    <a:pt x="4038" y="20852"/>
                  </a:lnTo>
                  <a:cubicBezTo>
                    <a:pt x="3624" y="21127"/>
                    <a:pt x="4318" y="21434"/>
                    <a:pt x="5566" y="21556"/>
                  </a:cubicBezTo>
                  <a:cubicBezTo>
                    <a:pt x="5910" y="21586"/>
                    <a:pt x="6260" y="21600"/>
                    <a:pt x="6610" y="21600"/>
                  </a:cubicBezTo>
                  <a:cubicBezTo>
                    <a:pt x="7678" y="21600"/>
                    <a:pt x="8687" y="21465"/>
                    <a:pt x="9107" y="21235"/>
                  </a:cubicBezTo>
                  <a:lnTo>
                    <a:pt x="11329" y="20088"/>
                  </a:lnTo>
                  <a:lnTo>
                    <a:pt x="12443" y="19506"/>
                  </a:lnTo>
                  <a:cubicBezTo>
                    <a:pt x="12788" y="19308"/>
                    <a:pt x="13068" y="19109"/>
                    <a:pt x="13348" y="18910"/>
                  </a:cubicBezTo>
                  <a:lnTo>
                    <a:pt x="15150" y="17716"/>
                  </a:lnTo>
                  <a:lnTo>
                    <a:pt x="16538" y="16493"/>
                  </a:lnTo>
                  <a:lnTo>
                    <a:pt x="17302" y="15881"/>
                  </a:lnTo>
                  <a:lnTo>
                    <a:pt x="17792" y="15269"/>
                  </a:lnTo>
                  <a:cubicBezTo>
                    <a:pt x="18137" y="14856"/>
                    <a:pt x="18551" y="14442"/>
                    <a:pt x="18831" y="14015"/>
                  </a:cubicBezTo>
                  <a:cubicBezTo>
                    <a:pt x="19315" y="13188"/>
                    <a:pt x="19805" y="12347"/>
                    <a:pt x="20015" y="11505"/>
                  </a:cubicBezTo>
                  <a:cubicBezTo>
                    <a:pt x="20499" y="9824"/>
                    <a:pt x="20499" y="8125"/>
                    <a:pt x="19805" y="6428"/>
                  </a:cubicBezTo>
                  <a:lnTo>
                    <a:pt x="19251" y="5157"/>
                  </a:lnTo>
                  <a:cubicBezTo>
                    <a:pt x="18971" y="4745"/>
                    <a:pt x="18761" y="4317"/>
                    <a:pt x="18417" y="3888"/>
                  </a:cubicBezTo>
                  <a:cubicBezTo>
                    <a:pt x="18137" y="3475"/>
                    <a:pt x="17792" y="3046"/>
                    <a:pt x="17372" y="2618"/>
                  </a:cubicBezTo>
                  <a:cubicBezTo>
                    <a:pt x="16958" y="2191"/>
                    <a:pt x="16608" y="1792"/>
                    <a:pt x="15984" y="1303"/>
                  </a:cubicBezTo>
                  <a:cubicBezTo>
                    <a:pt x="15844" y="1241"/>
                    <a:pt x="15774" y="1165"/>
                    <a:pt x="15634" y="1088"/>
                  </a:cubicBezTo>
                  <a:cubicBezTo>
                    <a:pt x="14333" y="411"/>
                    <a:pt x="11300" y="0"/>
                    <a:pt x="8109"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8" name="Google Shape;518;p3"/>
            <p:cNvSpPr/>
            <p:nvPr/>
          </p:nvSpPr>
          <p:spPr>
            <a:xfrm>
              <a:off x="2307974" y="559468"/>
              <a:ext cx="99372" cy="149482"/>
            </a:xfrm>
            <a:custGeom>
              <a:avLst/>
              <a:gdLst/>
              <a:ahLst/>
              <a:cxnLst>
                <a:cxn ang="0">
                  <a:pos x="wd2" y="hd2"/>
                </a:cxn>
                <a:cxn ang="5400000">
                  <a:pos x="wd2" y="hd2"/>
                </a:cxn>
                <a:cxn ang="10800000">
                  <a:pos x="wd2" y="hd2"/>
                </a:cxn>
                <a:cxn ang="16200000">
                  <a:pos x="wd2" y="hd2"/>
                </a:cxn>
              </a:cxnLst>
              <a:rect l="0" t="0" r="r" b="b"/>
              <a:pathLst>
                <a:path w="20481" h="21600" extrusionOk="0">
                  <a:moveTo>
                    <a:pt x="8166" y="0"/>
                  </a:moveTo>
                  <a:cubicBezTo>
                    <a:pt x="7117" y="0"/>
                    <a:pt x="6049" y="121"/>
                    <a:pt x="5024" y="375"/>
                  </a:cubicBezTo>
                  <a:cubicBezTo>
                    <a:pt x="855" y="1470"/>
                    <a:pt x="-1119" y="4488"/>
                    <a:pt x="648" y="7115"/>
                  </a:cubicBezTo>
                  <a:cubicBezTo>
                    <a:pt x="1211" y="7946"/>
                    <a:pt x="1846" y="9041"/>
                    <a:pt x="2338" y="10045"/>
                  </a:cubicBezTo>
                  <a:cubicBezTo>
                    <a:pt x="2907" y="11052"/>
                    <a:pt x="3470" y="12103"/>
                    <a:pt x="3962" y="13198"/>
                  </a:cubicBezTo>
                  <a:cubicBezTo>
                    <a:pt x="4460" y="14246"/>
                    <a:pt x="4881" y="15297"/>
                    <a:pt x="5302" y="16392"/>
                  </a:cubicBezTo>
                  <a:lnTo>
                    <a:pt x="6506" y="19630"/>
                  </a:lnTo>
                  <a:cubicBezTo>
                    <a:pt x="6791" y="20288"/>
                    <a:pt x="6927" y="20942"/>
                    <a:pt x="7140" y="21600"/>
                  </a:cubicBezTo>
                  <a:lnTo>
                    <a:pt x="20481" y="21600"/>
                  </a:lnTo>
                  <a:cubicBezTo>
                    <a:pt x="20410" y="20505"/>
                    <a:pt x="20273" y="19454"/>
                    <a:pt x="20131" y="18406"/>
                  </a:cubicBezTo>
                  <a:lnTo>
                    <a:pt x="19568" y="14771"/>
                  </a:lnTo>
                  <a:cubicBezTo>
                    <a:pt x="19283" y="13591"/>
                    <a:pt x="19070" y="12368"/>
                    <a:pt x="18720" y="11140"/>
                  </a:cubicBezTo>
                  <a:cubicBezTo>
                    <a:pt x="18435" y="9960"/>
                    <a:pt x="18086" y="8733"/>
                    <a:pt x="17659" y="7509"/>
                  </a:cubicBezTo>
                  <a:cubicBezTo>
                    <a:pt x="17238" y="6285"/>
                    <a:pt x="16882" y="5145"/>
                    <a:pt x="16248" y="3745"/>
                  </a:cubicBezTo>
                  <a:cubicBezTo>
                    <a:pt x="16105" y="3569"/>
                    <a:pt x="16034" y="3352"/>
                    <a:pt x="15892" y="3131"/>
                  </a:cubicBezTo>
                  <a:cubicBezTo>
                    <a:pt x="14558" y="1176"/>
                    <a:pt x="11439" y="0"/>
                    <a:pt x="8166"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19" name="Google Shape;519;p3"/>
            <p:cNvSpPr/>
            <p:nvPr/>
          </p:nvSpPr>
          <p:spPr>
            <a:xfrm>
              <a:off x="2448770" y="1353371"/>
              <a:ext cx="123813" cy="154010"/>
            </a:xfrm>
            <a:custGeom>
              <a:avLst/>
              <a:gdLst/>
              <a:ahLst/>
              <a:cxnLst>
                <a:cxn ang="0">
                  <a:pos x="wd2" y="hd2"/>
                </a:cxn>
                <a:cxn ang="5400000">
                  <a:pos x="wd2" y="hd2"/>
                </a:cxn>
                <a:cxn ang="10800000">
                  <a:pos x="wd2" y="hd2"/>
                </a:cxn>
                <a:cxn ang="16200000">
                  <a:pos x="wd2" y="hd2"/>
                </a:cxn>
              </a:cxnLst>
              <a:rect l="0" t="0" r="r" b="b"/>
              <a:pathLst>
                <a:path w="20070" h="21600" extrusionOk="0">
                  <a:moveTo>
                    <a:pt x="12884" y="0"/>
                  </a:moveTo>
                  <a:cubicBezTo>
                    <a:pt x="12884" y="4"/>
                    <a:pt x="16550" y="15461"/>
                    <a:pt x="11220" y="17034"/>
                  </a:cubicBezTo>
                  <a:cubicBezTo>
                    <a:pt x="5890" y="18603"/>
                    <a:pt x="-1385" y="19367"/>
                    <a:pt x="228" y="21365"/>
                  </a:cubicBezTo>
                  <a:cubicBezTo>
                    <a:pt x="364" y="21539"/>
                    <a:pt x="2649" y="21600"/>
                    <a:pt x="5633" y="21600"/>
                  </a:cubicBezTo>
                  <a:cubicBezTo>
                    <a:pt x="9849" y="21600"/>
                    <a:pt x="15459" y="21482"/>
                    <a:pt x="18382" y="21407"/>
                  </a:cubicBezTo>
                  <a:cubicBezTo>
                    <a:pt x="19436" y="21407"/>
                    <a:pt x="20215" y="20683"/>
                    <a:pt x="20047" y="19877"/>
                  </a:cubicBezTo>
                  <a:lnTo>
                    <a:pt x="18993" y="15332"/>
                  </a:lnTo>
                  <a:lnTo>
                    <a:pt x="18993" y="5989"/>
                  </a:lnTo>
                  <a:lnTo>
                    <a:pt x="12884"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0" name="Google Shape;520;p3"/>
            <p:cNvSpPr/>
            <p:nvPr/>
          </p:nvSpPr>
          <p:spPr>
            <a:xfrm>
              <a:off x="2448770" y="1474518"/>
              <a:ext cx="123813" cy="32863"/>
            </a:xfrm>
            <a:custGeom>
              <a:avLst/>
              <a:gdLst/>
              <a:ahLst/>
              <a:cxnLst>
                <a:cxn ang="0">
                  <a:pos x="wd2" y="hd2"/>
                </a:cxn>
                <a:cxn ang="5400000">
                  <a:pos x="wd2" y="hd2"/>
                </a:cxn>
                <a:cxn ang="10800000">
                  <a:pos x="wd2" y="hd2"/>
                </a:cxn>
                <a:cxn ang="16200000">
                  <a:pos x="wd2" y="hd2"/>
                </a:cxn>
              </a:cxnLst>
              <a:rect l="0" t="0" r="r" b="b"/>
              <a:pathLst>
                <a:path w="20070" h="21600" extrusionOk="0">
                  <a:moveTo>
                    <a:pt x="11332" y="0"/>
                  </a:moveTo>
                  <a:cubicBezTo>
                    <a:pt x="11276" y="201"/>
                    <a:pt x="11276" y="201"/>
                    <a:pt x="11220" y="201"/>
                  </a:cubicBezTo>
                  <a:cubicBezTo>
                    <a:pt x="5890" y="7557"/>
                    <a:pt x="-1385" y="11134"/>
                    <a:pt x="228" y="20497"/>
                  </a:cubicBezTo>
                  <a:cubicBezTo>
                    <a:pt x="364" y="21316"/>
                    <a:pt x="2649" y="21600"/>
                    <a:pt x="5633" y="21600"/>
                  </a:cubicBezTo>
                  <a:cubicBezTo>
                    <a:pt x="9849" y="21600"/>
                    <a:pt x="15459" y="21048"/>
                    <a:pt x="18382" y="20697"/>
                  </a:cubicBezTo>
                  <a:cubicBezTo>
                    <a:pt x="19436" y="20697"/>
                    <a:pt x="20215" y="17303"/>
                    <a:pt x="20047" y="13525"/>
                  </a:cubicBezTo>
                  <a:lnTo>
                    <a:pt x="19380" y="786"/>
                  </a:lnTo>
                  <a:cubicBezTo>
                    <a:pt x="18270" y="1989"/>
                    <a:pt x="16993" y="2775"/>
                    <a:pt x="15664" y="2775"/>
                  </a:cubicBezTo>
                  <a:cubicBezTo>
                    <a:pt x="13994" y="2775"/>
                    <a:pt x="12609" y="1789"/>
                    <a:pt x="11332" y="0"/>
                  </a:cubicBezTo>
                  <a:close/>
                </a:path>
              </a:pathLst>
            </a:custGeom>
            <a:solidFill>
              <a:srgbClr val="053B5C"/>
            </a:solidFill>
            <a:ln w="9525" cap="flat">
              <a:solidFill>
                <a:srgbClr val="053B5C"/>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621" name="Google Shape;521;p3"/>
            <p:cNvSpPr/>
            <p:nvPr/>
          </p:nvSpPr>
          <p:spPr>
            <a:xfrm>
              <a:off x="2455263" y="775564"/>
              <a:ext cx="147714" cy="423061"/>
            </a:xfrm>
            <a:custGeom>
              <a:avLst/>
              <a:gdLst/>
              <a:ahLst/>
              <a:cxnLst>
                <a:cxn ang="0">
                  <a:pos x="wd2" y="hd2"/>
                </a:cxn>
                <a:cxn ang="5400000">
                  <a:pos x="wd2" y="hd2"/>
                </a:cxn>
                <a:cxn ang="10800000">
                  <a:pos x="wd2" y="hd2"/>
                </a:cxn>
                <a:cxn ang="16200000">
                  <a:pos x="wd2" y="hd2"/>
                </a:cxn>
              </a:cxnLst>
              <a:rect l="0" t="0" r="r" b="b"/>
              <a:pathLst>
                <a:path w="21268" h="21600" extrusionOk="0">
                  <a:moveTo>
                    <a:pt x="10811" y="0"/>
                  </a:moveTo>
                  <a:cubicBezTo>
                    <a:pt x="5004" y="0"/>
                    <a:pt x="200" y="1860"/>
                    <a:pt x="5" y="4206"/>
                  </a:cubicBezTo>
                  <a:cubicBezTo>
                    <a:pt x="-144" y="6571"/>
                    <a:pt x="2817" y="21569"/>
                    <a:pt x="8687" y="21600"/>
                  </a:cubicBezTo>
                  <a:cubicBezTo>
                    <a:pt x="8695" y="21600"/>
                    <a:pt x="8703" y="21600"/>
                    <a:pt x="8711" y="21600"/>
                  </a:cubicBezTo>
                  <a:cubicBezTo>
                    <a:pt x="14572" y="21600"/>
                    <a:pt x="21112" y="6722"/>
                    <a:pt x="21261" y="4361"/>
                  </a:cubicBezTo>
                  <a:cubicBezTo>
                    <a:pt x="21456" y="1995"/>
                    <a:pt x="16821" y="47"/>
                    <a:pt x="10952" y="0"/>
                  </a:cubicBezTo>
                  <a:cubicBezTo>
                    <a:pt x="10907" y="0"/>
                    <a:pt x="10857" y="0"/>
                    <a:pt x="10811" y="0"/>
                  </a:cubicBezTo>
                  <a:close/>
                </a:path>
              </a:pathLst>
            </a:custGeom>
            <a:solidFill>
              <a:srgbClr val="0091C8"/>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2" name="Google Shape;522;p3"/>
            <p:cNvSpPr/>
            <p:nvPr/>
          </p:nvSpPr>
          <p:spPr>
            <a:xfrm>
              <a:off x="2455270" y="775564"/>
              <a:ext cx="147707" cy="633841"/>
            </a:xfrm>
            <a:custGeom>
              <a:avLst/>
              <a:gdLst/>
              <a:ahLst/>
              <a:cxnLst>
                <a:cxn ang="0">
                  <a:pos x="wd2" y="hd2"/>
                </a:cxn>
                <a:cxn ang="5400000">
                  <a:pos x="wd2" y="hd2"/>
                </a:cxn>
                <a:cxn ang="10800000">
                  <a:pos x="wd2" y="hd2"/>
                </a:cxn>
                <a:cxn ang="16200000">
                  <a:pos x="wd2" y="hd2"/>
                </a:cxn>
              </a:cxnLst>
              <a:rect l="0" t="0" r="r" b="b"/>
              <a:pathLst>
                <a:path w="21316" h="21600" extrusionOk="0">
                  <a:moveTo>
                    <a:pt x="10836" y="0"/>
                  </a:moveTo>
                  <a:cubicBezTo>
                    <a:pt x="5015" y="0"/>
                    <a:pt x="200" y="1241"/>
                    <a:pt x="5" y="2807"/>
                  </a:cubicBezTo>
                  <a:cubicBezTo>
                    <a:pt x="-95" y="3973"/>
                    <a:pt x="1487" y="9711"/>
                    <a:pt x="4700" y="12663"/>
                  </a:cubicBezTo>
                  <a:cubicBezTo>
                    <a:pt x="4700" y="12673"/>
                    <a:pt x="4700" y="12683"/>
                    <a:pt x="4700" y="12694"/>
                  </a:cubicBezTo>
                  <a:cubicBezTo>
                    <a:pt x="5294" y="13540"/>
                    <a:pt x="8357" y="18855"/>
                    <a:pt x="11226" y="21600"/>
                  </a:cubicBezTo>
                  <a:lnTo>
                    <a:pt x="16565" y="21600"/>
                  </a:lnTo>
                  <a:cubicBezTo>
                    <a:pt x="17503" y="18773"/>
                    <a:pt x="17403" y="13210"/>
                    <a:pt x="16810" y="12343"/>
                  </a:cubicBezTo>
                  <a:cubicBezTo>
                    <a:pt x="16565" y="11930"/>
                    <a:pt x="21210" y="3901"/>
                    <a:pt x="21310" y="2911"/>
                  </a:cubicBezTo>
                  <a:cubicBezTo>
                    <a:pt x="21505" y="1331"/>
                    <a:pt x="16860" y="31"/>
                    <a:pt x="10977" y="0"/>
                  </a:cubicBezTo>
                  <a:cubicBezTo>
                    <a:pt x="10931" y="0"/>
                    <a:pt x="10881" y="0"/>
                    <a:pt x="10836" y="0"/>
                  </a:cubicBezTo>
                  <a:close/>
                </a:path>
              </a:pathLst>
            </a:custGeom>
            <a:solidFill>
              <a:srgbClr val="40B4E5"/>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3" name="Google Shape;523;p3"/>
            <p:cNvSpPr/>
            <p:nvPr/>
          </p:nvSpPr>
          <p:spPr>
            <a:xfrm>
              <a:off x="2043805" y="1354592"/>
              <a:ext cx="161823" cy="143836"/>
            </a:xfrm>
            <a:custGeom>
              <a:avLst/>
              <a:gdLst/>
              <a:ahLst/>
              <a:cxnLst>
                <a:cxn ang="0">
                  <a:pos x="wd2" y="hd2"/>
                </a:cxn>
                <a:cxn ang="5400000">
                  <a:pos x="wd2" y="hd2"/>
                </a:cxn>
                <a:cxn ang="10800000">
                  <a:pos x="wd2" y="hd2"/>
                </a:cxn>
                <a:cxn ang="16200000">
                  <a:pos x="wd2" y="hd2"/>
                </a:cxn>
              </a:cxnLst>
              <a:rect l="0" t="0" r="r" b="b"/>
              <a:pathLst>
                <a:path w="19512" h="21600" extrusionOk="0">
                  <a:moveTo>
                    <a:pt x="2744" y="0"/>
                  </a:moveTo>
                  <a:cubicBezTo>
                    <a:pt x="1957" y="1047"/>
                    <a:pt x="1298" y="2273"/>
                    <a:pt x="760" y="3590"/>
                  </a:cubicBezTo>
                  <a:cubicBezTo>
                    <a:pt x="-2088" y="10550"/>
                    <a:pt x="3982" y="21600"/>
                    <a:pt x="3982" y="21600"/>
                  </a:cubicBezTo>
                  <a:cubicBezTo>
                    <a:pt x="3982" y="21600"/>
                    <a:pt x="15506" y="19236"/>
                    <a:pt x="18353" y="12276"/>
                  </a:cubicBezTo>
                  <a:cubicBezTo>
                    <a:pt x="18891" y="10959"/>
                    <a:pt x="19262" y="9595"/>
                    <a:pt x="19512" y="8277"/>
                  </a:cubicBezTo>
                  <a:lnTo>
                    <a:pt x="2744" y="0"/>
                  </a:lnTo>
                  <a:close/>
                </a:path>
              </a:pathLst>
            </a:custGeom>
            <a:solidFill>
              <a:srgbClr val="DB8E6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4" name="Google Shape;524;p3"/>
            <p:cNvSpPr/>
            <p:nvPr/>
          </p:nvSpPr>
          <p:spPr>
            <a:xfrm>
              <a:off x="2094973" y="1337321"/>
              <a:ext cx="78781" cy="103267"/>
            </a:xfrm>
            <a:custGeom>
              <a:avLst/>
              <a:gdLst/>
              <a:ahLst/>
              <a:cxnLst>
                <a:cxn ang="0">
                  <a:pos x="wd2" y="hd2"/>
                </a:cxn>
                <a:cxn ang="5400000">
                  <a:pos x="wd2" y="hd2"/>
                </a:cxn>
                <a:cxn ang="10800000">
                  <a:pos x="wd2" y="hd2"/>
                </a:cxn>
                <a:cxn ang="16200000">
                  <a:pos x="wd2" y="hd2"/>
                </a:cxn>
              </a:cxnLst>
              <a:rect l="0" t="0" r="r" b="b"/>
              <a:pathLst>
                <a:path w="20879" h="21600" extrusionOk="0">
                  <a:moveTo>
                    <a:pt x="10982" y="0"/>
                  </a:moveTo>
                  <a:lnTo>
                    <a:pt x="453" y="16280"/>
                  </a:lnTo>
                  <a:cubicBezTo>
                    <a:pt x="-721" y="18179"/>
                    <a:pt x="453" y="20398"/>
                    <a:pt x="3183" y="21286"/>
                  </a:cubicBezTo>
                  <a:cubicBezTo>
                    <a:pt x="3892" y="21499"/>
                    <a:pt x="4639" y="21600"/>
                    <a:pt x="5371" y="21600"/>
                  </a:cubicBezTo>
                  <a:cubicBezTo>
                    <a:pt x="7437" y="21600"/>
                    <a:pt x="9412" y="20786"/>
                    <a:pt x="10350" y="19381"/>
                  </a:cubicBezTo>
                  <a:lnTo>
                    <a:pt x="20879" y="3043"/>
                  </a:lnTo>
                  <a:lnTo>
                    <a:pt x="10982" y="0"/>
                  </a:lnTo>
                  <a:close/>
                </a:path>
              </a:pathLst>
            </a:custGeom>
            <a:solidFill>
              <a:srgbClr val="C8462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5" name="Google Shape;525;p3"/>
            <p:cNvSpPr/>
            <p:nvPr/>
          </p:nvSpPr>
          <p:spPr>
            <a:xfrm>
              <a:off x="2139519" y="830376"/>
              <a:ext cx="289748" cy="520274"/>
            </a:xfrm>
            <a:custGeom>
              <a:avLst/>
              <a:gdLst/>
              <a:ahLst/>
              <a:cxnLst>
                <a:cxn ang="0">
                  <a:pos x="wd2" y="hd2"/>
                </a:cxn>
                <a:cxn ang="5400000">
                  <a:pos x="wd2" y="hd2"/>
                </a:cxn>
                <a:cxn ang="10800000">
                  <a:pos x="wd2" y="hd2"/>
                </a:cxn>
                <a:cxn ang="16200000">
                  <a:pos x="wd2" y="hd2"/>
                </a:cxn>
              </a:cxnLst>
              <a:rect l="0" t="0" r="r" b="b"/>
              <a:pathLst>
                <a:path w="21600" h="21600" extrusionOk="0">
                  <a:moveTo>
                    <a:pt x="19277" y="0"/>
                  </a:moveTo>
                  <a:lnTo>
                    <a:pt x="0" y="21097"/>
                  </a:lnTo>
                  <a:lnTo>
                    <a:pt x="2323" y="21600"/>
                  </a:lnTo>
                  <a:lnTo>
                    <a:pt x="21600" y="515"/>
                  </a:lnTo>
                  <a:lnTo>
                    <a:pt x="19277"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6" name="Google Shape;526;p3"/>
            <p:cNvSpPr/>
            <p:nvPr/>
          </p:nvSpPr>
          <p:spPr>
            <a:xfrm>
              <a:off x="2117203" y="1286757"/>
              <a:ext cx="147312" cy="121911"/>
            </a:xfrm>
            <a:custGeom>
              <a:avLst/>
              <a:gdLst/>
              <a:ahLst/>
              <a:cxnLst>
                <a:cxn ang="0">
                  <a:pos x="wd2" y="hd2"/>
                </a:cxn>
                <a:cxn ang="5400000">
                  <a:pos x="wd2" y="hd2"/>
                </a:cxn>
                <a:cxn ang="10800000">
                  <a:pos x="wd2" y="hd2"/>
                </a:cxn>
                <a:cxn ang="16200000">
                  <a:pos x="wd2" y="hd2"/>
                </a:cxn>
              </a:cxnLst>
              <a:rect l="0" t="0" r="r" b="b"/>
              <a:pathLst>
                <a:path w="20419" h="21600" extrusionOk="0">
                  <a:moveTo>
                    <a:pt x="17145" y="0"/>
                  </a:moveTo>
                  <a:cubicBezTo>
                    <a:pt x="17145" y="0"/>
                    <a:pt x="14155" y="13844"/>
                    <a:pt x="9597" y="15827"/>
                  </a:cubicBezTo>
                  <a:cubicBezTo>
                    <a:pt x="5039" y="17814"/>
                    <a:pt x="-1181" y="18779"/>
                    <a:pt x="195" y="21303"/>
                  </a:cubicBezTo>
                  <a:cubicBezTo>
                    <a:pt x="314" y="21523"/>
                    <a:pt x="2268" y="21600"/>
                    <a:pt x="4820" y="21600"/>
                  </a:cubicBezTo>
                  <a:cubicBezTo>
                    <a:pt x="8421" y="21600"/>
                    <a:pt x="13218" y="21447"/>
                    <a:pt x="15722" y="21352"/>
                  </a:cubicBezTo>
                  <a:cubicBezTo>
                    <a:pt x="16623" y="21352"/>
                    <a:pt x="17289" y="20442"/>
                    <a:pt x="17097" y="19423"/>
                  </a:cubicBezTo>
                  <a:lnTo>
                    <a:pt x="16196" y="13682"/>
                  </a:lnTo>
                  <a:lnTo>
                    <a:pt x="20419" y="4723"/>
                  </a:lnTo>
                  <a:lnTo>
                    <a:pt x="17145"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7" name="Google Shape;527;p3"/>
            <p:cNvSpPr/>
            <p:nvPr/>
          </p:nvSpPr>
          <p:spPr>
            <a:xfrm>
              <a:off x="2117203" y="1376084"/>
              <a:ext cx="123587" cy="32583"/>
            </a:xfrm>
            <a:custGeom>
              <a:avLst/>
              <a:gdLst/>
              <a:ahLst/>
              <a:cxnLst>
                <a:cxn ang="0">
                  <a:pos x="wd2" y="hd2"/>
                </a:cxn>
                <a:cxn ang="5400000">
                  <a:pos x="wd2" y="hd2"/>
                </a:cxn>
                <a:cxn ang="10800000">
                  <a:pos x="wd2" y="hd2"/>
                </a:cxn>
                <a:cxn ang="16200000">
                  <a:pos x="wd2" y="hd2"/>
                </a:cxn>
              </a:cxnLst>
              <a:rect l="0" t="0" r="r" b="b"/>
              <a:pathLst>
                <a:path w="20033" h="21600" extrusionOk="0">
                  <a:moveTo>
                    <a:pt x="11224" y="0"/>
                  </a:moveTo>
                  <a:cubicBezTo>
                    <a:pt x="5894" y="7436"/>
                    <a:pt x="-1381" y="11044"/>
                    <a:pt x="228" y="20487"/>
                  </a:cubicBezTo>
                  <a:cubicBezTo>
                    <a:pt x="368" y="21313"/>
                    <a:pt x="2653" y="21600"/>
                    <a:pt x="5637" y="21600"/>
                  </a:cubicBezTo>
                  <a:cubicBezTo>
                    <a:pt x="9848" y="21600"/>
                    <a:pt x="15458" y="21027"/>
                    <a:pt x="18386" y="20673"/>
                  </a:cubicBezTo>
                  <a:cubicBezTo>
                    <a:pt x="19440" y="20673"/>
                    <a:pt x="20219" y="17267"/>
                    <a:pt x="19995" y="13456"/>
                  </a:cubicBezTo>
                  <a:lnTo>
                    <a:pt x="19384" y="607"/>
                  </a:lnTo>
                  <a:cubicBezTo>
                    <a:pt x="18274" y="1804"/>
                    <a:pt x="16997" y="2614"/>
                    <a:pt x="15607" y="2614"/>
                  </a:cubicBezTo>
                  <a:cubicBezTo>
                    <a:pt x="13998" y="2614"/>
                    <a:pt x="12557" y="1602"/>
                    <a:pt x="11336" y="0"/>
                  </a:cubicBezTo>
                  <a:close/>
                </a:path>
              </a:pathLst>
            </a:custGeom>
            <a:solidFill>
              <a:srgbClr val="053B5C"/>
            </a:solidFill>
            <a:ln w="9525" cap="flat">
              <a:solidFill>
                <a:srgbClr val="053B5C"/>
              </a:solidFill>
              <a:prstDash val="solid"/>
              <a:miter lim="11906"/>
            </a:ln>
            <a:effectLst/>
          </p:spPr>
          <p:txBody>
            <a:bodyPr wrap="square" lIns="0" tIns="0" rIns="0" bIns="0" numCol="1" anchor="ctr">
              <a:noAutofit/>
            </a:bodyPr>
            <a:lstStyle/>
            <a:p>
              <a:pPr>
                <a:defRPr>
                  <a:solidFill>
                    <a:srgbClr val="000000"/>
                  </a:solidFill>
                </a:defRPr>
              </a:pPr>
              <a:endParaRPr/>
            </a:p>
          </p:txBody>
        </p:sp>
        <p:sp>
          <p:nvSpPr>
            <p:cNvPr id="628" name="Google Shape;528;p3"/>
            <p:cNvSpPr/>
            <p:nvPr/>
          </p:nvSpPr>
          <p:spPr>
            <a:xfrm>
              <a:off x="2218975" y="793699"/>
              <a:ext cx="455499" cy="539986"/>
            </a:xfrm>
            <a:custGeom>
              <a:avLst/>
              <a:gdLst/>
              <a:ahLst/>
              <a:cxnLst>
                <a:cxn ang="0">
                  <a:pos x="wd2" y="hd2"/>
                </a:cxn>
                <a:cxn ang="5400000">
                  <a:pos x="wd2" y="hd2"/>
                </a:cxn>
                <a:cxn ang="10800000">
                  <a:pos x="wd2" y="hd2"/>
                </a:cxn>
                <a:cxn ang="16200000">
                  <a:pos x="wd2" y="hd2"/>
                </a:cxn>
              </a:cxnLst>
              <a:rect l="0" t="0" r="r" b="b"/>
              <a:pathLst>
                <a:path w="21138" h="21600" extrusionOk="0">
                  <a:moveTo>
                    <a:pt x="18395" y="0"/>
                  </a:moveTo>
                  <a:cubicBezTo>
                    <a:pt x="17094" y="0"/>
                    <a:pt x="15675" y="588"/>
                    <a:pt x="14718" y="1625"/>
                  </a:cubicBezTo>
                  <a:cubicBezTo>
                    <a:pt x="13510" y="2921"/>
                    <a:pt x="5897" y="9923"/>
                    <a:pt x="4720" y="12503"/>
                  </a:cubicBezTo>
                  <a:cubicBezTo>
                    <a:pt x="4244" y="13242"/>
                    <a:pt x="778" y="19214"/>
                    <a:pt x="0" y="21491"/>
                  </a:cubicBezTo>
                  <a:lnTo>
                    <a:pt x="1764" y="21600"/>
                  </a:lnTo>
                  <a:cubicBezTo>
                    <a:pt x="3687" y="19637"/>
                    <a:pt x="6994" y="14684"/>
                    <a:pt x="7439" y="13993"/>
                  </a:cubicBezTo>
                  <a:cubicBezTo>
                    <a:pt x="7487" y="13933"/>
                    <a:pt x="7533" y="13859"/>
                    <a:pt x="7565" y="13787"/>
                  </a:cubicBezTo>
                  <a:cubicBezTo>
                    <a:pt x="8011" y="12939"/>
                    <a:pt x="8695" y="12176"/>
                    <a:pt x="9664" y="11619"/>
                  </a:cubicBezTo>
                  <a:cubicBezTo>
                    <a:pt x="13765" y="9220"/>
                    <a:pt x="19105" y="5392"/>
                    <a:pt x="19995" y="4423"/>
                  </a:cubicBezTo>
                  <a:cubicBezTo>
                    <a:pt x="21410" y="2909"/>
                    <a:pt x="21600" y="1213"/>
                    <a:pt x="20059" y="389"/>
                  </a:cubicBezTo>
                  <a:cubicBezTo>
                    <a:pt x="19567" y="125"/>
                    <a:pt x="18993" y="0"/>
                    <a:pt x="18395" y="0"/>
                  </a:cubicBezTo>
                  <a:close/>
                </a:path>
              </a:pathLst>
            </a:custGeom>
            <a:solidFill>
              <a:srgbClr val="9FEAF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29" name="Google Shape;529;p3"/>
            <p:cNvSpPr/>
            <p:nvPr/>
          </p:nvSpPr>
          <p:spPr>
            <a:xfrm>
              <a:off x="2310781" y="512566"/>
              <a:ext cx="360390" cy="365120"/>
            </a:xfrm>
            <a:custGeom>
              <a:avLst/>
              <a:gdLst/>
              <a:ahLst/>
              <a:cxnLst>
                <a:cxn ang="0">
                  <a:pos x="wd2" y="hd2"/>
                </a:cxn>
                <a:cxn ang="5400000">
                  <a:pos x="wd2" y="hd2"/>
                </a:cxn>
                <a:cxn ang="10800000">
                  <a:pos x="wd2" y="hd2"/>
                </a:cxn>
                <a:cxn ang="16200000">
                  <a:pos x="wd2" y="hd2"/>
                </a:cxn>
              </a:cxnLst>
              <a:rect l="0" t="0" r="r" b="b"/>
              <a:pathLst>
                <a:path w="21024" h="21600" extrusionOk="0">
                  <a:moveTo>
                    <a:pt x="8611" y="0"/>
                  </a:moveTo>
                  <a:cubicBezTo>
                    <a:pt x="8316" y="0"/>
                    <a:pt x="8016" y="54"/>
                    <a:pt x="7730" y="170"/>
                  </a:cubicBezTo>
                  <a:lnTo>
                    <a:pt x="1237" y="2785"/>
                  </a:lnTo>
                  <a:cubicBezTo>
                    <a:pt x="239" y="3179"/>
                    <a:pt x="-241" y="4201"/>
                    <a:pt x="118" y="5114"/>
                  </a:cubicBezTo>
                  <a:cubicBezTo>
                    <a:pt x="878" y="7031"/>
                    <a:pt x="6772" y="18586"/>
                    <a:pt x="7730" y="21382"/>
                  </a:cubicBezTo>
                  <a:cubicBezTo>
                    <a:pt x="8106" y="21534"/>
                    <a:pt x="8638" y="21600"/>
                    <a:pt x="9273" y="21600"/>
                  </a:cubicBezTo>
                  <a:cubicBezTo>
                    <a:pt x="13171" y="21600"/>
                    <a:pt x="20998" y="19123"/>
                    <a:pt x="20998" y="19123"/>
                  </a:cubicBezTo>
                  <a:cubicBezTo>
                    <a:pt x="21359" y="18049"/>
                    <a:pt x="17742" y="14215"/>
                    <a:pt x="15683" y="10703"/>
                  </a:cubicBezTo>
                  <a:cubicBezTo>
                    <a:pt x="13426" y="6923"/>
                    <a:pt x="11807" y="3395"/>
                    <a:pt x="10568" y="1101"/>
                  </a:cubicBezTo>
                  <a:cubicBezTo>
                    <a:pt x="10202" y="406"/>
                    <a:pt x="9420" y="0"/>
                    <a:pt x="861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0" name="Google Shape;530;p3"/>
            <p:cNvSpPr/>
            <p:nvPr/>
          </p:nvSpPr>
          <p:spPr>
            <a:xfrm>
              <a:off x="2310568" y="511828"/>
              <a:ext cx="362589" cy="396609"/>
            </a:xfrm>
            <a:custGeom>
              <a:avLst/>
              <a:gdLst/>
              <a:ahLst/>
              <a:cxnLst>
                <a:cxn ang="0">
                  <a:pos x="wd2" y="hd2"/>
                </a:cxn>
                <a:cxn ang="5400000">
                  <a:pos x="wd2" y="hd2"/>
                </a:cxn>
                <a:cxn ang="10800000">
                  <a:pos x="wd2" y="hd2"/>
                </a:cxn>
                <a:cxn ang="16200000">
                  <a:pos x="wd2" y="hd2"/>
                </a:cxn>
              </a:cxnLst>
              <a:rect l="0" t="0" r="r" b="b"/>
              <a:pathLst>
                <a:path w="21370" h="21600" extrusionOk="0">
                  <a:moveTo>
                    <a:pt x="8820" y="0"/>
                  </a:moveTo>
                  <a:cubicBezTo>
                    <a:pt x="8541" y="0"/>
                    <a:pt x="8256" y="47"/>
                    <a:pt x="7986" y="147"/>
                  </a:cubicBezTo>
                  <a:lnTo>
                    <a:pt x="6735" y="608"/>
                  </a:lnTo>
                  <a:cubicBezTo>
                    <a:pt x="6735" y="1434"/>
                    <a:pt x="6552" y="2158"/>
                    <a:pt x="5321" y="2604"/>
                  </a:cubicBezTo>
                  <a:cubicBezTo>
                    <a:pt x="4992" y="2725"/>
                    <a:pt x="4709" y="2779"/>
                    <a:pt x="4468" y="2779"/>
                  </a:cubicBezTo>
                  <a:cubicBezTo>
                    <a:pt x="3819" y="2779"/>
                    <a:pt x="3464" y="2391"/>
                    <a:pt x="3302" y="1862"/>
                  </a:cubicBezTo>
                  <a:lnTo>
                    <a:pt x="1203" y="2621"/>
                  </a:lnTo>
                  <a:cubicBezTo>
                    <a:pt x="235" y="2984"/>
                    <a:pt x="-230" y="3875"/>
                    <a:pt x="112" y="4699"/>
                  </a:cubicBezTo>
                  <a:cubicBezTo>
                    <a:pt x="881" y="6447"/>
                    <a:pt x="7299" y="19526"/>
                    <a:pt x="8752" y="21571"/>
                  </a:cubicBezTo>
                  <a:cubicBezTo>
                    <a:pt x="8942" y="21592"/>
                    <a:pt x="9142" y="21600"/>
                    <a:pt x="9351" y="21600"/>
                  </a:cubicBezTo>
                  <a:cubicBezTo>
                    <a:pt x="13591" y="21600"/>
                    <a:pt x="21370" y="17630"/>
                    <a:pt x="21370" y="17630"/>
                  </a:cubicBezTo>
                  <a:cubicBezTo>
                    <a:pt x="20300" y="14858"/>
                    <a:pt x="18664" y="13786"/>
                    <a:pt x="16565" y="10554"/>
                  </a:cubicBezTo>
                  <a:cubicBezTo>
                    <a:pt x="14264" y="6991"/>
                    <a:pt x="11842" y="3000"/>
                    <a:pt x="10611" y="923"/>
                  </a:cubicBezTo>
                  <a:cubicBezTo>
                    <a:pt x="10273" y="335"/>
                    <a:pt x="9563" y="0"/>
                    <a:pt x="882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1" name="Google Shape;531;p3"/>
            <p:cNvSpPr/>
            <p:nvPr/>
          </p:nvSpPr>
          <p:spPr>
            <a:xfrm>
              <a:off x="2359735" y="423976"/>
              <a:ext cx="44223" cy="75415"/>
            </a:xfrm>
            <a:custGeom>
              <a:avLst/>
              <a:gdLst/>
              <a:ahLst/>
              <a:cxnLst>
                <a:cxn ang="0">
                  <a:pos x="wd2" y="hd2"/>
                </a:cxn>
                <a:cxn ang="5400000">
                  <a:pos x="wd2" y="hd2"/>
                </a:cxn>
                <a:cxn ang="10800000">
                  <a:pos x="wd2" y="hd2"/>
                </a:cxn>
                <a:cxn ang="16200000">
                  <a:pos x="wd2" y="hd2"/>
                </a:cxn>
              </a:cxnLst>
              <a:rect l="0" t="0" r="r" b="b"/>
              <a:pathLst>
                <a:path w="20210" h="21600" extrusionOk="0">
                  <a:moveTo>
                    <a:pt x="15500" y="0"/>
                  </a:moveTo>
                  <a:lnTo>
                    <a:pt x="0" y="1821"/>
                  </a:lnTo>
                  <a:lnTo>
                    <a:pt x="7362" y="21600"/>
                  </a:lnTo>
                  <a:lnTo>
                    <a:pt x="8453" y="21425"/>
                  </a:lnTo>
                  <a:cubicBezTo>
                    <a:pt x="16447" y="20558"/>
                    <a:pt x="21600" y="16216"/>
                    <a:pt x="19878" y="11794"/>
                  </a:cubicBezTo>
                  <a:lnTo>
                    <a:pt x="15500"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2" name="Google Shape;532;p3"/>
            <p:cNvSpPr/>
            <p:nvPr/>
          </p:nvSpPr>
          <p:spPr>
            <a:xfrm>
              <a:off x="2344660" y="478483"/>
              <a:ext cx="80176" cy="67531"/>
            </a:xfrm>
            <a:custGeom>
              <a:avLst/>
              <a:gdLst/>
              <a:ahLst/>
              <a:cxnLst>
                <a:cxn ang="0">
                  <a:pos x="wd2" y="hd2"/>
                </a:cxn>
                <a:cxn ang="5400000">
                  <a:pos x="wd2" y="hd2"/>
                </a:cxn>
                <a:cxn ang="10800000">
                  <a:pos x="wd2" y="hd2"/>
                </a:cxn>
                <a:cxn ang="16200000">
                  <a:pos x="wd2" y="hd2"/>
                </a:cxn>
              </a:cxnLst>
              <a:rect l="0" t="0" r="r" b="b"/>
              <a:pathLst>
                <a:path w="21600" h="21600" extrusionOk="0">
                  <a:moveTo>
                    <a:pt x="10060" y="0"/>
                  </a:moveTo>
                  <a:lnTo>
                    <a:pt x="0" y="6395"/>
                  </a:lnTo>
                  <a:lnTo>
                    <a:pt x="5906" y="21600"/>
                  </a:lnTo>
                  <a:lnTo>
                    <a:pt x="21600" y="14237"/>
                  </a:lnTo>
                  <a:lnTo>
                    <a:pt x="10060"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3" name="Google Shape;533;p3"/>
            <p:cNvSpPr/>
            <p:nvPr/>
          </p:nvSpPr>
          <p:spPr>
            <a:xfrm>
              <a:off x="2344660" y="478483"/>
              <a:ext cx="57220" cy="59595"/>
            </a:xfrm>
            <a:custGeom>
              <a:avLst/>
              <a:gdLst/>
              <a:ahLst/>
              <a:cxnLst>
                <a:cxn ang="0">
                  <a:pos x="wd2" y="hd2"/>
                </a:cxn>
                <a:cxn ang="5400000">
                  <a:pos x="wd2" y="hd2"/>
                </a:cxn>
                <a:cxn ang="10800000">
                  <a:pos x="wd2" y="hd2"/>
                </a:cxn>
                <a:cxn ang="16200000">
                  <a:pos x="wd2" y="hd2"/>
                </a:cxn>
              </a:cxnLst>
              <a:rect l="0" t="0" r="r" b="b"/>
              <a:pathLst>
                <a:path w="21600" h="21600" extrusionOk="0">
                  <a:moveTo>
                    <a:pt x="14096" y="0"/>
                  </a:moveTo>
                  <a:lnTo>
                    <a:pt x="0" y="7246"/>
                  </a:lnTo>
                  <a:lnTo>
                    <a:pt x="6863" y="21517"/>
                  </a:lnTo>
                  <a:cubicBezTo>
                    <a:pt x="7309" y="21572"/>
                    <a:pt x="7765" y="21600"/>
                    <a:pt x="8210" y="21600"/>
                  </a:cubicBezTo>
                  <a:cubicBezTo>
                    <a:pt x="9567" y="21600"/>
                    <a:pt x="10903" y="21351"/>
                    <a:pt x="12163" y="20853"/>
                  </a:cubicBezTo>
                  <a:cubicBezTo>
                    <a:pt x="17593" y="18770"/>
                    <a:pt x="19917" y="11966"/>
                    <a:pt x="21600" y="7467"/>
                  </a:cubicBezTo>
                  <a:lnTo>
                    <a:pt x="14096"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4" name="Google Shape;534;p3"/>
            <p:cNvSpPr/>
            <p:nvPr/>
          </p:nvSpPr>
          <p:spPr>
            <a:xfrm>
              <a:off x="2292620" y="421559"/>
              <a:ext cx="102101" cy="106803"/>
            </a:xfrm>
            <a:custGeom>
              <a:avLst/>
              <a:gdLst/>
              <a:ahLst/>
              <a:cxnLst>
                <a:cxn ang="0">
                  <a:pos x="wd2" y="hd2"/>
                </a:cxn>
                <a:cxn ang="5400000">
                  <a:pos x="wd2" y="hd2"/>
                </a:cxn>
                <a:cxn ang="10800000">
                  <a:pos x="wd2" y="hd2"/>
                </a:cxn>
                <a:cxn ang="16200000">
                  <a:pos x="wd2" y="hd2"/>
                </a:cxn>
              </a:cxnLst>
              <a:rect l="0" t="0" r="r" b="b"/>
              <a:pathLst>
                <a:path w="20641" h="21600" extrusionOk="0">
                  <a:moveTo>
                    <a:pt x="18000" y="0"/>
                  </a:moveTo>
                  <a:lnTo>
                    <a:pt x="0" y="3308"/>
                  </a:lnTo>
                  <a:cubicBezTo>
                    <a:pt x="0" y="3308"/>
                    <a:pt x="1867" y="11327"/>
                    <a:pt x="4501" y="16533"/>
                  </a:cubicBezTo>
                  <a:cubicBezTo>
                    <a:pt x="6188" y="19954"/>
                    <a:pt x="8462" y="21600"/>
                    <a:pt x="10986" y="21600"/>
                  </a:cubicBezTo>
                  <a:cubicBezTo>
                    <a:pt x="11358" y="21600"/>
                    <a:pt x="11736" y="21564"/>
                    <a:pt x="12114" y="21497"/>
                  </a:cubicBezTo>
                  <a:cubicBezTo>
                    <a:pt x="17866" y="20453"/>
                    <a:pt x="21600" y="15432"/>
                    <a:pt x="20425" y="10350"/>
                  </a:cubicBezTo>
                  <a:lnTo>
                    <a:pt x="18000"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5" name="Google Shape;535;p3"/>
            <p:cNvSpPr/>
            <p:nvPr/>
          </p:nvSpPr>
          <p:spPr>
            <a:xfrm>
              <a:off x="2375465" y="445138"/>
              <a:ext cx="26380" cy="36525"/>
            </a:xfrm>
            <a:custGeom>
              <a:avLst/>
              <a:gdLst/>
              <a:ahLst/>
              <a:cxnLst>
                <a:cxn ang="0">
                  <a:pos x="wd2" y="hd2"/>
                </a:cxn>
                <a:cxn ang="5400000">
                  <a:pos x="wd2" y="hd2"/>
                </a:cxn>
                <a:cxn ang="10800000">
                  <a:pos x="wd2" y="hd2"/>
                </a:cxn>
                <a:cxn ang="16200000">
                  <a:pos x="wd2" y="hd2"/>
                </a:cxn>
              </a:cxnLst>
              <a:rect l="0" t="0" r="r" b="b"/>
              <a:pathLst>
                <a:path w="19137" h="21600" extrusionOk="0">
                  <a:moveTo>
                    <a:pt x="8874" y="0"/>
                  </a:moveTo>
                  <a:cubicBezTo>
                    <a:pt x="7997" y="0"/>
                    <a:pt x="7100" y="75"/>
                    <a:pt x="6244" y="196"/>
                  </a:cubicBezTo>
                  <a:cubicBezTo>
                    <a:pt x="1507" y="918"/>
                    <a:pt x="-1206" y="6287"/>
                    <a:pt x="526" y="12199"/>
                  </a:cubicBezTo>
                  <a:cubicBezTo>
                    <a:pt x="2133" y="17659"/>
                    <a:pt x="6704" y="21600"/>
                    <a:pt x="11316" y="21600"/>
                  </a:cubicBezTo>
                  <a:cubicBezTo>
                    <a:pt x="11691" y="21600"/>
                    <a:pt x="12067" y="21570"/>
                    <a:pt x="12443" y="21510"/>
                  </a:cubicBezTo>
                  <a:cubicBezTo>
                    <a:pt x="17180" y="20803"/>
                    <a:pt x="20394" y="12379"/>
                    <a:pt x="18662" y="6468"/>
                  </a:cubicBezTo>
                  <a:cubicBezTo>
                    <a:pt x="17222" y="1594"/>
                    <a:pt x="13069" y="0"/>
                    <a:pt x="8874"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6" name="Google Shape;536;p3"/>
            <p:cNvSpPr/>
            <p:nvPr/>
          </p:nvSpPr>
          <p:spPr>
            <a:xfrm>
              <a:off x="2285405" y="402458"/>
              <a:ext cx="110319" cy="74805"/>
            </a:xfrm>
            <a:custGeom>
              <a:avLst/>
              <a:gdLst/>
              <a:ahLst/>
              <a:cxnLst>
                <a:cxn ang="0">
                  <a:pos x="wd2" y="hd2"/>
                </a:cxn>
                <a:cxn ang="5400000">
                  <a:pos x="wd2" y="hd2"/>
                </a:cxn>
                <a:cxn ang="10800000">
                  <a:pos x="wd2" y="hd2"/>
                </a:cxn>
                <a:cxn ang="16200000">
                  <a:pos x="wd2" y="hd2"/>
                </a:cxn>
              </a:cxnLst>
              <a:rect l="0" t="0" r="r" b="b"/>
              <a:pathLst>
                <a:path w="21470" h="21600" extrusionOk="0">
                  <a:moveTo>
                    <a:pt x="14802" y="0"/>
                  </a:moveTo>
                  <a:cubicBezTo>
                    <a:pt x="14365" y="0"/>
                    <a:pt x="13917" y="59"/>
                    <a:pt x="13469" y="176"/>
                  </a:cubicBezTo>
                  <a:lnTo>
                    <a:pt x="7602" y="1755"/>
                  </a:lnTo>
                  <a:cubicBezTo>
                    <a:pt x="7204" y="1843"/>
                    <a:pt x="6868" y="1932"/>
                    <a:pt x="6471" y="1932"/>
                  </a:cubicBezTo>
                  <a:cubicBezTo>
                    <a:pt x="2804" y="2365"/>
                    <a:pt x="-130" y="6213"/>
                    <a:pt x="4" y="11024"/>
                  </a:cubicBezTo>
                  <a:cubicBezTo>
                    <a:pt x="72" y="12948"/>
                    <a:pt x="469" y="14872"/>
                    <a:pt x="1135" y="16620"/>
                  </a:cubicBezTo>
                  <a:lnTo>
                    <a:pt x="3672" y="21600"/>
                  </a:lnTo>
                  <a:lnTo>
                    <a:pt x="3067" y="19066"/>
                  </a:lnTo>
                  <a:cubicBezTo>
                    <a:pt x="2602" y="15923"/>
                    <a:pt x="3868" y="13293"/>
                    <a:pt x="7003" y="12419"/>
                  </a:cubicBezTo>
                  <a:lnTo>
                    <a:pt x="12204" y="11024"/>
                  </a:lnTo>
                  <a:cubicBezTo>
                    <a:pt x="12434" y="10958"/>
                    <a:pt x="12663" y="10929"/>
                    <a:pt x="12887" y="10929"/>
                  </a:cubicBezTo>
                  <a:cubicBezTo>
                    <a:pt x="14438" y="10929"/>
                    <a:pt x="15658" y="12456"/>
                    <a:pt x="16067" y="14520"/>
                  </a:cubicBezTo>
                  <a:cubicBezTo>
                    <a:pt x="16364" y="15754"/>
                    <a:pt x="17226" y="16576"/>
                    <a:pt x="18200" y="16576"/>
                  </a:cubicBezTo>
                  <a:cubicBezTo>
                    <a:pt x="18329" y="16576"/>
                    <a:pt x="18463" y="16562"/>
                    <a:pt x="18603" y="16532"/>
                  </a:cubicBezTo>
                  <a:lnTo>
                    <a:pt x="18799" y="16444"/>
                  </a:lnTo>
                  <a:lnTo>
                    <a:pt x="20199" y="11898"/>
                  </a:lnTo>
                  <a:lnTo>
                    <a:pt x="21470" y="8571"/>
                  </a:lnTo>
                  <a:lnTo>
                    <a:pt x="21134" y="6735"/>
                  </a:lnTo>
                  <a:cubicBezTo>
                    <a:pt x="20496" y="2769"/>
                    <a:pt x="17820" y="0"/>
                    <a:pt x="1480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7" name="Google Shape;537;p3"/>
            <p:cNvSpPr/>
            <p:nvPr/>
          </p:nvSpPr>
          <p:spPr>
            <a:xfrm>
              <a:off x="2269895" y="406375"/>
              <a:ext cx="95717" cy="65597"/>
            </a:xfrm>
            <a:custGeom>
              <a:avLst/>
              <a:gdLst/>
              <a:ahLst/>
              <a:cxnLst>
                <a:cxn ang="0">
                  <a:pos x="wd2" y="hd2"/>
                </a:cxn>
                <a:cxn ang="5400000">
                  <a:pos x="wd2" y="hd2"/>
                </a:cxn>
                <a:cxn ang="10800000">
                  <a:pos x="wd2" y="hd2"/>
                </a:cxn>
                <a:cxn ang="16200000">
                  <a:pos x="wd2" y="hd2"/>
                </a:cxn>
              </a:cxnLst>
              <a:rect l="0" t="0" r="r" b="b"/>
              <a:pathLst>
                <a:path w="19283" h="21600" extrusionOk="0">
                  <a:moveTo>
                    <a:pt x="16227" y="0"/>
                  </a:moveTo>
                  <a:cubicBezTo>
                    <a:pt x="12025" y="0"/>
                    <a:pt x="4740" y="3769"/>
                    <a:pt x="2712" y="5494"/>
                  </a:cubicBezTo>
                  <a:cubicBezTo>
                    <a:pt x="-47" y="7890"/>
                    <a:pt x="-806" y="13174"/>
                    <a:pt x="921" y="17262"/>
                  </a:cubicBezTo>
                  <a:cubicBezTo>
                    <a:pt x="2086" y="20025"/>
                    <a:pt x="4097" y="21600"/>
                    <a:pt x="6108" y="21600"/>
                  </a:cubicBezTo>
                  <a:cubicBezTo>
                    <a:pt x="7076" y="21600"/>
                    <a:pt x="8050" y="21231"/>
                    <a:pt x="8925" y="20453"/>
                  </a:cubicBezTo>
                  <a:cubicBezTo>
                    <a:pt x="11683" y="18057"/>
                    <a:pt x="20794" y="5494"/>
                    <a:pt x="19067" y="1407"/>
                  </a:cubicBezTo>
                  <a:cubicBezTo>
                    <a:pt x="18644" y="402"/>
                    <a:pt x="17601" y="0"/>
                    <a:pt x="16227"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8" name="Google Shape;538;p3"/>
            <p:cNvSpPr/>
            <p:nvPr/>
          </p:nvSpPr>
          <p:spPr>
            <a:xfrm>
              <a:off x="2318677" y="606879"/>
              <a:ext cx="199751" cy="377456"/>
            </a:xfrm>
            <a:custGeom>
              <a:avLst/>
              <a:gdLst/>
              <a:ahLst/>
              <a:cxnLst>
                <a:cxn ang="0">
                  <a:pos x="wd2" y="hd2"/>
                </a:cxn>
                <a:cxn ang="5400000">
                  <a:pos x="wd2" y="hd2"/>
                </a:cxn>
                <a:cxn ang="10800000">
                  <a:pos x="wd2" y="hd2"/>
                </a:cxn>
                <a:cxn ang="16200000">
                  <a:pos x="wd2" y="hd2"/>
                </a:cxn>
              </a:cxnLst>
              <a:rect l="0" t="0" r="r" b="b"/>
              <a:pathLst>
                <a:path w="21423" h="21600" extrusionOk="0">
                  <a:moveTo>
                    <a:pt x="21376" y="0"/>
                  </a:moveTo>
                  <a:cubicBezTo>
                    <a:pt x="18769" y="330"/>
                    <a:pt x="16159" y="659"/>
                    <a:pt x="13515" y="953"/>
                  </a:cubicBezTo>
                  <a:cubicBezTo>
                    <a:pt x="13552" y="988"/>
                    <a:pt x="13552" y="1023"/>
                    <a:pt x="13552" y="1058"/>
                  </a:cubicBezTo>
                  <a:lnTo>
                    <a:pt x="13737" y="1768"/>
                  </a:lnTo>
                  <a:cubicBezTo>
                    <a:pt x="13771" y="2010"/>
                    <a:pt x="13771" y="2253"/>
                    <a:pt x="13808" y="2479"/>
                  </a:cubicBezTo>
                  <a:cubicBezTo>
                    <a:pt x="13808" y="2722"/>
                    <a:pt x="13882" y="2963"/>
                    <a:pt x="13845" y="3207"/>
                  </a:cubicBezTo>
                  <a:lnTo>
                    <a:pt x="13845" y="3934"/>
                  </a:lnTo>
                  <a:cubicBezTo>
                    <a:pt x="13737" y="5858"/>
                    <a:pt x="13036" y="7816"/>
                    <a:pt x="11935" y="9740"/>
                  </a:cubicBezTo>
                  <a:lnTo>
                    <a:pt x="10982" y="11161"/>
                  </a:lnTo>
                  <a:lnTo>
                    <a:pt x="10723" y="11507"/>
                  </a:lnTo>
                  <a:lnTo>
                    <a:pt x="10429" y="11871"/>
                  </a:lnTo>
                  <a:lnTo>
                    <a:pt x="9840" y="12564"/>
                  </a:lnTo>
                  <a:cubicBezTo>
                    <a:pt x="9106" y="13500"/>
                    <a:pt x="8115" y="14401"/>
                    <a:pt x="7196" y="15319"/>
                  </a:cubicBezTo>
                  <a:cubicBezTo>
                    <a:pt x="6755" y="15771"/>
                    <a:pt x="6169" y="16204"/>
                    <a:pt x="5616" y="16654"/>
                  </a:cubicBezTo>
                  <a:lnTo>
                    <a:pt x="4000" y="17971"/>
                  </a:lnTo>
                  <a:cubicBezTo>
                    <a:pt x="2787" y="18820"/>
                    <a:pt x="1541" y="19653"/>
                    <a:pt x="328" y="20501"/>
                  </a:cubicBezTo>
                  <a:lnTo>
                    <a:pt x="254" y="20553"/>
                  </a:lnTo>
                  <a:cubicBezTo>
                    <a:pt x="-150" y="20831"/>
                    <a:pt x="-76" y="21213"/>
                    <a:pt x="510" y="21437"/>
                  </a:cubicBezTo>
                  <a:cubicBezTo>
                    <a:pt x="776" y="21546"/>
                    <a:pt x="1109" y="21600"/>
                    <a:pt x="1439" y="21600"/>
                  </a:cubicBezTo>
                  <a:cubicBezTo>
                    <a:pt x="1843" y="21600"/>
                    <a:pt x="2247" y="21520"/>
                    <a:pt x="2531" y="21369"/>
                  </a:cubicBezTo>
                  <a:cubicBezTo>
                    <a:pt x="3963" y="20571"/>
                    <a:pt x="5471" y="19773"/>
                    <a:pt x="6903" y="18942"/>
                  </a:cubicBezTo>
                  <a:lnTo>
                    <a:pt x="8924" y="17660"/>
                  </a:lnTo>
                  <a:cubicBezTo>
                    <a:pt x="9584" y="17226"/>
                    <a:pt x="10318" y="16810"/>
                    <a:pt x="10871" y="16343"/>
                  </a:cubicBezTo>
                  <a:cubicBezTo>
                    <a:pt x="12083" y="15442"/>
                    <a:pt x="13367" y="14541"/>
                    <a:pt x="14397" y="13552"/>
                  </a:cubicBezTo>
                  <a:lnTo>
                    <a:pt x="15205" y="12842"/>
                  </a:lnTo>
                  <a:lnTo>
                    <a:pt x="15610" y="12478"/>
                  </a:lnTo>
                  <a:lnTo>
                    <a:pt x="15940" y="12114"/>
                  </a:lnTo>
                  <a:lnTo>
                    <a:pt x="17334" y="10606"/>
                  </a:lnTo>
                  <a:cubicBezTo>
                    <a:pt x="19025" y="8579"/>
                    <a:pt x="20312" y="6431"/>
                    <a:pt x="20972" y="4212"/>
                  </a:cubicBezTo>
                  <a:cubicBezTo>
                    <a:pt x="21120" y="3658"/>
                    <a:pt x="21265" y="3103"/>
                    <a:pt x="21302" y="2531"/>
                  </a:cubicBezTo>
                  <a:cubicBezTo>
                    <a:pt x="21339" y="2253"/>
                    <a:pt x="21413" y="1977"/>
                    <a:pt x="21413" y="1681"/>
                  </a:cubicBezTo>
                  <a:lnTo>
                    <a:pt x="21413" y="833"/>
                  </a:lnTo>
                  <a:cubicBezTo>
                    <a:pt x="21450" y="555"/>
                    <a:pt x="21376" y="278"/>
                    <a:pt x="21376"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39" name="Google Shape;539;p3"/>
            <p:cNvSpPr/>
            <p:nvPr/>
          </p:nvSpPr>
          <p:spPr>
            <a:xfrm>
              <a:off x="2422845" y="512235"/>
              <a:ext cx="103368" cy="122496"/>
            </a:xfrm>
            <a:custGeom>
              <a:avLst/>
              <a:gdLst/>
              <a:ahLst/>
              <a:cxnLst>
                <a:cxn ang="0">
                  <a:pos x="wd2" y="hd2"/>
                </a:cxn>
                <a:cxn ang="5400000">
                  <a:pos x="wd2" y="hd2"/>
                </a:cxn>
                <a:cxn ang="10800000">
                  <a:pos x="wd2" y="hd2"/>
                </a:cxn>
                <a:cxn ang="16200000">
                  <a:pos x="wd2" y="hd2"/>
                </a:cxn>
              </a:cxnLst>
              <a:rect l="0" t="0" r="r" b="b"/>
              <a:pathLst>
                <a:path w="20435" h="21600" extrusionOk="0">
                  <a:moveTo>
                    <a:pt x="8230" y="0"/>
                  </a:moveTo>
                  <a:cubicBezTo>
                    <a:pt x="7104" y="0"/>
                    <a:pt x="5893" y="233"/>
                    <a:pt x="4659" y="884"/>
                  </a:cubicBezTo>
                  <a:cubicBezTo>
                    <a:pt x="-1165" y="3875"/>
                    <a:pt x="120" y="7557"/>
                    <a:pt x="120" y="7557"/>
                  </a:cubicBezTo>
                  <a:cubicBezTo>
                    <a:pt x="120" y="7557"/>
                    <a:pt x="3237" y="15944"/>
                    <a:pt x="4181" y="21389"/>
                  </a:cubicBezTo>
                  <a:cubicBezTo>
                    <a:pt x="4204" y="21537"/>
                    <a:pt x="4647" y="21600"/>
                    <a:pt x="5370" y="21600"/>
                  </a:cubicBezTo>
                  <a:cubicBezTo>
                    <a:pt x="9112" y="21600"/>
                    <a:pt x="20435" y="19950"/>
                    <a:pt x="20435" y="19950"/>
                  </a:cubicBezTo>
                  <a:cubicBezTo>
                    <a:pt x="19895" y="11616"/>
                    <a:pt x="17114" y="6225"/>
                    <a:pt x="15356" y="3660"/>
                  </a:cubicBezTo>
                  <a:cubicBezTo>
                    <a:pt x="14270" y="2059"/>
                    <a:pt x="12513" y="776"/>
                    <a:pt x="10278" y="242"/>
                  </a:cubicBezTo>
                  <a:cubicBezTo>
                    <a:pt x="9641" y="99"/>
                    <a:pt x="8953" y="0"/>
                    <a:pt x="823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0" name="Google Shape;540;p3"/>
            <p:cNvSpPr/>
            <p:nvPr/>
          </p:nvSpPr>
          <p:spPr>
            <a:xfrm>
              <a:off x="1901063" y="1397882"/>
              <a:ext cx="216191" cy="102377"/>
            </a:xfrm>
            <a:custGeom>
              <a:avLst/>
              <a:gdLst/>
              <a:ahLst/>
              <a:cxnLst>
                <a:cxn ang="0">
                  <a:pos x="wd2" y="hd2"/>
                </a:cxn>
                <a:cxn ang="5400000">
                  <a:pos x="wd2" y="hd2"/>
                </a:cxn>
                <a:cxn ang="10800000">
                  <a:pos x="wd2" y="hd2"/>
                </a:cxn>
                <a:cxn ang="16200000">
                  <a:pos x="wd2" y="hd2"/>
                </a:cxn>
              </a:cxnLst>
              <a:rect l="0" t="0" r="r" b="b"/>
              <a:pathLst>
                <a:path w="21103" h="21600" extrusionOk="0">
                  <a:moveTo>
                    <a:pt x="9769" y="0"/>
                  </a:moveTo>
                  <a:cubicBezTo>
                    <a:pt x="7060" y="0"/>
                    <a:pt x="2746" y="10100"/>
                    <a:pt x="340" y="16486"/>
                  </a:cubicBezTo>
                  <a:cubicBezTo>
                    <a:pt x="-497" y="18595"/>
                    <a:pt x="306" y="21600"/>
                    <a:pt x="1710" y="21600"/>
                  </a:cubicBezTo>
                  <a:lnTo>
                    <a:pt x="21103" y="21600"/>
                  </a:lnTo>
                  <a:cubicBezTo>
                    <a:pt x="21103" y="21600"/>
                    <a:pt x="13779" y="0"/>
                    <a:pt x="9769"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1" name="Google Shape;541;p3"/>
            <p:cNvSpPr/>
            <p:nvPr/>
          </p:nvSpPr>
          <p:spPr>
            <a:xfrm>
              <a:off x="2294585" y="961519"/>
              <a:ext cx="57277" cy="62978"/>
            </a:xfrm>
            <a:custGeom>
              <a:avLst/>
              <a:gdLst/>
              <a:ahLst/>
              <a:cxnLst>
                <a:cxn ang="0">
                  <a:pos x="wd2" y="hd2"/>
                </a:cxn>
                <a:cxn ang="5400000">
                  <a:pos x="wd2" y="hd2"/>
                </a:cxn>
                <a:cxn ang="10800000">
                  <a:pos x="wd2" y="hd2"/>
                </a:cxn>
                <a:cxn ang="16200000">
                  <a:pos x="wd2" y="hd2"/>
                </a:cxn>
              </a:cxnLst>
              <a:rect l="0" t="0" r="r" b="b"/>
              <a:pathLst>
                <a:path w="19736" h="21600" extrusionOk="0">
                  <a:moveTo>
                    <a:pt x="10534" y="0"/>
                  </a:moveTo>
                  <a:cubicBezTo>
                    <a:pt x="10534" y="0"/>
                    <a:pt x="2039" y="6848"/>
                    <a:pt x="1206" y="9238"/>
                  </a:cubicBezTo>
                  <a:cubicBezTo>
                    <a:pt x="383" y="11629"/>
                    <a:pt x="-1153" y="17447"/>
                    <a:pt x="1444" y="21600"/>
                  </a:cubicBezTo>
                  <a:cubicBezTo>
                    <a:pt x="1444" y="21600"/>
                    <a:pt x="9236" y="11629"/>
                    <a:pt x="12299" y="11629"/>
                  </a:cubicBezTo>
                  <a:cubicBezTo>
                    <a:pt x="12319" y="11629"/>
                    <a:pt x="12338" y="11629"/>
                    <a:pt x="12358" y="11629"/>
                  </a:cubicBezTo>
                  <a:cubicBezTo>
                    <a:pt x="15253" y="11629"/>
                    <a:pt x="15134" y="20143"/>
                    <a:pt x="15134" y="20143"/>
                  </a:cubicBezTo>
                  <a:cubicBezTo>
                    <a:pt x="15134" y="20143"/>
                    <a:pt x="18207" y="18800"/>
                    <a:pt x="19505" y="16514"/>
                  </a:cubicBezTo>
                  <a:cubicBezTo>
                    <a:pt x="20447" y="14638"/>
                    <a:pt x="18207" y="1134"/>
                    <a:pt x="18207" y="1134"/>
                  </a:cubicBezTo>
                  <a:lnTo>
                    <a:pt x="10534"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2" name="Google Shape;542;p3"/>
            <p:cNvSpPr/>
            <p:nvPr/>
          </p:nvSpPr>
          <p:spPr>
            <a:xfrm>
              <a:off x="3675377" y="1338873"/>
              <a:ext cx="299458" cy="160775"/>
            </a:xfrm>
            <a:custGeom>
              <a:avLst/>
              <a:gdLst/>
              <a:ahLst/>
              <a:cxnLst>
                <a:cxn ang="0">
                  <a:pos x="wd2" y="hd2"/>
                </a:cxn>
                <a:cxn ang="5400000">
                  <a:pos x="wd2" y="hd2"/>
                </a:cxn>
                <a:cxn ang="10800000">
                  <a:pos x="wd2" y="hd2"/>
                </a:cxn>
                <a:cxn ang="16200000">
                  <a:pos x="wd2" y="hd2"/>
                </a:cxn>
              </a:cxnLst>
              <a:rect l="0" t="0" r="r" b="b"/>
              <a:pathLst>
                <a:path w="21053" h="21600" extrusionOk="0">
                  <a:moveTo>
                    <a:pt x="6407" y="0"/>
                  </a:moveTo>
                  <a:cubicBezTo>
                    <a:pt x="5924" y="0"/>
                    <a:pt x="5443" y="372"/>
                    <a:pt x="5125" y="1093"/>
                  </a:cubicBezTo>
                  <a:lnTo>
                    <a:pt x="334" y="11673"/>
                  </a:lnTo>
                  <a:cubicBezTo>
                    <a:pt x="-293" y="13057"/>
                    <a:pt x="-4" y="15049"/>
                    <a:pt x="912" y="15781"/>
                  </a:cubicBezTo>
                  <a:lnTo>
                    <a:pt x="7823" y="21316"/>
                  </a:lnTo>
                  <a:cubicBezTo>
                    <a:pt x="8040" y="21518"/>
                    <a:pt x="8280" y="21600"/>
                    <a:pt x="8521" y="21600"/>
                  </a:cubicBezTo>
                  <a:lnTo>
                    <a:pt x="20344" y="21600"/>
                  </a:lnTo>
                  <a:cubicBezTo>
                    <a:pt x="20996" y="21600"/>
                    <a:pt x="21307" y="20216"/>
                    <a:pt x="20801" y="19526"/>
                  </a:cubicBezTo>
                  <a:lnTo>
                    <a:pt x="7437" y="646"/>
                  </a:lnTo>
                  <a:cubicBezTo>
                    <a:pt x="7138" y="208"/>
                    <a:pt x="6771" y="0"/>
                    <a:pt x="6407"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3" name="Google Shape;543;p3"/>
            <p:cNvSpPr/>
            <p:nvPr/>
          </p:nvSpPr>
          <p:spPr>
            <a:xfrm>
              <a:off x="2708636" y="1458061"/>
              <a:ext cx="333407" cy="50134"/>
            </a:xfrm>
            <a:custGeom>
              <a:avLst/>
              <a:gdLst/>
              <a:ahLst/>
              <a:cxnLst>
                <a:cxn ang="0">
                  <a:pos x="wd2" y="hd2"/>
                </a:cxn>
                <a:cxn ang="5400000">
                  <a:pos x="wd2" y="hd2"/>
                </a:cxn>
                <a:cxn ang="10800000">
                  <a:pos x="wd2" y="hd2"/>
                </a:cxn>
                <a:cxn ang="16200000">
                  <a:pos x="wd2" y="hd2"/>
                </a:cxn>
              </a:cxnLst>
              <a:rect l="0" t="0" r="r" b="b"/>
              <a:pathLst>
                <a:path w="20392" h="21600" extrusionOk="0">
                  <a:moveTo>
                    <a:pt x="8974" y="0"/>
                  </a:moveTo>
                  <a:cubicBezTo>
                    <a:pt x="7940" y="0"/>
                    <a:pt x="7498" y="5896"/>
                    <a:pt x="5936" y="9830"/>
                  </a:cubicBezTo>
                  <a:cubicBezTo>
                    <a:pt x="4722" y="12833"/>
                    <a:pt x="2689" y="14258"/>
                    <a:pt x="2689" y="14258"/>
                  </a:cubicBezTo>
                  <a:cubicBezTo>
                    <a:pt x="-119" y="15956"/>
                    <a:pt x="-1208" y="20789"/>
                    <a:pt x="1788" y="21304"/>
                  </a:cubicBezTo>
                  <a:cubicBezTo>
                    <a:pt x="3395" y="21523"/>
                    <a:pt x="5997" y="21600"/>
                    <a:pt x="8753" y="21600"/>
                  </a:cubicBezTo>
                  <a:cubicBezTo>
                    <a:pt x="14265" y="21600"/>
                    <a:pt x="20392" y="21304"/>
                    <a:pt x="20392" y="21304"/>
                  </a:cubicBezTo>
                  <a:lnTo>
                    <a:pt x="19637" y="1216"/>
                  </a:lnTo>
                  <a:cubicBezTo>
                    <a:pt x="17445" y="4416"/>
                    <a:pt x="16064" y="10586"/>
                    <a:pt x="14017" y="10586"/>
                  </a:cubicBezTo>
                  <a:cubicBezTo>
                    <a:pt x="13562" y="10586"/>
                    <a:pt x="13074" y="10279"/>
                    <a:pt x="12536" y="9567"/>
                  </a:cubicBezTo>
                  <a:cubicBezTo>
                    <a:pt x="11781" y="8526"/>
                    <a:pt x="10964" y="3825"/>
                    <a:pt x="9937" y="1348"/>
                  </a:cubicBezTo>
                  <a:cubicBezTo>
                    <a:pt x="9555" y="395"/>
                    <a:pt x="9245" y="0"/>
                    <a:pt x="8974"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4" name="Google Shape;544;p3"/>
            <p:cNvSpPr/>
            <p:nvPr/>
          </p:nvSpPr>
          <p:spPr>
            <a:xfrm>
              <a:off x="2708636" y="1458061"/>
              <a:ext cx="195007" cy="50057"/>
            </a:xfrm>
            <a:custGeom>
              <a:avLst/>
              <a:gdLst/>
              <a:ahLst/>
              <a:cxnLst>
                <a:cxn ang="0">
                  <a:pos x="wd2" y="hd2"/>
                </a:cxn>
                <a:cxn ang="5400000">
                  <a:pos x="wd2" y="hd2"/>
                </a:cxn>
                <a:cxn ang="10800000">
                  <a:pos x="wd2" y="hd2"/>
                </a:cxn>
                <a:cxn ang="16200000">
                  <a:pos x="wd2" y="hd2"/>
                </a:cxn>
              </a:cxnLst>
              <a:rect l="0" t="0" r="r" b="b"/>
              <a:pathLst>
                <a:path w="19614" h="21600" extrusionOk="0">
                  <a:moveTo>
                    <a:pt x="14759" y="0"/>
                  </a:moveTo>
                  <a:cubicBezTo>
                    <a:pt x="13057" y="0"/>
                    <a:pt x="12331" y="5905"/>
                    <a:pt x="9762" y="9845"/>
                  </a:cubicBezTo>
                  <a:cubicBezTo>
                    <a:pt x="7765" y="12852"/>
                    <a:pt x="4423" y="14279"/>
                    <a:pt x="4423" y="14279"/>
                  </a:cubicBezTo>
                  <a:cubicBezTo>
                    <a:pt x="-195" y="15980"/>
                    <a:pt x="-1986" y="20821"/>
                    <a:pt x="2942" y="21337"/>
                  </a:cubicBezTo>
                  <a:cubicBezTo>
                    <a:pt x="5282" y="21468"/>
                    <a:pt x="8969" y="21600"/>
                    <a:pt x="12968" y="21600"/>
                  </a:cubicBezTo>
                  <a:cubicBezTo>
                    <a:pt x="13726" y="13763"/>
                    <a:pt x="15517" y="7617"/>
                    <a:pt x="18376" y="7617"/>
                  </a:cubicBezTo>
                  <a:cubicBezTo>
                    <a:pt x="18824" y="7617"/>
                    <a:pt x="19203" y="7749"/>
                    <a:pt x="19614" y="8012"/>
                  </a:cubicBezTo>
                  <a:cubicBezTo>
                    <a:pt x="18616" y="6179"/>
                    <a:pt x="17583" y="3172"/>
                    <a:pt x="16341" y="1350"/>
                  </a:cubicBezTo>
                  <a:cubicBezTo>
                    <a:pt x="15714" y="395"/>
                    <a:pt x="15204" y="0"/>
                    <a:pt x="14759" y="0"/>
                  </a:cubicBezTo>
                  <a:close/>
                </a:path>
              </a:pathLst>
            </a:custGeom>
            <a:solidFill>
              <a:srgbClr val="053B5C"/>
            </a:solidFill>
            <a:ln w="9525" cap="flat">
              <a:solidFill>
                <a:srgbClr val="053B5C"/>
              </a:solidFill>
              <a:prstDash val="solid"/>
              <a:round/>
            </a:ln>
            <a:effectLst/>
          </p:spPr>
          <p:txBody>
            <a:bodyPr wrap="square" lIns="0" tIns="0" rIns="0" bIns="0" numCol="1" anchor="ctr">
              <a:noAutofit/>
            </a:bodyPr>
            <a:lstStyle/>
            <a:p>
              <a:pPr>
                <a:defRPr>
                  <a:solidFill>
                    <a:srgbClr val="000000"/>
                  </a:solidFill>
                </a:defRPr>
              </a:pPr>
              <a:endParaRPr/>
            </a:p>
          </p:txBody>
        </p:sp>
        <p:sp>
          <p:nvSpPr>
            <p:cNvPr id="645" name="Google Shape;545;p3"/>
            <p:cNvSpPr/>
            <p:nvPr/>
          </p:nvSpPr>
          <p:spPr>
            <a:xfrm>
              <a:off x="3408689" y="1192138"/>
              <a:ext cx="144551" cy="318727"/>
            </a:xfrm>
            <a:custGeom>
              <a:avLst/>
              <a:gdLst/>
              <a:ahLst/>
              <a:cxnLst>
                <a:cxn ang="0">
                  <a:pos x="wd2" y="hd2"/>
                </a:cxn>
                <a:cxn ang="5400000">
                  <a:pos x="wd2" y="hd2"/>
                </a:cxn>
                <a:cxn ang="10800000">
                  <a:pos x="wd2" y="hd2"/>
                </a:cxn>
                <a:cxn ang="16200000">
                  <a:pos x="wd2" y="hd2"/>
                </a:cxn>
              </a:cxnLst>
              <a:rect l="0" t="0" r="r" b="b"/>
              <a:pathLst>
                <a:path w="20908" h="21600" extrusionOk="0">
                  <a:moveTo>
                    <a:pt x="12599" y="0"/>
                  </a:moveTo>
                  <a:cubicBezTo>
                    <a:pt x="5966" y="0"/>
                    <a:pt x="407" y="2224"/>
                    <a:pt x="24" y="5078"/>
                  </a:cubicBezTo>
                  <a:cubicBezTo>
                    <a:pt x="-371" y="8053"/>
                    <a:pt x="4090" y="21435"/>
                    <a:pt x="11022" y="21598"/>
                  </a:cubicBezTo>
                  <a:cubicBezTo>
                    <a:pt x="11059" y="21600"/>
                    <a:pt x="11097" y="21600"/>
                    <a:pt x="11134" y="21600"/>
                  </a:cubicBezTo>
                  <a:cubicBezTo>
                    <a:pt x="17988" y="21600"/>
                    <a:pt x="20438" y="8243"/>
                    <a:pt x="20834" y="5304"/>
                  </a:cubicBezTo>
                  <a:cubicBezTo>
                    <a:pt x="21229" y="2348"/>
                    <a:pt x="20239" y="172"/>
                    <a:pt x="13302" y="9"/>
                  </a:cubicBezTo>
                  <a:cubicBezTo>
                    <a:pt x="13065" y="3"/>
                    <a:pt x="12832" y="0"/>
                    <a:pt x="12599"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6" name="Google Shape;546;p3"/>
            <p:cNvSpPr/>
            <p:nvPr/>
          </p:nvSpPr>
          <p:spPr>
            <a:xfrm>
              <a:off x="3078346" y="1423317"/>
              <a:ext cx="438779" cy="95153"/>
            </a:xfrm>
            <a:custGeom>
              <a:avLst/>
              <a:gdLst/>
              <a:ahLst/>
              <a:cxnLst>
                <a:cxn ang="0">
                  <a:pos x="wd2" y="hd2"/>
                </a:cxn>
                <a:cxn ang="5400000">
                  <a:pos x="wd2" y="hd2"/>
                </a:cxn>
                <a:cxn ang="10800000">
                  <a:pos x="wd2" y="hd2"/>
                </a:cxn>
                <a:cxn ang="16200000">
                  <a:pos x="wd2" y="hd2"/>
                </a:cxn>
              </a:cxnLst>
              <a:rect l="0" t="0" r="r" b="b"/>
              <a:pathLst>
                <a:path w="21551" h="21600" extrusionOk="0">
                  <a:moveTo>
                    <a:pt x="18181" y="0"/>
                  </a:moveTo>
                  <a:cubicBezTo>
                    <a:pt x="18155" y="0"/>
                    <a:pt x="18128" y="0"/>
                    <a:pt x="18101" y="0"/>
                  </a:cubicBezTo>
                  <a:cubicBezTo>
                    <a:pt x="16200" y="139"/>
                    <a:pt x="-17" y="7292"/>
                    <a:pt x="0" y="13199"/>
                  </a:cubicBezTo>
                  <a:cubicBezTo>
                    <a:pt x="17" y="19181"/>
                    <a:pt x="17478" y="21179"/>
                    <a:pt x="19363" y="21588"/>
                  </a:cubicBezTo>
                  <a:cubicBezTo>
                    <a:pt x="19391" y="21594"/>
                    <a:pt x="19421" y="21600"/>
                    <a:pt x="19449" y="21600"/>
                  </a:cubicBezTo>
                  <a:cubicBezTo>
                    <a:pt x="20591" y="21600"/>
                    <a:pt x="21583" y="16357"/>
                    <a:pt x="21551" y="10589"/>
                  </a:cubicBezTo>
                  <a:cubicBezTo>
                    <a:pt x="21534" y="4694"/>
                    <a:pt x="20029" y="0"/>
                    <a:pt x="18181"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7" name="Google Shape;547;p3"/>
            <p:cNvSpPr/>
            <p:nvPr/>
          </p:nvSpPr>
          <p:spPr>
            <a:xfrm>
              <a:off x="3274460" y="1195572"/>
              <a:ext cx="189346" cy="324068"/>
            </a:xfrm>
            <a:custGeom>
              <a:avLst/>
              <a:gdLst/>
              <a:ahLst/>
              <a:cxnLst>
                <a:cxn ang="0">
                  <a:pos x="wd2" y="hd2"/>
                </a:cxn>
                <a:cxn ang="5400000">
                  <a:pos x="wd2" y="hd2"/>
                </a:cxn>
                <a:cxn ang="10800000">
                  <a:pos x="wd2" y="hd2"/>
                </a:cxn>
                <a:cxn ang="16200000">
                  <a:pos x="wd2" y="hd2"/>
                </a:cxn>
              </a:cxnLst>
              <a:rect l="0" t="0" r="r" b="b"/>
              <a:pathLst>
                <a:path w="17613" h="21600" extrusionOk="0">
                  <a:moveTo>
                    <a:pt x="11038" y="0"/>
                  </a:moveTo>
                  <a:cubicBezTo>
                    <a:pt x="8260" y="0"/>
                    <a:pt x="5991" y="1054"/>
                    <a:pt x="4600" y="3091"/>
                  </a:cubicBezTo>
                  <a:cubicBezTo>
                    <a:pt x="2657" y="5917"/>
                    <a:pt x="-2695" y="20329"/>
                    <a:pt x="1669" y="21519"/>
                  </a:cubicBezTo>
                  <a:cubicBezTo>
                    <a:pt x="1870" y="21573"/>
                    <a:pt x="2079" y="21600"/>
                    <a:pt x="2293" y="21600"/>
                  </a:cubicBezTo>
                  <a:cubicBezTo>
                    <a:pt x="6754" y="21600"/>
                    <a:pt x="14088" y="10285"/>
                    <a:pt x="15943" y="7571"/>
                  </a:cubicBezTo>
                  <a:cubicBezTo>
                    <a:pt x="17885" y="4725"/>
                    <a:pt x="18905" y="1697"/>
                    <a:pt x="14573" y="507"/>
                  </a:cubicBezTo>
                  <a:cubicBezTo>
                    <a:pt x="13331" y="168"/>
                    <a:pt x="12143" y="0"/>
                    <a:pt x="11038" y="0"/>
                  </a:cubicBezTo>
                  <a:close/>
                </a:path>
              </a:pathLst>
            </a:custGeom>
            <a:solidFill>
              <a:srgbClr val="0D415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8" name="Google Shape;548;p3"/>
            <p:cNvSpPr/>
            <p:nvPr/>
          </p:nvSpPr>
          <p:spPr>
            <a:xfrm>
              <a:off x="2943053" y="1423317"/>
              <a:ext cx="403813" cy="96807"/>
            </a:xfrm>
            <a:custGeom>
              <a:avLst/>
              <a:gdLst/>
              <a:ahLst/>
              <a:cxnLst>
                <a:cxn ang="0">
                  <a:pos x="wd2" y="hd2"/>
                </a:cxn>
                <a:cxn ang="5400000">
                  <a:pos x="wd2" y="hd2"/>
                </a:cxn>
                <a:cxn ang="10800000">
                  <a:pos x="wd2" y="hd2"/>
                </a:cxn>
                <a:cxn ang="16200000">
                  <a:pos x="wd2" y="hd2"/>
                </a:cxn>
              </a:cxnLst>
              <a:rect l="0" t="0" r="r" b="b"/>
              <a:pathLst>
                <a:path w="21582" h="21600" extrusionOk="0">
                  <a:moveTo>
                    <a:pt x="17898" y="0"/>
                  </a:moveTo>
                  <a:cubicBezTo>
                    <a:pt x="17869" y="0"/>
                    <a:pt x="17839" y="0"/>
                    <a:pt x="17810" y="0"/>
                  </a:cubicBezTo>
                  <a:cubicBezTo>
                    <a:pt x="16182" y="68"/>
                    <a:pt x="4594" y="6691"/>
                    <a:pt x="0" y="11424"/>
                  </a:cubicBezTo>
                  <a:cubicBezTo>
                    <a:pt x="237" y="15749"/>
                    <a:pt x="201" y="18723"/>
                    <a:pt x="201" y="19126"/>
                  </a:cubicBezTo>
                  <a:cubicBezTo>
                    <a:pt x="5706" y="19426"/>
                    <a:pt x="15209" y="21600"/>
                    <a:pt x="18373" y="21600"/>
                  </a:cubicBezTo>
                  <a:cubicBezTo>
                    <a:pt x="18766" y="21600"/>
                    <a:pt x="19062" y="21566"/>
                    <a:pt x="19238" y="21492"/>
                  </a:cubicBezTo>
                  <a:cubicBezTo>
                    <a:pt x="19916" y="21220"/>
                    <a:pt x="21600" y="16220"/>
                    <a:pt x="21582" y="10408"/>
                  </a:cubicBezTo>
                  <a:cubicBezTo>
                    <a:pt x="21546" y="4614"/>
                    <a:pt x="19909" y="0"/>
                    <a:pt x="17898" y="0"/>
                  </a:cubicBezTo>
                  <a:close/>
                </a:path>
              </a:pathLst>
            </a:custGeom>
            <a:solidFill>
              <a:srgbClr val="0D415D"/>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49" name="Google Shape;549;p3"/>
            <p:cNvSpPr/>
            <p:nvPr/>
          </p:nvSpPr>
          <p:spPr>
            <a:xfrm>
              <a:off x="3496512" y="1138369"/>
              <a:ext cx="249723" cy="192391"/>
            </a:xfrm>
            <a:custGeom>
              <a:avLst/>
              <a:gdLst/>
              <a:ahLst/>
              <a:cxnLst>
                <a:cxn ang="0">
                  <a:pos x="wd2" y="hd2"/>
                </a:cxn>
                <a:cxn ang="5400000">
                  <a:pos x="wd2" y="hd2"/>
                </a:cxn>
                <a:cxn ang="10800000">
                  <a:pos x="wd2" y="hd2"/>
                </a:cxn>
                <a:cxn ang="16200000">
                  <a:pos x="wd2" y="hd2"/>
                </a:cxn>
              </a:cxnLst>
              <a:rect l="0" t="0" r="r" b="b"/>
              <a:pathLst>
                <a:path w="20308" h="21600" extrusionOk="0">
                  <a:moveTo>
                    <a:pt x="143" y="0"/>
                  </a:moveTo>
                  <a:cubicBezTo>
                    <a:pt x="-945" y="9892"/>
                    <a:pt x="4071" y="18970"/>
                    <a:pt x="19333" y="21589"/>
                  </a:cubicBezTo>
                  <a:cubicBezTo>
                    <a:pt x="19380" y="21597"/>
                    <a:pt x="19424" y="21600"/>
                    <a:pt x="19469" y="21600"/>
                  </a:cubicBezTo>
                  <a:cubicBezTo>
                    <a:pt x="20367" y="21600"/>
                    <a:pt x="20655" y="20004"/>
                    <a:pt x="19780" y="19584"/>
                  </a:cubicBezTo>
                  <a:cubicBezTo>
                    <a:pt x="19027" y="19378"/>
                    <a:pt x="12287" y="16931"/>
                    <a:pt x="8415" y="12136"/>
                  </a:cubicBezTo>
                  <a:cubicBezTo>
                    <a:pt x="5378" y="8090"/>
                    <a:pt x="4794" y="4012"/>
                    <a:pt x="5741"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0" name="Google Shape;550;p3"/>
            <p:cNvSpPr/>
            <p:nvPr/>
          </p:nvSpPr>
          <p:spPr>
            <a:xfrm>
              <a:off x="3302633" y="966962"/>
              <a:ext cx="283883" cy="355532"/>
            </a:xfrm>
            <a:custGeom>
              <a:avLst/>
              <a:gdLst/>
              <a:ahLst/>
              <a:cxnLst>
                <a:cxn ang="0">
                  <a:pos x="wd2" y="hd2"/>
                </a:cxn>
                <a:cxn ang="5400000">
                  <a:pos x="wd2" y="hd2"/>
                </a:cxn>
                <a:cxn ang="10800000">
                  <a:pos x="wd2" y="hd2"/>
                </a:cxn>
                <a:cxn ang="16200000">
                  <a:pos x="wd2" y="hd2"/>
                </a:cxn>
              </a:cxnLst>
              <a:rect l="0" t="0" r="r" b="b"/>
              <a:pathLst>
                <a:path w="20842" h="21600" extrusionOk="0">
                  <a:moveTo>
                    <a:pt x="9571" y="0"/>
                  </a:moveTo>
                  <a:cubicBezTo>
                    <a:pt x="8335" y="0"/>
                    <a:pt x="7231" y="621"/>
                    <a:pt x="6943" y="1527"/>
                  </a:cubicBezTo>
                  <a:cubicBezTo>
                    <a:pt x="6139" y="4047"/>
                    <a:pt x="4656" y="8720"/>
                    <a:pt x="3123" y="12915"/>
                  </a:cubicBezTo>
                  <a:cubicBezTo>
                    <a:pt x="1714" y="16797"/>
                    <a:pt x="-624" y="18582"/>
                    <a:pt x="155" y="19576"/>
                  </a:cubicBezTo>
                  <a:lnTo>
                    <a:pt x="17582" y="21600"/>
                  </a:lnTo>
                  <a:cubicBezTo>
                    <a:pt x="17582" y="21600"/>
                    <a:pt x="18889" y="15969"/>
                    <a:pt x="19417" y="12436"/>
                  </a:cubicBezTo>
                  <a:cubicBezTo>
                    <a:pt x="19971" y="8960"/>
                    <a:pt x="20499" y="5408"/>
                    <a:pt x="20826" y="3367"/>
                  </a:cubicBezTo>
                  <a:cubicBezTo>
                    <a:pt x="20976" y="2392"/>
                    <a:pt x="20070" y="1471"/>
                    <a:pt x="18737" y="1287"/>
                  </a:cubicBezTo>
                  <a:lnTo>
                    <a:pt x="10088" y="37"/>
                  </a:lnTo>
                  <a:cubicBezTo>
                    <a:pt x="9913" y="12"/>
                    <a:pt x="9740" y="0"/>
                    <a:pt x="957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1" name="Google Shape;551;p3"/>
            <p:cNvSpPr/>
            <p:nvPr/>
          </p:nvSpPr>
          <p:spPr>
            <a:xfrm>
              <a:off x="3302936" y="966428"/>
              <a:ext cx="283586" cy="360008"/>
            </a:xfrm>
            <a:custGeom>
              <a:avLst/>
              <a:gdLst/>
              <a:ahLst/>
              <a:cxnLst>
                <a:cxn ang="0">
                  <a:pos x="wd2" y="hd2"/>
                </a:cxn>
                <a:cxn ang="5400000">
                  <a:pos x="wd2" y="hd2"/>
                </a:cxn>
                <a:cxn ang="10800000">
                  <a:pos x="wd2" y="hd2"/>
                </a:cxn>
                <a:cxn ang="16200000">
                  <a:pos x="wd2" y="hd2"/>
                </a:cxn>
              </a:cxnLst>
              <a:rect l="0" t="0" r="r" b="b"/>
              <a:pathLst>
                <a:path w="20892" h="21600" extrusionOk="0">
                  <a:moveTo>
                    <a:pt x="9402" y="0"/>
                  </a:moveTo>
                  <a:cubicBezTo>
                    <a:pt x="8266" y="0"/>
                    <a:pt x="7240" y="563"/>
                    <a:pt x="6996" y="1395"/>
                  </a:cubicBezTo>
                  <a:cubicBezTo>
                    <a:pt x="6214" y="3829"/>
                    <a:pt x="4676" y="8554"/>
                    <a:pt x="3111" y="12787"/>
                  </a:cubicBezTo>
                  <a:cubicBezTo>
                    <a:pt x="1698" y="16620"/>
                    <a:pt x="-574" y="18165"/>
                    <a:pt x="134" y="19364"/>
                  </a:cubicBezTo>
                  <a:lnTo>
                    <a:pt x="18453" y="21600"/>
                  </a:lnTo>
                  <a:cubicBezTo>
                    <a:pt x="18453" y="21600"/>
                    <a:pt x="18932" y="15786"/>
                    <a:pt x="19462" y="12314"/>
                  </a:cubicBezTo>
                  <a:cubicBezTo>
                    <a:pt x="20017" y="8844"/>
                    <a:pt x="20572" y="5302"/>
                    <a:pt x="20876" y="3302"/>
                  </a:cubicBezTo>
                  <a:cubicBezTo>
                    <a:pt x="21026" y="2358"/>
                    <a:pt x="20142" y="1503"/>
                    <a:pt x="18856" y="1322"/>
                  </a:cubicBezTo>
                  <a:lnTo>
                    <a:pt x="17442" y="1122"/>
                  </a:lnTo>
                  <a:cubicBezTo>
                    <a:pt x="16853" y="1743"/>
                    <a:pt x="15914" y="2175"/>
                    <a:pt x="14683" y="2175"/>
                  </a:cubicBezTo>
                  <a:cubicBezTo>
                    <a:pt x="14437" y="2175"/>
                    <a:pt x="14179" y="2158"/>
                    <a:pt x="13911" y="2121"/>
                  </a:cubicBezTo>
                  <a:cubicBezTo>
                    <a:pt x="12297" y="1885"/>
                    <a:pt x="11438" y="1103"/>
                    <a:pt x="11161" y="232"/>
                  </a:cubicBezTo>
                  <a:lnTo>
                    <a:pt x="9874" y="32"/>
                  </a:lnTo>
                  <a:cubicBezTo>
                    <a:pt x="9715" y="9"/>
                    <a:pt x="9558" y="0"/>
                    <a:pt x="9402"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2" name="Google Shape;552;p3"/>
            <p:cNvSpPr/>
            <p:nvPr/>
          </p:nvSpPr>
          <p:spPr>
            <a:xfrm>
              <a:off x="3482280" y="875498"/>
              <a:ext cx="39605" cy="72389"/>
            </a:xfrm>
            <a:custGeom>
              <a:avLst/>
              <a:gdLst/>
              <a:ahLst/>
              <a:cxnLst>
                <a:cxn ang="0">
                  <a:pos x="wd2" y="hd2"/>
                </a:cxn>
                <a:cxn ang="5400000">
                  <a:pos x="wd2" y="hd2"/>
                </a:cxn>
                <a:cxn ang="10800000">
                  <a:pos x="wd2" y="hd2"/>
                </a:cxn>
                <a:cxn ang="16200000">
                  <a:pos x="wd2" y="hd2"/>
                </a:cxn>
              </a:cxnLst>
              <a:rect l="0" t="0" r="r" b="b"/>
              <a:pathLst>
                <a:path w="20650" h="21600" extrusionOk="0">
                  <a:moveTo>
                    <a:pt x="3145" y="0"/>
                  </a:moveTo>
                  <a:lnTo>
                    <a:pt x="115" y="12196"/>
                  </a:lnTo>
                  <a:cubicBezTo>
                    <a:pt x="-950" y="16811"/>
                    <a:pt x="5470" y="20962"/>
                    <a:pt x="14575" y="21600"/>
                  </a:cubicBezTo>
                  <a:lnTo>
                    <a:pt x="15835" y="21600"/>
                  </a:lnTo>
                  <a:lnTo>
                    <a:pt x="20650" y="994"/>
                  </a:lnTo>
                  <a:lnTo>
                    <a:pt x="3145"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3" name="Google Shape;553;p3"/>
            <p:cNvSpPr/>
            <p:nvPr/>
          </p:nvSpPr>
          <p:spPr>
            <a:xfrm>
              <a:off x="3466075" y="929115"/>
              <a:ext cx="81499" cy="67531"/>
            </a:xfrm>
            <a:custGeom>
              <a:avLst/>
              <a:gdLst/>
              <a:ahLst/>
              <a:cxnLst>
                <a:cxn ang="0">
                  <a:pos x="wd2" y="hd2"/>
                </a:cxn>
                <a:cxn ang="5400000">
                  <a:pos x="wd2" y="hd2"/>
                </a:cxn>
                <a:cxn ang="10800000">
                  <a:pos x="wd2" y="hd2"/>
                </a:cxn>
                <a:cxn ang="16200000">
                  <a:pos x="wd2" y="hd2"/>
                </a:cxn>
              </a:cxnLst>
              <a:rect l="0" t="0" r="r" b="b"/>
              <a:pathLst>
                <a:path w="21600" h="21600" extrusionOk="0">
                  <a:moveTo>
                    <a:pt x="12435" y="0"/>
                  </a:moveTo>
                  <a:lnTo>
                    <a:pt x="0" y="14237"/>
                  </a:lnTo>
                  <a:lnTo>
                    <a:pt x="0" y="16564"/>
                  </a:lnTo>
                  <a:lnTo>
                    <a:pt x="14433" y="21600"/>
                  </a:lnTo>
                  <a:lnTo>
                    <a:pt x="21600" y="7355"/>
                  </a:lnTo>
                  <a:lnTo>
                    <a:pt x="12435"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4" name="Google Shape;554;p3"/>
            <p:cNvSpPr/>
            <p:nvPr/>
          </p:nvSpPr>
          <p:spPr>
            <a:xfrm>
              <a:off x="3494152" y="929115"/>
              <a:ext cx="53422" cy="53949"/>
            </a:xfrm>
            <a:custGeom>
              <a:avLst/>
              <a:gdLst/>
              <a:ahLst/>
              <a:cxnLst>
                <a:cxn ang="0">
                  <a:pos x="wd2" y="hd2"/>
                </a:cxn>
                <a:cxn ang="5400000">
                  <a:pos x="wd2" y="hd2"/>
                </a:cxn>
                <a:cxn ang="10800000">
                  <a:pos x="wd2" y="hd2"/>
                </a:cxn>
                <a:cxn ang="16200000">
                  <a:pos x="wd2" y="hd2"/>
                </a:cxn>
              </a:cxnLst>
              <a:rect l="0" t="0" r="r" b="b"/>
              <a:pathLst>
                <a:path w="21600" h="21600" extrusionOk="0">
                  <a:moveTo>
                    <a:pt x="7619" y="0"/>
                  </a:moveTo>
                  <a:lnTo>
                    <a:pt x="0" y="7149"/>
                  </a:lnTo>
                  <a:cubicBezTo>
                    <a:pt x="1105" y="12119"/>
                    <a:pt x="2768" y="17700"/>
                    <a:pt x="8165" y="20490"/>
                  </a:cubicBezTo>
                  <a:cubicBezTo>
                    <a:pt x="9747" y="21233"/>
                    <a:pt x="11527" y="21600"/>
                    <a:pt x="13248" y="21600"/>
                  </a:cubicBezTo>
                  <a:cubicBezTo>
                    <a:pt x="13504" y="21600"/>
                    <a:pt x="13749" y="21590"/>
                    <a:pt x="13981" y="21580"/>
                  </a:cubicBezTo>
                  <a:lnTo>
                    <a:pt x="21600" y="9206"/>
                  </a:lnTo>
                  <a:lnTo>
                    <a:pt x="7619" y="0"/>
                  </a:ln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5" name="Google Shape;555;p3"/>
            <p:cNvSpPr/>
            <p:nvPr/>
          </p:nvSpPr>
          <p:spPr>
            <a:xfrm>
              <a:off x="3492399" y="872166"/>
              <a:ext cx="96284" cy="102529"/>
            </a:xfrm>
            <a:custGeom>
              <a:avLst/>
              <a:gdLst/>
              <a:ahLst/>
              <a:cxnLst>
                <a:cxn ang="0">
                  <a:pos x="wd2" y="hd2"/>
                </a:cxn>
                <a:cxn ang="5400000">
                  <a:pos x="wd2" y="hd2"/>
                </a:cxn>
                <a:cxn ang="10800000">
                  <a:pos x="wd2" y="hd2"/>
                </a:cxn>
                <a:cxn ang="16200000">
                  <a:pos x="wd2" y="hd2"/>
                </a:cxn>
              </a:cxnLst>
              <a:rect l="0" t="0" r="r" b="b"/>
              <a:pathLst>
                <a:path w="20937" h="21600" extrusionOk="0">
                  <a:moveTo>
                    <a:pt x="1570" y="0"/>
                  </a:moveTo>
                  <a:lnTo>
                    <a:pt x="81" y="10717"/>
                  </a:lnTo>
                  <a:cubicBezTo>
                    <a:pt x="-663" y="16081"/>
                    <a:pt x="3810" y="20925"/>
                    <a:pt x="10065" y="21562"/>
                  </a:cubicBezTo>
                  <a:cubicBezTo>
                    <a:pt x="10290" y="21589"/>
                    <a:pt x="10522" y="21600"/>
                    <a:pt x="10747" y="21600"/>
                  </a:cubicBezTo>
                  <a:cubicBezTo>
                    <a:pt x="13587" y="21600"/>
                    <a:pt x="16064" y="19730"/>
                    <a:pt x="17584" y="15888"/>
                  </a:cubicBezTo>
                  <a:cubicBezTo>
                    <a:pt x="19817" y="10336"/>
                    <a:pt x="20937" y="1977"/>
                    <a:pt x="20937" y="1977"/>
                  </a:cubicBezTo>
                  <a:lnTo>
                    <a:pt x="1570" y="0"/>
                  </a:ln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6" name="Google Shape;556;p3"/>
            <p:cNvSpPr/>
            <p:nvPr/>
          </p:nvSpPr>
          <p:spPr>
            <a:xfrm>
              <a:off x="3491419" y="888835"/>
              <a:ext cx="17808" cy="12701"/>
            </a:xfrm>
            <a:custGeom>
              <a:avLst/>
              <a:gdLst/>
              <a:ahLst/>
              <a:cxnLst>
                <a:cxn ang="0">
                  <a:pos x="wd2" y="hd2"/>
                </a:cxn>
                <a:cxn ang="5400000">
                  <a:pos x="wd2" y="hd2"/>
                </a:cxn>
                <a:cxn ang="10800000">
                  <a:pos x="wd2" y="hd2"/>
                </a:cxn>
                <a:cxn ang="16200000">
                  <a:pos x="wd2" y="hd2"/>
                </a:cxn>
              </a:cxnLst>
              <a:rect l="0" t="0" r="r" b="b"/>
              <a:pathLst>
                <a:path w="21600" h="21600" extrusionOk="0">
                  <a:moveTo>
                    <a:pt x="1221" y="0"/>
                  </a:moveTo>
                  <a:lnTo>
                    <a:pt x="0" y="16944"/>
                  </a:lnTo>
                  <a:lnTo>
                    <a:pt x="20344" y="21600"/>
                  </a:lnTo>
                  <a:lnTo>
                    <a:pt x="21600" y="4656"/>
                  </a:lnTo>
                  <a:lnTo>
                    <a:pt x="1221" y="0"/>
                  </a:ln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7" name="Google Shape;557;p3"/>
            <p:cNvSpPr/>
            <p:nvPr/>
          </p:nvSpPr>
          <p:spPr>
            <a:xfrm>
              <a:off x="3483668" y="895693"/>
              <a:ext cx="25803" cy="36170"/>
            </a:xfrm>
            <a:custGeom>
              <a:avLst/>
              <a:gdLst/>
              <a:ahLst/>
              <a:cxnLst>
                <a:cxn ang="0">
                  <a:pos x="wd2" y="hd2"/>
                </a:cxn>
                <a:cxn ang="5400000">
                  <a:pos x="wd2" y="hd2"/>
                </a:cxn>
                <a:cxn ang="10800000">
                  <a:pos x="wd2" y="hd2"/>
                </a:cxn>
                <a:cxn ang="16200000">
                  <a:pos x="wd2" y="hd2"/>
                </a:cxn>
              </a:cxnLst>
              <a:rect l="0" t="0" r="r" b="b"/>
              <a:pathLst>
                <a:path w="19849" h="21600" extrusionOk="0">
                  <a:moveTo>
                    <a:pt x="10721" y="0"/>
                  </a:moveTo>
                  <a:cubicBezTo>
                    <a:pt x="6095" y="0"/>
                    <a:pt x="1094" y="1565"/>
                    <a:pt x="164" y="6927"/>
                  </a:cubicBezTo>
                  <a:cubicBezTo>
                    <a:pt x="-898" y="12896"/>
                    <a:pt x="3329" y="21220"/>
                    <a:pt x="8596" y="21585"/>
                  </a:cubicBezTo>
                  <a:cubicBezTo>
                    <a:pt x="8773" y="21600"/>
                    <a:pt x="8972" y="21600"/>
                    <a:pt x="9150" y="21600"/>
                  </a:cubicBezTo>
                  <a:cubicBezTo>
                    <a:pt x="13974" y="21600"/>
                    <a:pt x="18644" y="17210"/>
                    <a:pt x="19662" y="11635"/>
                  </a:cubicBezTo>
                  <a:cubicBezTo>
                    <a:pt x="20702" y="5666"/>
                    <a:pt x="17294" y="425"/>
                    <a:pt x="12270" y="61"/>
                  </a:cubicBezTo>
                  <a:cubicBezTo>
                    <a:pt x="11761" y="15"/>
                    <a:pt x="11252" y="0"/>
                    <a:pt x="1072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8" name="Google Shape;558;p3"/>
            <p:cNvSpPr/>
            <p:nvPr/>
          </p:nvSpPr>
          <p:spPr>
            <a:xfrm>
              <a:off x="3486960" y="851386"/>
              <a:ext cx="109855" cy="69845"/>
            </a:xfrm>
            <a:custGeom>
              <a:avLst/>
              <a:gdLst/>
              <a:ahLst/>
              <a:cxnLst>
                <a:cxn ang="0">
                  <a:pos x="wd2" y="hd2"/>
                </a:cxn>
                <a:cxn ang="5400000">
                  <a:pos x="wd2" y="hd2"/>
                </a:cxn>
                <a:cxn ang="10800000">
                  <a:pos x="wd2" y="hd2"/>
                </a:cxn>
                <a:cxn ang="16200000">
                  <a:pos x="wd2" y="hd2"/>
                </a:cxn>
              </a:cxnLst>
              <a:rect l="0" t="0" r="r" b="b"/>
              <a:pathLst>
                <a:path w="21058" h="21600" extrusionOk="0">
                  <a:moveTo>
                    <a:pt x="6496" y="0"/>
                  </a:moveTo>
                  <a:cubicBezTo>
                    <a:pt x="3314" y="0"/>
                    <a:pt x="562" y="3398"/>
                    <a:pt x="199" y="7929"/>
                  </a:cubicBezTo>
                  <a:lnTo>
                    <a:pt x="0" y="9895"/>
                  </a:lnTo>
                  <a:lnTo>
                    <a:pt x="2559" y="14104"/>
                  </a:lnTo>
                  <a:lnTo>
                    <a:pt x="3022" y="17950"/>
                  </a:lnTo>
                  <a:lnTo>
                    <a:pt x="3281" y="17950"/>
                  </a:lnTo>
                  <a:cubicBezTo>
                    <a:pt x="3369" y="17966"/>
                    <a:pt x="3458" y="17966"/>
                    <a:pt x="3540" y="17966"/>
                  </a:cubicBezTo>
                  <a:cubicBezTo>
                    <a:pt x="4549" y="17966"/>
                    <a:pt x="5399" y="16983"/>
                    <a:pt x="5581" y="15512"/>
                  </a:cubicBezTo>
                  <a:cubicBezTo>
                    <a:pt x="5884" y="13152"/>
                    <a:pt x="7108" y="11366"/>
                    <a:pt x="8762" y="11366"/>
                  </a:cubicBezTo>
                  <a:cubicBezTo>
                    <a:pt x="8884" y="11366"/>
                    <a:pt x="9005" y="11374"/>
                    <a:pt x="9126" y="11390"/>
                  </a:cubicBezTo>
                  <a:lnTo>
                    <a:pt x="14244" y="12232"/>
                  </a:lnTo>
                  <a:cubicBezTo>
                    <a:pt x="17332" y="12798"/>
                    <a:pt x="18710" y="15512"/>
                    <a:pt x="18446" y="18792"/>
                  </a:cubicBezTo>
                  <a:lnTo>
                    <a:pt x="18054" y="21600"/>
                  </a:lnTo>
                  <a:lnTo>
                    <a:pt x="20155" y="15984"/>
                  </a:lnTo>
                  <a:cubicBezTo>
                    <a:pt x="20745" y="14104"/>
                    <a:pt x="21010" y="12051"/>
                    <a:pt x="20944" y="9990"/>
                  </a:cubicBezTo>
                  <a:cubicBezTo>
                    <a:pt x="20944" y="9990"/>
                    <a:pt x="21600" y="2965"/>
                    <a:pt x="19764" y="1274"/>
                  </a:cubicBezTo>
                  <a:cubicBezTo>
                    <a:pt x="19080" y="676"/>
                    <a:pt x="18176" y="480"/>
                    <a:pt x="17211" y="480"/>
                  </a:cubicBezTo>
                  <a:cubicBezTo>
                    <a:pt x="15766" y="480"/>
                    <a:pt x="14183" y="920"/>
                    <a:pt x="12997" y="1093"/>
                  </a:cubicBezTo>
                  <a:cubicBezTo>
                    <a:pt x="12898" y="1101"/>
                    <a:pt x="12777" y="1109"/>
                    <a:pt x="12650" y="1109"/>
                  </a:cubicBezTo>
                  <a:cubicBezTo>
                    <a:pt x="10957" y="1109"/>
                    <a:pt x="7224" y="63"/>
                    <a:pt x="7224" y="63"/>
                  </a:cubicBezTo>
                  <a:cubicBezTo>
                    <a:pt x="6976" y="24"/>
                    <a:pt x="6739" y="0"/>
                    <a:pt x="6496"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59" name="Google Shape;559;p3"/>
            <p:cNvSpPr/>
            <p:nvPr/>
          </p:nvSpPr>
          <p:spPr>
            <a:xfrm>
              <a:off x="3381320" y="965792"/>
              <a:ext cx="370348" cy="329079"/>
            </a:xfrm>
            <a:custGeom>
              <a:avLst/>
              <a:gdLst/>
              <a:ahLst/>
              <a:cxnLst>
                <a:cxn ang="0">
                  <a:pos x="wd2" y="hd2"/>
                </a:cxn>
                <a:cxn ang="5400000">
                  <a:pos x="wd2" y="hd2"/>
                </a:cxn>
                <a:cxn ang="10800000">
                  <a:pos x="wd2" y="hd2"/>
                </a:cxn>
                <a:cxn ang="16200000">
                  <a:pos x="wd2" y="hd2"/>
                </a:cxn>
              </a:cxnLst>
              <a:rect l="0" t="0" r="r" b="b"/>
              <a:pathLst>
                <a:path w="20957" h="21600" extrusionOk="0">
                  <a:moveTo>
                    <a:pt x="2178" y="0"/>
                  </a:moveTo>
                  <a:cubicBezTo>
                    <a:pt x="1177" y="0"/>
                    <a:pt x="168" y="715"/>
                    <a:pt x="47" y="1965"/>
                  </a:cubicBezTo>
                  <a:cubicBezTo>
                    <a:pt x="-379" y="6297"/>
                    <a:pt x="2082" y="10732"/>
                    <a:pt x="6714" y="15124"/>
                  </a:cubicBezTo>
                  <a:cubicBezTo>
                    <a:pt x="9719" y="17668"/>
                    <a:pt x="12452" y="19795"/>
                    <a:pt x="20223" y="21583"/>
                  </a:cubicBezTo>
                  <a:cubicBezTo>
                    <a:pt x="20272" y="21595"/>
                    <a:pt x="20319" y="21600"/>
                    <a:pt x="20365" y="21600"/>
                  </a:cubicBezTo>
                  <a:cubicBezTo>
                    <a:pt x="20965" y="21600"/>
                    <a:pt x="21221" y="20688"/>
                    <a:pt x="20591" y="20411"/>
                  </a:cubicBezTo>
                  <a:lnTo>
                    <a:pt x="20552" y="20391"/>
                  </a:lnTo>
                  <a:cubicBezTo>
                    <a:pt x="20125" y="20193"/>
                    <a:pt x="19583" y="19954"/>
                    <a:pt x="18983" y="19675"/>
                  </a:cubicBezTo>
                  <a:cubicBezTo>
                    <a:pt x="16735" y="18642"/>
                    <a:pt x="13536" y="17052"/>
                    <a:pt x="11501" y="15124"/>
                  </a:cubicBezTo>
                  <a:cubicBezTo>
                    <a:pt x="7471" y="11446"/>
                    <a:pt x="3923" y="7788"/>
                    <a:pt x="4252" y="2740"/>
                  </a:cubicBezTo>
                  <a:cubicBezTo>
                    <a:pt x="4334" y="838"/>
                    <a:pt x="3261" y="0"/>
                    <a:pt x="2178"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0" name="Google Shape;560;p3"/>
            <p:cNvSpPr/>
            <p:nvPr/>
          </p:nvSpPr>
          <p:spPr>
            <a:xfrm>
              <a:off x="3378086" y="965156"/>
              <a:ext cx="87998" cy="118121"/>
            </a:xfrm>
            <a:custGeom>
              <a:avLst/>
              <a:gdLst/>
              <a:ahLst/>
              <a:cxnLst>
                <a:cxn ang="0">
                  <a:pos x="wd2" y="hd2"/>
                </a:cxn>
                <a:cxn ang="5400000">
                  <a:pos x="wd2" y="hd2"/>
                </a:cxn>
                <a:cxn ang="10800000">
                  <a:pos x="wd2" y="hd2"/>
                </a:cxn>
                <a:cxn ang="16200000">
                  <a:pos x="wd2" y="hd2"/>
                </a:cxn>
              </a:cxnLst>
              <a:rect l="0" t="0" r="r" b="b"/>
              <a:pathLst>
                <a:path w="19895" h="21600" extrusionOk="0">
                  <a:moveTo>
                    <a:pt x="9636" y="0"/>
                  </a:moveTo>
                  <a:cubicBezTo>
                    <a:pt x="8758" y="0"/>
                    <a:pt x="7789" y="65"/>
                    <a:pt x="6723" y="219"/>
                  </a:cubicBezTo>
                  <a:cubicBezTo>
                    <a:pt x="765" y="1107"/>
                    <a:pt x="531" y="5921"/>
                    <a:pt x="531" y="5921"/>
                  </a:cubicBezTo>
                  <a:cubicBezTo>
                    <a:pt x="531" y="6586"/>
                    <a:pt x="-1557" y="10795"/>
                    <a:pt x="2547" y="20042"/>
                  </a:cubicBezTo>
                  <a:cubicBezTo>
                    <a:pt x="3002" y="20981"/>
                    <a:pt x="4238" y="21600"/>
                    <a:pt x="5597" y="21600"/>
                  </a:cubicBezTo>
                  <a:cubicBezTo>
                    <a:pt x="5838" y="21600"/>
                    <a:pt x="6092" y="21581"/>
                    <a:pt x="6339" y="21540"/>
                  </a:cubicBezTo>
                  <a:cubicBezTo>
                    <a:pt x="11061" y="20595"/>
                    <a:pt x="20043" y="18772"/>
                    <a:pt x="19893" y="18107"/>
                  </a:cubicBezTo>
                  <a:cubicBezTo>
                    <a:pt x="18189" y="11684"/>
                    <a:pt x="18111" y="6474"/>
                    <a:pt x="18111" y="6367"/>
                  </a:cubicBezTo>
                  <a:lnTo>
                    <a:pt x="18111" y="6530"/>
                  </a:lnTo>
                  <a:lnTo>
                    <a:pt x="17025" y="2879"/>
                  </a:lnTo>
                  <a:cubicBezTo>
                    <a:pt x="16869" y="2544"/>
                    <a:pt x="16713" y="2270"/>
                    <a:pt x="16407" y="1991"/>
                  </a:cubicBezTo>
                  <a:cubicBezTo>
                    <a:pt x="15588" y="1270"/>
                    <a:pt x="13487" y="0"/>
                    <a:pt x="9636"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1" name="Google Shape;561;p3"/>
            <p:cNvSpPr/>
            <p:nvPr/>
          </p:nvSpPr>
          <p:spPr>
            <a:xfrm>
              <a:off x="3745044" y="1317202"/>
              <a:ext cx="67252" cy="68549"/>
            </a:xfrm>
            <a:custGeom>
              <a:avLst/>
              <a:gdLst/>
              <a:ahLst/>
              <a:cxnLst>
                <a:cxn ang="0">
                  <a:pos x="wd2" y="hd2"/>
                </a:cxn>
                <a:cxn ang="5400000">
                  <a:pos x="wd2" y="hd2"/>
                </a:cxn>
                <a:cxn ang="10800000">
                  <a:pos x="wd2" y="hd2"/>
                </a:cxn>
                <a:cxn ang="16200000">
                  <a:pos x="wd2" y="hd2"/>
                </a:cxn>
              </a:cxnLst>
              <a:rect l="0" t="0" r="r" b="b"/>
              <a:pathLst>
                <a:path w="19990" h="21600" extrusionOk="0">
                  <a:moveTo>
                    <a:pt x="3931" y="0"/>
                  </a:moveTo>
                  <a:cubicBezTo>
                    <a:pt x="2203" y="0"/>
                    <a:pt x="1177" y="1146"/>
                    <a:pt x="151" y="2813"/>
                  </a:cubicBezTo>
                  <a:cubicBezTo>
                    <a:pt x="-1294" y="5065"/>
                    <a:pt x="8078" y="18218"/>
                    <a:pt x="9891" y="18218"/>
                  </a:cubicBezTo>
                  <a:cubicBezTo>
                    <a:pt x="10002" y="18218"/>
                    <a:pt x="10079" y="18170"/>
                    <a:pt x="10130" y="18081"/>
                  </a:cubicBezTo>
                  <a:cubicBezTo>
                    <a:pt x="11148" y="16358"/>
                    <a:pt x="7274" y="11301"/>
                    <a:pt x="8497" y="10155"/>
                  </a:cubicBezTo>
                  <a:cubicBezTo>
                    <a:pt x="8506" y="10155"/>
                    <a:pt x="8506" y="10155"/>
                    <a:pt x="8514" y="10155"/>
                  </a:cubicBezTo>
                  <a:cubicBezTo>
                    <a:pt x="8779" y="10155"/>
                    <a:pt x="12302" y="12038"/>
                    <a:pt x="13790" y="14835"/>
                  </a:cubicBezTo>
                  <a:cubicBezTo>
                    <a:pt x="15124" y="17168"/>
                    <a:pt x="17399" y="21600"/>
                    <a:pt x="18972" y="21600"/>
                  </a:cubicBezTo>
                  <a:cubicBezTo>
                    <a:pt x="19323" y="21600"/>
                    <a:pt x="19639" y="21376"/>
                    <a:pt x="19904" y="20847"/>
                  </a:cubicBezTo>
                  <a:cubicBezTo>
                    <a:pt x="20306" y="20085"/>
                    <a:pt x="19288" y="13497"/>
                    <a:pt x="17253" y="10443"/>
                  </a:cubicBezTo>
                  <a:cubicBezTo>
                    <a:pt x="15218" y="7294"/>
                    <a:pt x="10943" y="2909"/>
                    <a:pt x="7077" y="898"/>
                  </a:cubicBezTo>
                  <a:cubicBezTo>
                    <a:pt x="5803" y="273"/>
                    <a:pt x="4777" y="0"/>
                    <a:pt x="3931" y="0"/>
                  </a:cubicBezTo>
                  <a:close/>
                </a:path>
              </a:pathLst>
            </a:custGeom>
            <a:solidFill>
              <a:srgbClr val="ED867A"/>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2" name="Google Shape;562;p3"/>
            <p:cNvSpPr/>
            <p:nvPr/>
          </p:nvSpPr>
          <p:spPr>
            <a:xfrm>
              <a:off x="3572085" y="544207"/>
              <a:ext cx="373761" cy="950889"/>
            </a:xfrm>
            <a:custGeom>
              <a:avLst/>
              <a:gdLst/>
              <a:ahLst/>
              <a:cxnLst>
                <a:cxn ang="0">
                  <a:pos x="wd2" y="hd2"/>
                </a:cxn>
                <a:cxn ang="5400000">
                  <a:pos x="wd2" y="hd2"/>
                </a:cxn>
                <a:cxn ang="10800000">
                  <a:pos x="wd2" y="hd2"/>
                </a:cxn>
                <a:cxn ang="16200000">
                  <a:pos x="wd2" y="hd2"/>
                </a:cxn>
              </a:cxnLst>
              <a:rect l="0" t="0" r="r" b="b"/>
              <a:pathLst>
                <a:path w="21467" h="21600" extrusionOk="0">
                  <a:moveTo>
                    <a:pt x="10572" y="0"/>
                  </a:moveTo>
                  <a:cubicBezTo>
                    <a:pt x="10415" y="0"/>
                    <a:pt x="10258" y="34"/>
                    <a:pt x="10238" y="103"/>
                  </a:cubicBezTo>
                  <a:lnTo>
                    <a:pt x="9806" y="1596"/>
                  </a:lnTo>
                  <a:lnTo>
                    <a:pt x="9806" y="7849"/>
                  </a:lnTo>
                  <a:lnTo>
                    <a:pt x="893" y="2373"/>
                  </a:lnTo>
                  <a:cubicBezTo>
                    <a:pt x="799" y="2321"/>
                    <a:pt x="631" y="2292"/>
                    <a:pt x="465" y="2292"/>
                  </a:cubicBezTo>
                  <a:cubicBezTo>
                    <a:pt x="389" y="2292"/>
                    <a:pt x="313" y="2298"/>
                    <a:pt x="244" y="2311"/>
                  </a:cubicBezTo>
                  <a:cubicBezTo>
                    <a:pt x="8" y="2360"/>
                    <a:pt x="-70" y="2462"/>
                    <a:pt x="67" y="2538"/>
                  </a:cubicBezTo>
                  <a:lnTo>
                    <a:pt x="8330" y="7608"/>
                  </a:lnTo>
                  <a:cubicBezTo>
                    <a:pt x="9293" y="8200"/>
                    <a:pt x="9806" y="8874"/>
                    <a:pt x="9806" y="9555"/>
                  </a:cubicBezTo>
                  <a:lnTo>
                    <a:pt x="9806" y="21600"/>
                  </a:lnTo>
                  <a:lnTo>
                    <a:pt x="11339" y="21600"/>
                  </a:lnTo>
                  <a:lnTo>
                    <a:pt x="11339" y="9693"/>
                  </a:lnTo>
                  <a:cubicBezTo>
                    <a:pt x="11339" y="8936"/>
                    <a:pt x="11968" y="8193"/>
                    <a:pt x="13150" y="7553"/>
                  </a:cubicBezTo>
                  <a:lnTo>
                    <a:pt x="21393" y="3123"/>
                  </a:lnTo>
                  <a:cubicBezTo>
                    <a:pt x="21530" y="3047"/>
                    <a:pt x="21471" y="2944"/>
                    <a:pt x="21254" y="2896"/>
                  </a:cubicBezTo>
                  <a:cubicBezTo>
                    <a:pt x="21176" y="2878"/>
                    <a:pt x="21087" y="2870"/>
                    <a:pt x="21000" y="2870"/>
                  </a:cubicBezTo>
                  <a:cubicBezTo>
                    <a:pt x="20844" y="2870"/>
                    <a:pt x="20692" y="2896"/>
                    <a:pt x="20605" y="2944"/>
                  </a:cubicBezTo>
                  <a:lnTo>
                    <a:pt x="11339" y="7925"/>
                  </a:lnTo>
                  <a:lnTo>
                    <a:pt x="11339" y="1596"/>
                  </a:lnTo>
                  <a:lnTo>
                    <a:pt x="10908" y="103"/>
                  </a:lnTo>
                  <a:cubicBezTo>
                    <a:pt x="10888" y="34"/>
                    <a:pt x="10729" y="0"/>
                    <a:pt x="1057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3" name="Google Shape;563;p3"/>
            <p:cNvSpPr/>
            <p:nvPr/>
          </p:nvSpPr>
          <p:spPr>
            <a:xfrm>
              <a:off x="3552392" y="591745"/>
              <a:ext cx="45931" cy="61477"/>
            </a:xfrm>
            <a:custGeom>
              <a:avLst/>
              <a:gdLst/>
              <a:ahLst/>
              <a:cxnLst>
                <a:cxn ang="0">
                  <a:pos x="wd2" y="hd2"/>
                </a:cxn>
                <a:cxn ang="5400000">
                  <a:pos x="wd2" y="hd2"/>
                </a:cxn>
                <a:cxn ang="10800000">
                  <a:pos x="wd2" y="hd2"/>
                </a:cxn>
                <a:cxn ang="16200000">
                  <a:pos x="wd2" y="hd2"/>
                </a:cxn>
              </a:cxnLst>
              <a:rect l="0" t="0" r="r" b="b"/>
              <a:pathLst>
                <a:path w="18218" h="21600" extrusionOk="0">
                  <a:moveTo>
                    <a:pt x="1900" y="0"/>
                  </a:moveTo>
                  <a:cubicBezTo>
                    <a:pt x="1900" y="0"/>
                    <a:pt x="-1637" y="11064"/>
                    <a:pt x="942" y="15112"/>
                  </a:cubicBezTo>
                  <a:cubicBezTo>
                    <a:pt x="3395" y="19151"/>
                    <a:pt x="15205" y="21600"/>
                    <a:pt x="15205" y="21600"/>
                  </a:cubicBezTo>
                  <a:cubicBezTo>
                    <a:pt x="15205" y="21600"/>
                    <a:pt x="19963" y="12878"/>
                    <a:pt x="17521" y="8829"/>
                  </a:cubicBezTo>
                  <a:cubicBezTo>
                    <a:pt x="15079" y="4790"/>
                    <a:pt x="1900" y="0"/>
                    <a:pt x="19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4" name="Google Shape;564;p3"/>
            <p:cNvSpPr/>
            <p:nvPr/>
          </p:nvSpPr>
          <p:spPr>
            <a:xfrm>
              <a:off x="3535261" y="656553"/>
              <a:ext cx="51380" cy="29887"/>
            </a:xfrm>
            <a:custGeom>
              <a:avLst/>
              <a:gdLst/>
              <a:ahLst/>
              <a:cxnLst>
                <a:cxn ang="0">
                  <a:pos x="wd2" y="hd2"/>
                </a:cxn>
                <a:cxn ang="5400000">
                  <a:pos x="wd2" y="hd2"/>
                </a:cxn>
                <a:cxn ang="10800000">
                  <a:pos x="wd2" y="hd2"/>
                </a:cxn>
                <a:cxn ang="16200000">
                  <a:pos x="wd2" y="hd2"/>
                </a:cxn>
              </a:cxnLst>
              <a:rect l="0" t="0" r="r" b="b"/>
              <a:pathLst>
                <a:path w="21600" h="21600" extrusionOk="0">
                  <a:moveTo>
                    <a:pt x="11755" y="0"/>
                  </a:moveTo>
                  <a:cubicBezTo>
                    <a:pt x="10643" y="0"/>
                    <a:pt x="9615" y="239"/>
                    <a:pt x="8780" y="882"/>
                  </a:cubicBezTo>
                  <a:cubicBezTo>
                    <a:pt x="4753" y="3713"/>
                    <a:pt x="0" y="19486"/>
                    <a:pt x="0" y="19486"/>
                  </a:cubicBezTo>
                  <a:cubicBezTo>
                    <a:pt x="0" y="19486"/>
                    <a:pt x="5974" y="21600"/>
                    <a:pt x="10752" y="21600"/>
                  </a:cubicBezTo>
                  <a:cubicBezTo>
                    <a:pt x="12481" y="21600"/>
                    <a:pt x="14041" y="21324"/>
                    <a:pt x="15118" y="20571"/>
                  </a:cubicBezTo>
                  <a:cubicBezTo>
                    <a:pt x="19145" y="17501"/>
                    <a:pt x="21600" y="3713"/>
                    <a:pt x="21600" y="3713"/>
                  </a:cubicBezTo>
                  <a:cubicBezTo>
                    <a:pt x="21600" y="3713"/>
                    <a:pt x="16061" y="0"/>
                    <a:pt x="11755"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5" name="Google Shape;565;p3"/>
            <p:cNvSpPr/>
            <p:nvPr/>
          </p:nvSpPr>
          <p:spPr>
            <a:xfrm>
              <a:off x="3759245" y="683896"/>
              <a:ext cx="51380" cy="29913"/>
            </a:xfrm>
            <a:custGeom>
              <a:avLst/>
              <a:gdLst/>
              <a:ahLst/>
              <a:cxnLst>
                <a:cxn ang="0">
                  <a:pos x="wd2" y="hd2"/>
                </a:cxn>
                <a:cxn ang="5400000">
                  <a:pos x="wd2" y="hd2"/>
                </a:cxn>
                <a:cxn ang="10800000">
                  <a:pos x="wd2" y="hd2"/>
                </a:cxn>
                <a:cxn ang="16200000">
                  <a:pos x="wd2" y="hd2"/>
                </a:cxn>
              </a:cxnLst>
              <a:rect l="0" t="0" r="r" b="b"/>
              <a:pathLst>
                <a:path w="21600" h="21600" extrusionOk="0">
                  <a:moveTo>
                    <a:pt x="10848" y="0"/>
                  </a:moveTo>
                  <a:cubicBezTo>
                    <a:pt x="9119" y="0"/>
                    <a:pt x="7559" y="276"/>
                    <a:pt x="6482" y="1029"/>
                  </a:cubicBezTo>
                  <a:cubicBezTo>
                    <a:pt x="2455" y="4096"/>
                    <a:pt x="0" y="17871"/>
                    <a:pt x="0" y="17871"/>
                  </a:cubicBezTo>
                  <a:cubicBezTo>
                    <a:pt x="0" y="17871"/>
                    <a:pt x="5539" y="21600"/>
                    <a:pt x="9845" y="21600"/>
                  </a:cubicBezTo>
                  <a:cubicBezTo>
                    <a:pt x="10957" y="21600"/>
                    <a:pt x="11985" y="21343"/>
                    <a:pt x="12820" y="20718"/>
                  </a:cubicBezTo>
                  <a:cubicBezTo>
                    <a:pt x="16847" y="17871"/>
                    <a:pt x="21600" y="2131"/>
                    <a:pt x="21600" y="2131"/>
                  </a:cubicBezTo>
                  <a:cubicBezTo>
                    <a:pt x="21600" y="2131"/>
                    <a:pt x="15613" y="0"/>
                    <a:pt x="1084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6" name="Google Shape;566;p3"/>
            <p:cNvSpPr/>
            <p:nvPr/>
          </p:nvSpPr>
          <p:spPr>
            <a:xfrm>
              <a:off x="3575334" y="722201"/>
              <a:ext cx="53767" cy="30014"/>
            </a:xfrm>
            <a:custGeom>
              <a:avLst/>
              <a:gdLst/>
              <a:ahLst/>
              <a:cxnLst>
                <a:cxn ang="0">
                  <a:pos x="wd2" y="hd2"/>
                </a:cxn>
                <a:cxn ang="5400000">
                  <a:pos x="wd2" y="hd2"/>
                </a:cxn>
                <a:cxn ang="10800000">
                  <a:pos x="wd2" y="hd2"/>
                </a:cxn>
                <a:cxn ang="16200000">
                  <a:pos x="wd2" y="hd2"/>
                </a:cxn>
              </a:cxnLst>
              <a:rect l="0" t="0" r="r" b="b"/>
              <a:pathLst>
                <a:path w="21600" h="21600" extrusionOk="0">
                  <a:moveTo>
                    <a:pt x="11985" y="0"/>
                  </a:moveTo>
                  <a:cubicBezTo>
                    <a:pt x="7246" y="0"/>
                    <a:pt x="0" y="4192"/>
                    <a:pt x="0" y="4192"/>
                  </a:cubicBezTo>
                  <a:cubicBezTo>
                    <a:pt x="0" y="4192"/>
                    <a:pt x="5640" y="19001"/>
                    <a:pt x="9766" y="21179"/>
                  </a:cubicBezTo>
                  <a:cubicBezTo>
                    <a:pt x="10286" y="21472"/>
                    <a:pt x="10887" y="21600"/>
                    <a:pt x="11511" y="21600"/>
                  </a:cubicBezTo>
                  <a:cubicBezTo>
                    <a:pt x="15683" y="21600"/>
                    <a:pt x="21600" y="16182"/>
                    <a:pt x="21600" y="16182"/>
                  </a:cubicBezTo>
                  <a:cubicBezTo>
                    <a:pt x="21600" y="16182"/>
                    <a:pt x="18295" y="2874"/>
                    <a:pt x="14308" y="476"/>
                  </a:cubicBezTo>
                  <a:cubicBezTo>
                    <a:pt x="13660" y="146"/>
                    <a:pt x="12863" y="0"/>
                    <a:pt x="11985"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7" name="Google Shape;567;p3"/>
            <p:cNvSpPr/>
            <p:nvPr/>
          </p:nvSpPr>
          <p:spPr>
            <a:xfrm>
              <a:off x="3645917" y="704702"/>
              <a:ext cx="33944" cy="47539"/>
            </a:xfrm>
            <a:custGeom>
              <a:avLst/>
              <a:gdLst/>
              <a:ahLst/>
              <a:cxnLst>
                <a:cxn ang="0">
                  <a:pos x="wd2" y="hd2"/>
                </a:cxn>
                <a:cxn ang="5400000">
                  <a:pos x="wd2" y="hd2"/>
                </a:cxn>
                <a:cxn ang="10800000">
                  <a:pos x="wd2" y="hd2"/>
                </a:cxn>
                <a:cxn ang="16200000">
                  <a:pos x="wd2" y="hd2"/>
                </a:cxn>
              </a:cxnLst>
              <a:rect l="0" t="0" r="r" b="b"/>
              <a:pathLst>
                <a:path w="18616" h="21600" extrusionOk="0">
                  <a:moveTo>
                    <a:pt x="15012" y="0"/>
                  </a:moveTo>
                  <a:cubicBezTo>
                    <a:pt x="15012" y="0"/>
                    <a:pt x="2232" y="5640"/>
                    <a:pt x="355" y="9627"/>
                  </a:cubicBezTo>
                  <a:cubicBezTo>
                    <a:pt x="-1523" y="13764"/>
                    <a:pt x="4678" y="21600"/>
                    <a:pt x="4678" y="21600"/>
                  </a:cubicBezTo>
                  <a:cubicBezTo>
                    <a:pt x="4678" y="21600"/>
                    <a:pt x="16133" y="18306"/>
                    <a:pt x="18199" y="14169"/>
                  </a:cubicBezTo>
                  <a:cubicBezTo>
                    <a:pt x="20077" y="10182"/>
                    <a:pt x="15012" y="0"/>
                    <a:pt x="15012"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8" name="Google Shape;568;p3"/>
            <p:cNvSpPr/>
            <p:nvPr/>
          </p:nvSpPr>
          <p:spPr>
            <a:xfrm>
              <a:off x="3590479" y="616875"/>
              <a:ext cx="45865" cy="64199"/>
            </a:xfrm>
            <a:custGeom>
              <a:avLst/>
              <a:gdLst/>
              <a:ahLst/>
              <a:cxnLst>
                <a:cxn ang="0">
                  <a:pos x="wd2" y="hd2"/>
                </a:cxn>
                <a:cxn ang="5400000">
                  <a:pos x="wd2" y="hd2"/>
                </a:cxn>
                <a:cxn ang="10800000">
                  <a:pos x="wd2" y="hd2"/>
                </a:cxn>
                <a:cxn ang="16200000">
                  <a:pos x="wd2" y="hd2"/>
                </a:cxn>
              </a:cxnLst>
              <a:rect l="0" t="0" r="r" b="b"/>
              <a:pathLst>
                <a:path w="18544" h="21600" extrusionOk="0">
                  <a:moveTo>
                    <a:pt x="14918" y="0"/>
                  </a:moveTo>
                  <a:cubicBezTo>
                    <a:pt x="14918" y="0"/>
                    <a:pt x="2321" y="5605"/>
                    <a:pt x="379" y="9679"/>
                  </a:cubicBezTo>
                  <a:cubicBezTo>
                    <a:pt x="-1552" y="13761"/>
                    <a:pt x="4531" y="21600"/>
                    <a:pt x="4531" y="21600"/>
                  </a:cubicBezTo>
                  <a:cubicBezTo>
                    <a:pt x="4531" y="21600"/>
                    <a:pt x="16175" y="18339"/>
                    <a:pt x="18106" y="14266"/>
                  </a:cubicBezTo>
                  <a:cubicBezTo>
                    <a:pt x="20048" y="10192"/>
                    <a:pt x="14918" y="0"/>
                    <a:pt x="14918"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69" name="Google Shape;569;p3"/>
            <p:cNvSpPr/>
            <p:nvPr/>
          </p:nvSpPr>
          <p:spPr>
            <a:xfrm>
              <a:off x="3937407" y="619011"/>
              <a:ext cx="46253" cy="59646"/>
            </a:xfrm>
            <a:custGeom>
              <a:avLst/>
              <a:gdLst/>
              <a:ahLst/>
              <a:cxnLst>
                <a:cxn ang="0">
                  <a:pos x="wd2" y="hd2"/>
                </a:cxn>
                <a:cxn ang="5400000">
                  <a:pos x="wd2" y="hd2"/>
                </a:cxn>
                <a:cxn ang="10800000">
                  <a:pos x="wd2" y="hd2"/>
                </a:cxn>
                <a:cxn ang="16200000">
                  <a:pos x="wd2" y="hd2"/>
                </a:cxn>
              </a:cxnLst>
              <a:rect l="0" t="0" r="r" b="b"/>
              <a:pathLst>
                <a:path w="18346" h="21600" extrusionOk="0">
                  <a:moveTo>
                    <a:pt x="17239" y="0"/>
                  </a:moveTo>
                  <a:cubicBezTo>
                    <a:pt x="17228" y="0"/>
                    <a:pt x="3786" y="4274"/>
                    <a:pt x="934" y="8327"/>
                  </a:cubicBezTo>
                  <a:cubicBezTo>
                    <a:pt x="-1782" y="12389"/>
                    <a:pt x="2292" y="21600"/>
                    <a:pt x="2292" y="21600"/>
                  </a:cubicBezTo>
                  <a:cubicBezTo>
                    <a:pt x="2292" y="21600"/>
                    <a:pt x="14250" y="19629"/>
                    <a:pt x="17102" y="15567"/>
                  </a:cubicBezTo>
                  <a:cubicBezTo>
                    <a:pt x="19818" y="11514"/>
                    <a:pt x="17239" y="0"/>
                    <a:pt x="17239"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0" name="Google Shape;570;p3"/>
            <p:cNvSpPr/>
            <p:nvPr/>
          </p:nvSpPr>
          <p:spPr>
            <a:xfrm>
              <a:off x="3864735" y="768111"/>
              <a:ext cx="54803" cy="29989"/>
            </a:xfrm>
            <a:custGeom>
              <a:avLst/>
              <a:gdLst/>
              <a:ahLst/>
              <a:cxnLst>
                <a:cxn ang="0">
                  <a:pos x="wd2" y="hd2"/>
                </a:cxn>
                <a:cxn ang="5400000">
                  <a:pos x="wd2" y="hd2"/>
                </a:cxn>
                <a:cxn ang="10800000">
                  <a:pos x="wd2" y="hd2"/>
                </a:cxn>
                <a:cxn ang="16200000">
                  <a:pos x="wd2" y="hd2"/>
                </a:cxn>
              </a:cxnLst>
              <a:rect l="0" t="0" r="r" b="b"/>
              <a:pathLst>
                <a:path w="21600" h="21600" extrusionOk="0">
                  <a:moveTo>
                    <a:pt x="9558" y="0"/>
                  </a:moveTo>
                  <a:cubicBezTo>
                    <a:pt x="8923" y="0"/>
                    <a:pt x="8334" y="110"/>
                    <a:pt x="7835" y="348"/>
                  </a:cubicBezTo>
                  <a:cubicBezTo>
                    <a:pt x="3787" y="2089"/>
                    <a:pt x="0" y="15188"/>
                    <a:pt x="0" y="15188"/>
                  </a:cubicBezTo>
                  <a:cubicBezTo>
                    <a:pt x="0" y="15188"/>
                    <a:pt x="5907" y="21600"/>
                    <a:pt x="10057" y="21600"/>
                  </a:cubicBezTo>
                  <a:cubicBezTo>
                    <a:pt x="10556" y="21600"/>
                    <a:pt x="11044" y="21508"/>
                    <a:pt x="11475" y="21289"/>
                  </a:cubicBezTo>
                  <a:cubicBezTo>
                    <a:pt x="15534" y="19548"/>
                    <a:pt x="21600" y="5368"/>
                    <a:pt x="21600" y="5368"/>
                  </a:cubicBezTo>
                  <a:cubicBezTo>
                    <a:pt x="21600" y="5368"/>
                    <a:pt x="14139" y="0"/>
                    <a:pt x="9558"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1" name="Google Shape;571;p3"/>
            <p:cNvSpPr/>
            <p:nvPr/>
          </p:nvSpPr>
          <p:spPr>
            <a:xfrm>
              <a:off x="3865916" y="680488"/>
              <a:ext cx="33910" cy="48454"/>
            </a:xfrm>
            <a:custGeom>
              <a:avLst/>
              <a:gdLst/>
              <a:ahLst/>
              <a:cxnLst>
                <a:cxn ang="0">
                  <a:pos x="wd2" y="hd2"/>
                </a:cxn>
                <a:cxn ang="5400000">
                  <a:pos x="wd2" y="hd2"/>
                </a:cxn>
                <a:cxn ang="10800000">
                  <a:pos x="wd2" y="hd2"/>
                </a:cxn>
                <a:cxn ang="16200000">
                  <a:pos x="wd2" y="hd2"/>
                </a:cxn>
              </a:cxnLst>
              <a:rect l="0" t="0" r="r" b="b"/>
              <a:pathLst>
                <a:path w="18762" h="21600" extrusionOk="0">
                  <a:moveTo>
                    <a:pt x="4663" y="0"/>
                  </a:moveTo>
                  <a:cubicBezTo>
                    <a:pt x="4663" y="0"/>
                    <a:pt x="-1402" y="9717"/>
                    <a:pt x="301" y="13765"/>
                  </a:cubicBezTo>
                  <a:cubicBezTo>
                    <a:pt x="1813" y="17813"/>
                    <a:pt x="13194" y="21600"/>
                    <a:pt x="13194" y="21600"/>
                  </a:cubicBezTo>
                  <a:cubicBezTo>
                    <a:pt x="13194" y="21600"/>
                    <a:pt x="20198" y="14173"/>
                    <a:pt x="18495" y="10114"/>
                  </a:cubicBezTo>
                  <a:cubicBezTo>
                    <a:pt x="16983" y="6066"/>
                    <a:pt x="4663" y="0"/>
                    <a:pt x="4663"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2" name="Google Shape;572;p3"/>
            <p:cNvSpPr/>
            <p:nvPr/>
          </p:nvSpPr>
          <p:spPr>
            <a:xfrm>
              <a:off x="3923651" y="674078"/>
              <a:ext cx="74336" cy="40570"/>
            </a:xfrm>
            <a:custGeom>
              <a:avLst/>
              <a:gdLst/>
              <a:ahLst/>
              <a:cxnLst>
                <a:cxn ang="0">
                  <a:pos x="wd2" y="hd2"/>
                </a:cxn>
                <a:cxn ang="5400000">
                  <a:pos x="wd2" y="hd2"/>
                </a:cxn>
                <a:cxn ang="10800000">
                  <a:pos x="wd2" y="hd2"/>
                </a:cxn>
                <a:cxn ang="16200000">
                  <a:pos x="wd2" y="hd2"/>
                </a:cxn>
              </a:cxnLst>
              <a:rect l="0" t="0" r="r" b="b"/>
              <a:pathLst>
                <a:path w="21600" h="21600" extrusionOk="0">
                  <a:moveTo>
                    <a:pt x="9554" y="0"/>
                  </a:moveTo>
                  <a:cubicBezTo>
                    <a:pt x="8928" y="0"/>
                    <a:pt x="8351" y="108"/>
                    <a:pt x="7866" y="339"/>
                  </a:cubicBezTo>
                  <a:cubicBezTo>
                    <a:pt x="3787" y="2113"/>
                    <a:pt x="0" y="15181"/>
                    <a:pt x="0" y="15181"/>
                  </a:cubicBezTo>
                  <a:cubicBezTo>
                    <a:pt x="0" y="15181"/>
                    <a:pt x="5952" y="21600"/>
                    <a:pt x="10131" y="21600"/>
                  </a:cubicBezTo>
                  <a:cubicBezTo>
                    <a:pt x="10633" y="21600"/>
                    <a:pt x="11109" y="21505"/>
                    <a:pt x="11544" y="21302"/>
                  </a:cubicBezTo>
                  <a:cubicBezTo>
                    <a:pt x="15531" y="19528"/>
                    <a:pt x="21600" y="5336"/>
                    <a:pt x="21600" y="5336"/>
                  </a:cubicBezTo>
                  <a:cubicBezTo>
                    <a:pt x="21600" y="5336"/>
                    <a:pt x="14085" y="0"/>
                    <a:pt x="9554"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3" name="Google Shape;573;p3"/>
            <p:cNvSpPr/>
            <p:nvPr/>
          </p:nvSpPr>
          <p:spPr>
            <a:xfrm>
              <a:off x="3755584" y="527547"/>
              <a:ext cx="45857" cy="64199"/>
            </a:xfrm>
            <a:custGeom>
              <a:avLst/>
              <a:gdLst/>
              <a:ahLst/>
              <a:cxnLst>
                <a:cxn ang="0">
                  <a:pos x="wd2" y="hd2"/>
                </a:cxn>
                <a:cxn ang="5400000">
                  <a:pos x="wd2" y="hd2"/>
                </a:cxn>
                <a:cxn ang="10800000">
                  <a:pos x="wd2" y="hd2"/>
                </a:cxn>
                <a:cxn ang="16200000">
                  <a:pos x="wd2" y="hd2"/>
                </a:cxn>
              </a:cxnLst>
              <a:rect l="0" t="0" r="r" b="b"/>
              <a:pathLst>
                <a:path w="18531" h="21600" extrusionOk="0">
                  <a:moveTo>
                    <a:pt x="14906" y="0"/>
                  </a:moveTo>
                  <a:cubicBezTo>
                    <a:pt x="14906" y="0"/>
                    <a:pt x="2316" y="5605"/>
                    <a:pt x="374" y="9679"/>
                  </a:cubicBezTo>
                  <a:cubicBezTo>
                    <a:pt x="-1567" y="13752"/>
                    <a:pt x="4664" y="21600"/>
                    <a:pt x="4664" y="21600"/>
                  </a:cubicBezTo>
                  <a:cubicBezTo>
                    <a:pt x="4664" y="21600"/>
                    <a:pt x="16150" y="18339"/>
                    <a:pt x="18092" y="14266"/>
                  </a:cubicBezTo>
                  <a:cubicBezTo>
                    <a:pt x="20033" y="10192"/>
                    <a:pt x="14906" y="0"/>
                    <a:pt x="14906"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4" name="Google Shape;574;p3"/>
            <p:cNvSpPr/>
            <p:nvPr/>
          </p:nvSpPr>
          <p:spPr>
            <a:xfrm>
              <a:off x="3766782" y="557077"/>
              <a:ext cx="69532" cy="40468"/>
            </a:xfrm>
            <a:custGeom>
              <a:avLst/>
              <a:gdLst/>
              <a:ahLst/>
              <a:cxnLst>
                <a:cxn ang="0">
                  <a:pos x="wd2" y="hd2"/>
                </a:cxn>
                <a:cxn ang="5400000">
                  <a:pos x="wd2" y="hd2"/>
                </a:cxn>
                <a:cxn ang="10800000">
                  <a:pos x="wd2" y="hd2"/>
                </a:cxn>
                <a:cxn ang="16200000">
                  <a:pos x="wd2" y="hd2"/>
                </a:cxn>
              </a:cxnLst>
              <a:rect l="0" t="0" r="r" b="b"/>
              <a:pathLst>
                <a:path w="21600" h="21600" extrusionOk="0">
                  <a:moveTo>
                    <a:pt x="10840" y="0"/>
                  </a:moveTo>
                  <a:cubicBezTo>
                    <a:pt x="9124" y="0"/>
                    <a:pt x="7560" y="272"/>
                    <a:pt x="6497" y="1045"/>
                  </a:cubicBezTo>
                  <a:cubicBezTo>
                    <a:pt x="2449" y="4114"/>
                    <a:pt x="0" y="18016"/>
                    <a:pt x="0" y="18016"/>
                  </a:cubicBezTo>
                  <a:cubicBezTo>
                    <a:pt x="0" y="18016"/>
                    <a:pt x="5523" y="21600"/>
                    <a:pt x="9812" y="21600"/>
                  </a:cubicBezTo>
                  <a:cubicBezTo>
                    <a:pt x="10921" y="21600"/>
                    <a:pt x="11939" y="21369"/>
                    <a:pt x="12771" y="20772"/>
                  </a:cubicBezTo>
                  <a:cubicBezTo>
                    <a:pt x="16810" y="17853"/>
                    <a:pt x="21600" y="2172"/>
                    <a:pt x="21600" y="2172"/>
                  </a:cubicBezTo>
                  <a:cubicBezTo>
                    <a:pt x="21600" y="2172"/>
                    <a:pt x="15621" y="0"/>
                    <a:pt x="1084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5" name="Google Shape;575;p3"/>
            <p:cNvSpPr/>
            <p:nvPr/>
          </p:nvSpPr>
          <p:spPr>
            <a:xfrm>
              <a:off x="3693828" y="627583"/>
              <a:ext cx="62340" cy="42783"/>
            </a:xfrm>
            <a:custGeom>
              <a:avLst/>
              <a:gdLst/>
              <a:ahLst/>
              <a:cxnLst>
                <a:cxn ang="0">
                  <a:pos x="wd2" y="hd2"/>
                </a:cxn>
                <a:cxn ang="5400000">
                  <a:pos x="wd2" y="hd2"/>
                </a:cxn>
                <a:cxn ang="10800000">
                  <a:pos x="wd2" y="hd2"/>
                </a:cxn>
                <a:cxn ang="16200000">
                  <a:pos x="wd2" y="hd2"/>
                </a:cxn>
              </a:cxnLst>
              <a:rect l="0" t="0" r="r" b="b"/>
              <a:pathLst>
                <a:path w="21600" h="21600" extrusionOk="0">
                  <a:moveTo>
                    <a:pt x="3279" y="0"/>
                  </a:moveTo>
                  <a:cubicBezTo>
                    <a:pt x="1336" y="0"/>
                    <a:pt x="0" y="103"/>
                    <a:pt x="0" y="103"/>
                  </a:cubicBezTo>
                  <a:cubicBezTo>
                    <a:pt x="0" y="103"/>
                    <a:pt x="3090" y="15847"/>
                    <a:pt x="7237" y="19674"/>
                  </a:cubicBezTo>
                  <a:cubicBezTo>
                    <a:pt x="8792" y="21138"/>
                    <a:pt x="11273" y="21600"/>
                    <a:pt x="13745" y="21600"/>
                  </a:cubicBezTo>
                  <a:cubicBezTo>
                    <a:pt x="17693" y="21600"/>
                    <a:pt x="21600" y="20431"/>
                    <a:pt x="21600" y="20431"/>
                  </a:cubicBezTo>
                  <a:cubicBezTo>
                    <a:pt x="21600" y="20431"/>
                    <a:pt x="20773" y="6832"/>
                    <a:pt x="16736" y="3005"/>
                  </a:cubicBezTo>
                  <a:cubicBezTo>
                    <a:pt x="14005" y="424"/>
                    <a:pt x="7326" y="0"/>
                    <a:pt x="3279"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6" name="Google Shape;576;p3"/>
            <p:cNvSpPr/>
            <p:nvPr/>
          </p:nvSpPr>
          <p:spPr>
            <a:xfrm>
              <a:off x="3608780" y="1391828"/>
              <a:ext cx="328780" cy="107820"/>
            </a:xfrm>
            <a:custGeom>
              <a:avLst/>
              <a:gdLst/>
              <a:ahLst/>
              <a:cxnLst>
                <a:cxn ang="0">
                  <a:pos x="wd2" y="hd2"/>
                </a:cxn>
                <a:cxn ang="5400000">
                  <a:pos x="wd2" y="hd2"/>
                </a:cxn>
                <a:cxn ang="10800000">
                  <a:pos x="wd2" y="hd2"/>
                </a:cxn>
                <a:cxn ang="16200000">
                  <a:pos x="wd2" y="hd2"/>
                </a:cxn>
              </a:cxnLst>
              <a:rect l="0" t="0" r="r" b="b"/>
              <a:pathLst>
                <a:path w="21136" h="21600" extrusionOk="0">
                  <a:moveTo>
                    <a:pt x="8740" y="0"/>
                  </a:moveTo>
                  <a:cubicBezTo>
                    <a:pt x="7596" y="0"/>
                    <a:pt x="6464" y="1223"/>
                    <a:pt x="5622" y="3582"/>
                  </a:cubicBezTo>
                  <a:lnTo>
                    <a:pt x="184" y="18507"/>
                  </a:lnTo>
                  <a:cubicBezTo>
                    <a:pt x="-214" y="19659"/>
                    <a:pt x="73" y="21600"/>
                    <a:pt x="668" y="21600"/>
                  </a:cubicBezTo>
                  <a:lnTo>
                    <a:pt x="20484" y="21600"/>
                  </a:lnTo>
                  <a:cubicBezTo>
                    <a:pt x="21144" y="21600"/>
                    <a:pt x="21386" y="19175"/>
                    <a:pt x="20815" y="18201"/>
                  </a:cubicBezTo>
                  <a:lnTo>
                    <a:pt x="11059" y="1819"/>
                  </a:lnTo>
                  <a:cubicBezTo>
                    <a:pt x="10344" y="596"/>
                    <a:pt x="9539" y="0"/>
                    <a:pt x="874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7" name="Google Shape;577;p3"/>
            <p:cNvSpPr/>
            <p:nvPr/>
          </p:nvSpPr>
          <p:spPr>
            <a:xfrm>
              <a:off x="3710973" y="1237998"/>
              <a:ext cx="66819" cy="65776"/>
            </a:xfrm>
            <a:custGeom>
              <a:avLst/>
              <a:gdLst/>
              <a:ahLst/>
              <a:cxnLst>
                <a:cxn ang="0">
                  <a:pos x="wd2" y="hd2"/>
                </a:cxn>
                <a:cxn ang="5400000">
                  <a:pos x="wd2" y="hd2"/>
                </a:cxn>
                <a:cxn ang="10800000">
                  <a:pos x="wd2" y="hd2"/>
                </a:cxn>
                <a:cxn ang="16200000">
                  <a:pos x="wd2" y="hd2"/>
                </a:cxn>
              </a:cxnLst>
              <a:rect l="0" t="0" r="r" b="b"/>
              <a:pathLst>
                <a:path w="21071" h="21600" extrusionOk="0">
                  <a:moveTo>
                    <a:pt x="9181" y="0"/>
                  </a:moveTo>
                  <a:cubicBezTo>
                    <a:pt x="7883" y="0"/>
                    <a:pt x="7013" y="6265"/>
                    <a:pt x="5824" y="7359"/>
                  </a:cubicBezTo>
                  <a:cubicBezTo>
                    <a:pt x="4745" y="8353"/>
                    <a:pt x="2585" y="9748"/>
                    <a:pt x="2585" y="9748"/>
                  </a:cubicBezTo>
                  <a:lnTo>
                    <a:pt x="0" y="16313"/>
                  </a:lnTo>
                  <a:cubicBezTo>
                    <a:pt x="0" y="16313"/>
                    <a:pt x="4835" y="21600"/>
                    <a:pt x="13535" y="21600"/>
                  </a:cubicBezTo>
                  <a:cubicBezTo>
                    <a:pt x="13844" y="21600"/>
                    <a:pt x="14152" y="21592"/>
                    <a:pt x="14470" y="21583"/>
                  </a:cubicBezTo>
                  <a:cubicBezTo>
                    <a:pt x="17708" y="21483"/>
                    <a:pt x="19114" y="20088"/>
                    <a:pt x="20303" y="18693"/>
                  </a:cubicBezTo>
                  <a:cubicBezTo>
                    <a:pt x="21382" y="17399"/>
                    <a:pt x="20303" y="15018"/>
                    <a:pt x="20947" y="13423"/>
                  </a:cubicBezTo>
                  <a:cubicBezTo>
                    <a:pt x="21600" y="11836"/>
                    <a:pt x="19441" y="10842"/>
                    <a:pt x="19867" y="9046"/>
                  </a:cubicBezTo>
                  <a:cubicBezTo>
                    <a:pt x="20412" y="6465"/>
                    <a:pt x="18461" y="5170"/>
                    <a:pt x="18461" y="5170"/>
                  </a:cubicBezTo>
                  <a:cubicBezTo>
                    <a:pt x="18461" y="5170"/>
                    <a:pt x="16556" y="8946"/>
                    <a:pt x="13816" y="8946"/>
                  </a:cubicBezTo>
                  <a:cubicBezTo>
                    <a:pt x="13571" y="8946"/>
                    <a:pt x="13317" y="8912"/>
                    <a:pt x="13063" y="8854"/>
                  </a:cubicBezTo>
                  <a:cubicBezTo>
                    <a:pt x="10369" y="8252"/>
                    <a:pt x="10260" y="1587"/>
                    <a:pt x="10260" y="1587"/>
                  </a:cubicBezTo>
                  <a:cubicBezTo>
                    <a:pt x="10260" y="1587"/>
                    <a:pt x="10578" y="0"/>
                    <a:pt x="9181" y="0"/>
                  </a:cubicBezTo>
                  <a:close/>
                </a:path>
              </a:pathLst>
            </a:custGeom>
            <a:solidFill>
              <a:srgbClr val="FBB28F"/>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8" name="Google Shape;578;p3"/>
            <p:cNvSpPr/>
            <p:nvPr/>
          </p:nvSpPr>
          <p:spPr>
            <a:xfrm>
              <a:off x="3942462" y="638520"/>
              <a:ext cx="968454" cy="705186"/>
            </a:xfrm>
            <a:custGeom>
              <a:avLst/>
              <a:gdLst/>
              <a:ahLst/>
              <a:cxnLst>
                <a:cxn ang="0">
                  <a:pos x="wd2" y="hd2"/>
                </a:cxn>
                <a:cxn ang="5400000">
                  <a:pos x="wd2" y="hd2"/>
                </a:cxn>
                <a:cxn ang="10800000">
                  <a:pos x="wd2" y="hd2"/>
                </a:cxn>
                <a:cxn ang="16200000">
                  <a:pos x="wd2" y="hd2"/>
                </a:cxn>
              </a:cxnLst>
              <a:rect l="0" t="0" r="r" b="b"/>
              <a:pathLst>
                <a:path w="19980" h="21600" extrusionOk="0">
                  <a:moveTo>
                    <a:pt x="11117" y="7722"/>
                  </a:moveTo>
                  <a:cubicBezTo>
                    <a:pt x="11265" y="7778"/>
                    <a:pt x="11414" y="7834"/>
                    <a:pt x="11562" y="7899"/>
                  </a:cubicBezTo>
                  <a:cubicBezTo>
                    <a:pt x="11590" y="8149"/>
                    <a:pt x="11611" y="8400"/>
                    <a:pt x="11590" y="8650"/>
                  </a:cubicBezTo>
                  <a:cubicBezTo>
                    <a:pt x="11576" y="8836"/>
                    <a:pt x="11526" y="9021"/>
                    <a:pt x="11477" y="9198"/>
                  </a:cubicBezTo>
                  <a:cubicBezTo>
                    <a:pt x="11208" y="9188"/>
                    <a:pt x="11110" y="9040"/>
                    <a:pt x="11095" y="8595"/>
                  </a:cubicBezTo>
                  <a:cubicBezTo>
                    <a:pt x="11088" y="8400"/>
                    <a:pt x="11103" y="8196"/>
                    <a:pt x="11110" y="8001"/>
                  </a:cubicBezTo>
                  <a:cubicBezTo>
                    <a:pt x="11110" y="7908"/>
                    <a:pt x="11117" y="7816"/>
                    <a:pt x="11117" y="7722"/>
                  </a:cubicBezTo>
                  <a:close/>
                  <a:moveTo>
                    <a:pt x="8234" y="8159"/>
                  </a:moveTo>
                  <a:cubicBezTo>
                    <a:pt x="8184" y="8595"/>
                    <a:pt x="8184" y="9049"/>
                    <a:pt x="8262" y="9559"/>
                  </a:cubicBezTo>
                  <a:cubicBezTo>
                    <a:pt x="8276" y="9643"/>
                    <a:pt x="8304" y="9726"/>
                    <a:pt x="8326" y="9809"/>
                  </a:cubicBezTo>
                  <a:cubicBezTo>
                    <a:pt x="8361" y="9930"/>
                    <a:pt x="8403" y="10051"/>
                    <a:pt x="8375" y="10125"/>
                  </a:cubicBezTo>
                  <a:cubicBezTo>
                    <a:pt x="8368" y="10144"/>
                    <a:pt x="8361" y="10162"/>
                    <a:pt x="8340" y="10181"/>
                  </a:cubicBezTo>
                  <a:cubicBezTo>
                    <a:pt x="8304" y="10106"/>
                    <a:pt x="8262" y="10051"/>
                    <a:pt x="8226" y="9986"/>
                  </a:cubicBezTo>
                  <a:cubicBezTo>
                    <a:pt x="8127" y="9837"/>
                    <a:pt x="8043" y="9689"/>
                    <a:pt x="7986" y="9531"/>
                  </a:cubicBezTo>
                  <a:cubicBezTo>
                    <a:pt x="7880" y="9234"/>
                    <a:pt x="7845" y="8854"/>
                    <a:pt x="7859" y="8493"/>
                  </a:cubicBezTo>
                  <a:cubicBezTo>
                    <a:pt x="7986" y="8363"/>
                    <a:pt x="8114" y="8251"/>
                    <a:pt x="8234" y="8159"/>
                  </a:cubicBezTo>
                  <a:close/>
                  <a:moveTo>
                    <a:pt x="11753" y="7992"/>
                  </a:moveTo>
                  <a:cubicBezTo>
                    <a:pt x="11972" y="8094"/>
                    <a:pt x="12191" y="8205"/>
                    <a:pt x="12410" y="8325"/>
                  </a:cubicBezTo>
                  <a:cubicBezTo>
                    <a:pt x="12389" y="8938"/>
                    <a:pt x="12346" y="9550"/>
                    <a:pt x="12233" y="10097"/>
                  </a:cubicBezTo>
                  <a:cubicBezTo>
                    <a:pt x="12198" y="10292"/>
                    <a:pt x="12148" y="10440"/>
                    <a:pt x="12092" y="10580"/>
                  </a:cubicBezTo>
                  <a:cubicBezTo>
                    <a:pt x="11852" y="10561"/>
                    <a:pt x="11689" y="10487"/>
                    <a:pt x="11604" y="10357"/>
                  </a:cubicBezTo>
                  <a:cubicBezTo>
                    <a:pt x="11519" y="10218"/>
                    <a:pt x="11506" y="10004"/>
                    <a:pt x="11555" y="9689"/>
                  </a:cubicBezTo>
                  <a:cubicBezTo>
                    <a:pt x="11576" y="9569"/>
                    <a:pt x="11611" y="9439"/>
                    <a:pt x="11647" y="9300"/>
                  </a:cubicBezTo>
                  <a:cubicBezTo>
                    <a:pt x="11703" y="9104"/>
                    <a:pt x="11753" y="8901"/>
                    <a:pt x="11774" y="8678"/>
                  </a:cubicBezTo>
                  <a:cubicBezTo>
                    <a:pt x="11795" y="8437"/>
                    <a:pt x="11781" y="8214"/>
                    <a:pt x="11753" y="7992"/>
                  </a:cubicBezTo>
                  <a:close/>
                  <a:moveTo>
                    <a:pt x="10290" y="7519"/>
                  </a:moveTo>
                  <a:cubicBezTo>
                    <a:pt x="10509" y="7546"/>
                    <a:pt x="10721" y="7593"/>
                    <a:pt x="10940" y="7658"/>
                  </a:cubicBezTo>
                  <a:cubicBezTo>
                    <a:pt x="10933" y="7769"/>
                    <a:pt x="10933" y="7880"/>
                    <a:pt x="10926" y="7992"/>
                  </a:cubicBezTo>
                  <a:cubicBezTo>
                    <a:pt x="10919" y="8187"/>
                    <a:pt x="10904" y="8391"/>
                    <a:pt x="10912" y="8604"/>
                  </a:cubicBezTo>
                  <a:cubicBezTo>
                    <a:pt x="10926" y="8975"/>
                    <a:pt x="10996" y="9383"/>
                    <a:pt x="11421" y="9429"/>
                  </a:cubicBezTo>
                  <a:cubicBezTo>
                    <a:pt x="11399" y="9503"/>
                    <a:pt x="11385" y="9569"/>
                    <a:pt x="11378" y="9643"/>
                  </a:cubicBezTo>
                  <a:cubicBezTo>
                    <a:pt x="11307" y="10023"/>
                    <a:pt x="11343" y="10310"/>
                    <a:pt x="11463" y="10505"/>
                  </a:cubicBezTo>
                  <a:cubicBezTo>
                    <a:pt x="11569" y="10682"/>
                    <a:pt x="11738" y="10775"/>
                    <a:pt x="11986" y="10811"/>
                  </a:cubicBezTo>
                  <a:cubicBezTo>
                    <a:pt x="11908" y="10951"/>
                    <a:pt x="11830" y="11072"/>
                    <a:pt x="11738" y="11201"/>
                  </a:cubicBezTo>
                  <a:cubicBezTo>
                    <a:pt x="11625" y="11359"/>
                    <a:pt x="11506" y="11535"/>
                    <a:pt x="11392" y="11758"/>
                  </a:cubicBezTo>
                  <a:cubicBezTo>
                    <a:pt x="11385" y="11767"/>
                    <a:pt x="11378" y="11776"/>
                    <a:pt x="11371" y="11794"/>
                  </a:cubicBezTo>
                  <a:cubicBezTo>
                    <a:pt x="11364" y="11792"/>
                    <a:pt x="11357" y="11791"/>
                    <a:pt x="11350" y="11791"/>
                  </a:cubicBezTo>
                  <a:cubicBezTo>
                    <a:pt x="11329" y="11791"/>
                    <a:pt x="11309" y="11802"/>
                    <a:pt x="11293" y="11823"/>
                  </a:cubicBezTo>
                  <a:cubicBezTo>
                    <a:pt x="11237" y="11903"/>
                    <a:pt x="11164" y="11944"/>
                    <a:pt x="11071" y="11944"/>
                  </a:cubicBezTo>
                  <a:cubicBezTo>
                    <a:pt x="11035" y="11944"/>
                    <a:pt x="10996" y="11938"/>
                    <a:pt x="10954" y="11925"/>
                  </a:cubicBezTo>
                  <a:cubicBezTo>
                    <a:pt x="10643" y="11832"/>
                    <a:pt x="10318" y="11424"/>
                    <a:pt x="10255" y="11146"/>
                  </a:cubicBezTo>
                  <a:cubicBezTo>
                    <a:pt x="10177" y="10839"/>
                    <a:pt x="10233" y="10514"/>
                    <a:pt x="10283" y="10172"/>
                  </a:cubicBezTo>
                  <a:cubicBezTo>
                    <a:pt x="10311" y="9986"/>
                    <a:pt x="10346" y="9791"/>
                    <a:pt x="10354" y="9605"/>
                  </a:cubicBezTo>
                  <a:cubicBezTo>
                    <a:pt x="10382" y="9040"/>
                    <a:pt x="10403" y="8214"/>
                    <a:pt x="10290" y="7519"/>
                  </a:cubicBezTo>
                  <a:close/>
                  <a:moveTo>
                    <a:pt x="7675" y="8688"/>
                  </a:moveTo>
                  <a:cubicBezTo>
                    <a:pt x="7675" y="9030"/>
                    <a:pt x="7725" y="9365"/>
                    <a:pt x="7816" y="9633"/>
                  </a:cubicBezTo>
                  <a:cubicBezTo>
                    <a:pt x="7888" y="9819"/>
                    <a:pt x="7986" y="9986"/>
                    <a:pt x="8085" y="10134"/>
                  </a:cubicBezTo>
                  <a:cubicBezTo>
                    <a:pt x="8120" y="10199"/>
                    <a:pt x="8163" y="10264"/>
                    <a:pt x="8198" y="10329"/>
                  </a:cubicBezTo>
                  <a:cubicBezTo>
                    <a:pt x="8198" y="10348"/>
                    <a:pt x="8198" y="10366"/>
                    <a:pt x="8205" y="10385"/>
                  </a:cubicBezTo>
                  <a:cubicBezTo>
                    <a:pt x="8212" y="10422"/>
                    <a:pt x="8241" y="10440"/>
                    <a:pt x="8262" y="10450"/>
                  </a:cubicBezTo>
                  <a:cubicBezTo>
                    <a:pt x="8304" y="10543"/>
                    <a:pt x="8340" y="10635"/>
                    <a:pt x="8361" y="10737"/>
                  </a:cubicBezTo>
                  <a:cubicBezTo>
                    <a:pt x="8410" y="10960"/>
                    <a:pt x="8382" y="11182"/>
                    <a:pt x="8276" y="11396"/>
                  </a:cubicBezTo>
                  <a:cubicBezTo>
                    <a:pt x="8127" y="11692"/>
                    <a:pt x="7845" y="11934"/>
                    <a:pt x="7555" y="12017"/>
                  </a:cubicBezTo>
                  <a:cubicBezTo>
                    <a:pt x="7470" y="11943"/>
                    <a:pt x="7386" y="11851"/>
                    <a:pt x="7308" y="11749"/>
                  </a:cubicBezTo>
                  <a:cubicBezTo>
                    <a:pt x="7138" y="11544"/>
                    <a:pt x="6905" y="10691"/>
                    <a:pt x="6764" y="9819"/>
                  </a:cubicBezTo>
                  <a:cubicBezTo>
                    <a:pt x="6997" y="9503"/>
                    <a:pt x="7237" y="9198"/>
                    <a:pt x="7477" y="8910"/>
                  </a:cubicBezTo>
                  <a:cubicBezTo>
                    <a:pt x="7541" y="8826"/>
                    <a:pt x="7605" y="8752"/>
                    <a:pt x="7675" y="8688"/>
                  </a:cubicBezTo>
                  <a:close/>
                  <a:moveTo>
                    <a:pt x="12586" y="8418"/>
                  </a:moveTo>
                  <a:cubicBezTo>
                    <a:pt x="12805" y="8539"/>
                    <a:pt x="13024" y="8659"/>
                    <a:pt x="13251" y="8780"/>
                  </a:cubicBezTo>
                  <a:cubicBezTo>
                    <a:pt x="13272" y="8799"/>
                    <a:pt x="13293" y="8808"/>
                    <a:pt x="13315" y="8817"/>
                  </a:cubicBezTo>
                  <a:cubicBezTo>
                    <a:pt x="13109" y="9225"/>
                    <a:pt x="12947" y="9671"/>
                    <a:pt x="12820" y="10144"/>
                  </a:cubicBezTo>
                  <a:cubicBezTo>
                    <a:pt x="12615" y="10932"/>
                    <a:pt x="12389" y="11675"/>
                    <a:pt x="11901" y="12091"/>
                  </a:cubicBezTo>
                  <a:cubicBezTo>
                    <a:pt x="11849" y="12126"/>
                    <a:pt x="11796" y="12176"/>
                    <a:pt x="11739" y="12176"/>
                  </a:cubicBezTo>
                  <a:cubicBezTo>
                    <a:pt x="11734" y="12176"/>
                    <a:pt x="11729" y="12175"/>
                    <a:pt x="11725" y="12175"/>
                  </a:cubicBezTo>
                  <a:cubicBezTo>
                    <a:pt x="11633" y="12175"/>
                    <a:pt x="11562" y="12064"/>
                    <a:pt x="11519" y="11943"/>
                  </a:cubicBezTo>
                  <a:cubicBezTo>
                    <a:pt x="11526" y="11925"/>
                    <a:pt x="11534" y="11906"/>
                    <a:pt x="11541" y="11897"/>
                  </a:cubicBezTo>
                  <a:cubicBezTo>
                    <a:pt x="11654" y="11683"/>
                    <a:pt x="11767" y="11516"/>
                    <a:pt x="11873" y="11359"/>
                  </a:cubicBezTo>
                  <a:cubicBezTo>
                    <a:pt x="11993" y="11191"/>
                    <a:pt x="12099" y="11034"/>
                    <a:pt x="12198" y="10821"/>
                  </a:cubicBezTo>
                  <a:lnTo>
                    <a:pt x="12233" y="10821"/>
                  </a:lnTo>
                  <a:cubicBezTo>
                    <a:pt x="12283" y="10821"/>
                    <a:pt x="12325" y="10765"/>
                    <a:pt x="12325" y="10700"/>
                  </a:cubicBezTo>
                  <a:cubicBezTo>
                    <a:pt x="12325" y="10663"/>
                    <a:pt x="12311" y="10635"/>
                    <a:pt x="12290" y="10607"/>
                  </a:cubicBezTo>
                  <a:cubicBezTo>
                    <a:pt x="12332" y="10478"/>
                    <a:pt x="12382" y="10338"/>
                    <a:pt x="12417" y="10162"/>
                  </a:cubicBezTo>
                  <a:cubicBezTo>
                    <a:pt x="12523" y="9615"/>
                    <a:pt x="12565" y="9021"/>
                    <a:pt x="12586" y="8418"/>
                  </a:cubicBezTo>
                  <a:close/>
                  <a:moveTo>
                    <a:pt x="6601" y="10032"/>
                  </a:moveTo>
                  <a:cubicBezTo>
                    <a:pt x="6757" y="10895"/>
                    <a:pt x="6990" y="11692"/>
                    <a:pt x="7181" y="11925"/>
                  </a:cubicBezTo>
                  <a:cubicBezTo>
                    <a:pt x="7258" y="12027"/>
                    <a:pt x="7343" y="12110"/>
                    <a:pt x="7428" y="12193"/>
                  </a:cubicBezTo>
                  <a:cubicBezTo>
                    <a:pt x="7442" y="12240"/>
                    <a:pt x="7470" y="12268"/>
                    <a:pt x="7513" y="12268"/>
                  </a:cubicBezTo>
                  <a:lnTo>
                    <a:pt x="7520" y="12268"/>
                  </a:lnTo>
                  <a:cubicBezTo>
                    <a:pt x="7711" y="12426"/>
                    <a:pt x="7916" y="12528"/>
                    <a:pt x="8120" y="12583"/>
                  </a:cubicBezTo>
                  <a:cubicBezTo>
                    <a:pt x="7945" y="12774"/>
                    <a:pt x="7790" y="12870"/>
                    <a:pt x="7651" y="12870"/>
                  </a:cubicBezTo>
                  <a:cubicBezTo>
                    <a:pt x="7628" y="12870"/>
                    <a:pt x="7606" y="12867"/>
                    <a:pt x="7584" y="12861"/>
                  </a:cubicBezTo>
                  <a:cubicBezTo>
                    <a:pt x="7223" y="12768"/>
                    <a:pt x="6962" y="12027"/>
                    <a:pt x="6707" y="11312"/>
                  </a:cubicBezTo>
                  <a:cubicBezTo>
                    <a:pt x="6594" y="10979"/>
                    <a:pt x="6474" y="10645"/>
                    <a:pt x="6347" y="10376"/>
                  </a:cubicBezTo>
                  <a:cubicBezTo>
                    <a:pt x="6432" y="10264"/>
                    <a:pt x="6517" y="10144"/>
                    <a:pt x="6601" y="10032"/>
                  </a:cubicBezTo>
                  <a:close/>
                  <a:moveTo>
                    <a:pt x="9964" y="7496"/>
                  </a:moveTo>
                  <a:cubicBezTo>
                    <a:pt x="10009" y="7496"/>
                    <a:pt x="10054" y="7498"/>
                    <a:pt x="10099" y="7500"/>
                  </a:cubicBezTo>
                  <a:cubicBezTo>
                    <a:pt x="10226" y="8251"/>
                    <a:pt x="10191" y="9216"/>
                    <a:pt x="10170" y="9587"/>
                  </a:cubicBezTo>
                  <a:cubicBezTo>
                    <a:pt x="10163" y="9763"/>
                    <a:pt x="10135" y="9940"/>
                    <a:pt x="10106" y="10116"/>
                  </a:cubicBezTo>
                  <a:cubicBezTo>
                    <a:pt x="10050" y="10478"/>
                    <a:pt x="9986" y="10849"/>
                    <a:pt x="10078" y="11220"/>
                  </a:cubicBezTo>
                  <a:cubicBezTo>
                    <a:pt x="10170" y="11609"/>
                    <a:pt x="10566" y="12055"/>
                    <a:pt x="10919" y="12157"/>
                  </a:cubicBezTo>
                  <a:cubicBezTo>
                    <a:pt x="10968" y="12175"/>
                    <a:pt x="11025" y="12184"/>
                    <a:pt x="11074" y="12184"/>
                  </a:cubicBezTo>
                  <a:cubicBezTo>
                    <a:pt x="11117" y="12184"/>
                    <a:pt x="11159" y="12175"/>
                    <a:pt x="11202" y="12166"/>
                  </a:cubicBezTo>
                  <a:cubicBezTo>
                    <a:pt x="11025" y="12592"/>
                    <a:pt x="10961" y="12945"/>
                    <a:pt x="10947" y="13307"/>
                  </a:cubicBezTo>
                  <a:cubicBezTo>
                    <a:pt x="10912" y="13325"/>
                    <a:pt x="10891" y="13362"/>
                    <a:pt x="10884" y="13409"/>
                  </a:cubicBezTo>
                  <a:cubicBezTo>
                    <a:pt x="10700" y="12834"/>
                    <a:pt x="10325" y="12574"/>
                    <a:pt x="9336" y="12500"/>
                  </a:cubicBezTo>
                  <a:cubicBezTo>
                    <a:pt x="9251" y="12490"/>
                    <a:pt x="9167" y="12490"/>
                    <a:pt x="9089" y="12481"/>
                  </a:cubicBezTo>
                  <a:cubicBezTo>
                    <a:pt x="8608" y="12454"/>
                    <a:pt x="8177" y="12426"/>
                    <a:pt x="7781" y="12184"/>
                  </a:cubicBezTo>
                  <a:cubicBezTo>
                    <a:pt x="8050" y="12055"/>
                    <a:pt x="8290" y="11813"/>
                    <a:pt x="8431" y="11535"/>
                  </a:cubicBezTo>
                  <a:cubicBezTo>
                    <a:pt x="8566" y="11257"/>
                    <a:pt x="8601" y="10960"/>
                    <a:pt x="8545" y="10673"/>
                  </a:cubicBezTo>
                  <a:cubicBezTo>
                    <a:pt x="8516" y="10561"/>
                    <a:pt x="8481" y="10469"/>
                    <a:pt x="8438" y="10376"/>
                  </a:cubicBezTo>
                  <a:cubicBezTo>
                    <a:pt x="8488" y="10329"/>
                    <a:pt x="8523" y="10283"/>
                    <a:pt x="8545" y="10218"/>
                  </a:cubicBezTo>
                  <a:cubicBezTo>
                    <a:pt x="8601" y="10060"/>
                    <a:pt x="8552" y="9884"/>
                    <a:pt x="8495" y="9717"/>
                  </a:cubicBezTo>
                  <a:cubicBezTo>
                    <a:pt x="8474" y="9652"/>
                    <a:pt x="8453" y="9578"/>
                    <a:pt x="8446" y="9503"/>
                  </a:cubicBezTo>
                  <a:cubicBezTo>
                    <a:pt x="8361" y="8956"/>
                    <a:pt x="8368" y="8483"/>
                    <a:pt x="8438" y="8011"/>
                  </a:cubicBezTo>
                  <a:cubicBezTo>
                    <a:pt x="8958" y="7644"/>
                    <a:pt x="9459" y="7496"/>
                    <a:pt x="9964" y="7496"/>
                  </a:cubicBezTo>
                  <a:close/>
                  <a:moveTo>
                    <a:pt x="15192" y="0"/>
                  </a:moveTo>
                  <a:cubicBezTo>
                    <a:pt x="14292" y="0"/>
                    <a:pt x="12839" y="2791"/>
                    <a:pt x="11983" y="2791"/>
                  </a:cubicBezTo>
                  <a:cubicBezTo>
                    <a:pt x="11950" y="2791"/>
                    <a:pt x="11918" y="2787"/>
                    <a:pt x="11887" y="2778"/>
                  </a:cubicBezTo>
                  <a:cubicBezTo>
                    <a:pt x="10876" y="2500"/>
                    <a:pt x="10451" y="846"/>
                    <a:pt x="9527" y="846"/>
                  </a:cubicBezTo>
                  <a:cubicBezTo>
                    <a:pt x="9250" y="846"/>
                    <a:pt x="8927" y="996"/>
                    <a:pt x="8530" y="1378"/>
                  </a:cubicBezTo>
                  <a:cubicBezTo>
                    <a:pt x="7350" y="2519"/>
                    <a:pt x="8290" y="4152"/>
                    <a:pt x="7605" y="5339"/>
                  </a:cubicBezTo>
                  <a:cubicBezTo>
                    <a:pt x="7392" y="5708"/>
                    <a:pt x="7077" y="5849"/>
                    <a:pt x="6701" y="5849"/>
                  </a:cubicBezTo>
                  <a:cubicBezTo>
                    <a:pt x="5470" y="5849"/>
                    <a:pt x="3573" y="4345"/>
                    <a:pt x="2391" y="4345"/>
                  </a:cubicBezTo>
                  <a:cubicBezTo>
                    <a:pt x="2286" y="4345"/>
                    <a:pt x="2186" y="4357"/>
                    <a:pt x="2093" y="4383"/>
                  </a:cubicBezTo>
                  <a:cubicBezTo>
                    <a:pt x="-444" y="5098"/>
                    <a:pt x="-536" y="9745"/>
                    <a:pt x="1075" y="11711"/>
                  </a:cubicBezTo>
                  <a:cubicBezTo>
                    <a:pt x="1848" y="12655"/>
                    <a:pt x="2537" y="13031"/>
                    <a:pt x="3171" y="13031"/>
                  </a:cubicBezTo>
                  <a:cubicBezTo>
                    <a:pt x="4301" y="13031"/>
                    <a:pt x="5260" y="11840"/>
                    <a:pt x="6220" y="10552"/>
                  </a:cubicBezTo>
                  <a:cubicBezTo>
                    <a:pt x="6333" y="10802"/>
                    <a:pt x="6439" y="11108"/>
                    <a:pt x="6545" y="11414"/>
                  </a:cubicBezTo>
                  <a:cubicBezTo>
                    <a:pt x="6813" y="12184"/>
                    <a:pt x="7096" y="12982"/>
                    <a:pt x="7548" y="13093"/>
                  </a:cubicBezTo>
                  <a:cubicBezTo>
                    <a:pt x="7584" y="13103"/>
                    <a:pt x="7619" y="13112"/>
                    <a:pt x="7654" y="13112"/>
                  </a:cubicBezTo>
                  <a:cubicBezTo>
                    <a:pt x="7873" y="13112"/>
                    <a:pt x="8099" y="12955"/>
                    <a:pt x="8346" y="12648"/>
                  </a:cubicBezTo>
                  <a:cubicBezTo>
                    <a:pt x="8580" y="12694"/>
                    <a:pt x="8827" y="12713"/>
                    <a:pt x="9082" y="12722"/>
                  </a:cubicBezTo>
                  <a:cubicBezTo>
                    <a:pt x="9159" y="12732"/>
                    <a:pt x="9244" y="12732"/>
                    <a:pt x="9322" y="12741"/>
                  </a:cubicBezTo>
                  <a:cubicBezTo>
                    <a:pt x="10650" y="12834"/>
                    <a:pt x="10749" y="13177"/>
                    <a:pt x="10884" y="14531"/>
                  </a:cubicBezTo>
                  <a:cubicBezTo>
                    <a:pt x="10961" y="15338"/>
                    <a:pt x="10884" y="16228"/>
                    <a:pt x="10884" y="17045"/>
                  </a:cubicBezTo>
                  <a:cubicBezTo>
                    <a:pt x="10884" y="18474"/>
                    <a:pt x="10884" y="19911"/>
                    <a:pt x="10884" y="21349"/>
                  </a:cubicBezTo>
                  <a:cubicBezTo>
                    <a:pt x="10884" y="21451"/>
                    <a:pt x="10904" y="21590"/>
                    <a:pt x="10982" y="21599"/>
                  </a:cubicBezTo>
                  <a:cubicBezTo>
                    <a:pt x="10985" y="21599"/>
                    <a:pt x="10987" y="21600"/>
                    <a:pt x="10990" y="21600"/>
                  </a:cubicBezTo>
                  <a:cubicBezTo>
                    <a:pt x="11076" y="21600"/>
                    <a:pt x="11103" y="21448"/>
                    <a:pt x="11103" y="21340"/>
                  </a:cubicBezTo>
                  <a:lnTo>
                    <a:pt x="11117" y="16414"/>
                  </a:lnTo>
                  <a:cubicBezTo>
                    <a:pt x="11124" y="15598"/>
                    <a:pt x="11131" y="14772"/>
                    <a:pt x="11124" y="13956"/>
                  </a:cubicBezTo>
                  <a:cubicBezTo>
                    <a:pt x="11124" y="13297"/>
                    <a:pt x="11152" y="12750"/>
                    <a:pt x="11406" y="12166"/>
                  </a:cubicBezTo>
                  <a:cubicBezTo>
                    <a:pt x="11484" y="12305"/>
                    <a:pt x="11590" y="12416"/>
                    <a:pt x="11725" y="12416"/>
                  </a:cubicBezTo>
                  <a:cubicBezTo>
                    <a:pt x="11830" y="12416"/>
                    <a:pt x="11922" y="12352"/>
                    <a:pt x="12000" y="12286"/>
                  </a:cubicBezTo>
                  <a:cubicBezTo>
                    <a:pt x="12537" y="11832"/>
                    <a:pt x="12777" y="11053"/>
                    <a:pt x="12996" y="10218"/>
                  </a:cubicBezTo>
                  <a:cubicBezTo>
                    <a:pt x="13116" y="9745"/>
                    <a:pt x="13286" y="9300"/>
                    <a:pt x="13491" y="8901"/>
                  </a:cubicBezTo>
                  <a:cubicBezTo>
                    <a:pt x="14078" y="9179"/>
                    <a:pt x="14677" y="9315"/>
                    <a:pt x="15265" y="9315"/>
                  </a:cubicBezTo>
                  <a:cubicBezTo>
                    <a:pt x="16810" y="9315"/>
                    <a:pt x="18283" y="8380"/>
                    <a:pt x="19271" y="6646"/>
                  </a:cubicBezTo>
                  <a:cubicBezTo>
                    <a:pt x="21064" y="3500"/>
                    <a:pt x="19172" y="679"/>
                    <a:pt x="16793" y="679"/>
                  </a:cubicBezTo>
                  <a:cubicBezTo>
                    <a:pt x="16471" y="679"/>
                    <a:pt x="16140" y="731"/>
                    <a:pt x="15809" y="840"/>
                  </a:cubicBezTo>
                  <a:cubicBezTo>
                    <a:pt x="15668" y="235"/>
                    <a:pt x="15454" y="0"/>
                    <a:pt x="1519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79" name="Google Shape;579;p3"/>
            <p:cNvSpPr/>
            <p:nvPr/>
          </p:nvSpPr>
          <p:spPr>
            <a:xfrm>
              <a:off x="0" y="410495"/>
              <a:ext cx="1281309" cy="933211"/>
            </a:xfrm>
            <a:custGeom>
              <a:avLst/>
              <a:gdLst/>
              <a:ahLst/>
              <a:cxnLst>
                <a:cxn ang="0">
                  <a:pos x="wd2" y="hd2"/>
                </a:cxn>
                <a:cxn ang="5400000">
                  <a:pos x="wd2" y="hd2"/>
                </a:cxn>
                <a:cxn ang="10800000">
                  <a:pos x="wd2" y="hd2"/>
                </a:cxn>
                <a:cxn ang="16200000">
                  <a:pos x="wd2" y="hd2"/>
                </a:cxn>
              </a:cxnLst>
              <a:rect l="0" t="0" r="r" b="b"/>
              <a:pathLst>
                <a:path w="19979" h="21600" extrusionOk="0">
                  <a:moveTo>
                    <a:pt x="11116" y="7721"/>
                  </a:moveTo>
                  <a:cubicBezTo>
                    <a:pt x="11265" y="7777"/>
                    <a:pt x="11410" y="7833"/>
                    <a:pt x="11559" y="7903"/>
                  </a:cubicBezTo>
                  <a:cubicBezTo>
                    <a:pt x="11591" y="8148"/>
                    <a:pt x="11612" y="8401"/>
                    <a:pt x="11591" y="8646"/>
                  </a:cubicBezTo>
                  <a:cubicBezTo>
                    <a:pt x="11575" y="8843"/>
                    <a:pt x="11527" y="9024"/>
                    <a:pt x="11479" y="9200"/>
                  </a:cubicBezTo>
                  <a:cubicBezTo>
                    <a:pt x="11207" y="9193"/>
                    <a:pt x="11111" y="9039"/>
                    <a:pt x="11094" y="8597"/>
                  </a:cubicBezTo>
                  <a:cubicBezTo>
                    <a:pt x="11089" y="8394"/>
                    <a:pt x="11100" y="8197"/>
                    <a:pt x="11105" y="8008"/>
                  </a:cubicBezTo>
                  <a:cubicBezTo>
                    <a:pt x="11111" y="7910"/>
                    <a:pt x="11116" y="7819"/>
                    <a:pt x="11116" y="7721"/>
                  </a:cubicBezTo>
                  <a:close/>
                  <a:moveTo>
                    <a:pt x="8232" y="8155"/>
                  </a:moveTo>
                  <a:cubicBezTo>
                    <a:pt x="8184" y="8597"/>
                    <a:pt x="8184" y="9053"/>
                    <a:pt x="8264" y="9557"/>
                  </a:cubicBezTo>
                  <a:cubicBezTo>
                    <a:pt x="8275" y="9641"/>
                    <a:pt x="8302" y="9726"/>
                    <a:pt x="8328" y="9810"/>
                  </a:cubicBezTo>
                  <a:cubicBezTo>
                    <a:pt x="8365" y="9929"/>
                    <a:pt x="8403" y="10055"/>
                    <a:pt x="8376" y="10125"/>
                  </a:cubicBezTo>
                  <a:cubicBezTo>
                    <a:pt x="8371" y="10139"/>
                    <a:pt x="8355" y="10160"/>
                    <a:pt x="8339" y="10174"/>
                  </a:cubicBezTo>
                  <a:cubicBezTo>
                    <a:pt x="8302" y="10111"/>
                    <a:pt x="8264" y="10048"/>
                    <a:pt x="8221" y="9985"/>
                  </a:cubicBezTo>
                  <a:cubicBezTo>
                    <a:pt x="8131" y="9838"/>
                    <a:pt x="8040" y="9690"/>
                    <a:pt x="7981" y="9530"/>
                  </a:cubicBezTo>
                  <a:cubicBezTo>
                    <a:pt x="7880" y="9228"/>
                    <a:pt x="7842" y="8857"/>
                    <a:pt x="7858" y="8492"/>
                  </a:cubicBezTo>
                  <a:cubicBezTo>
                    <a:pt x="7986" y="8366"/>
                    <a:pt x="8109" y="8254"/>
                    <a:pt x="8232" y="8155"/>
                  </a:cubicBezTo>
                  <a:close/>
                  <a:moveTo>
                    <a:pt x="11757" y="7994"/>
                  </a:moveTo>
                  <a:cubicBezTo>
                    <a:pt x="11970" y="8092"/>
                    <a:pt x="12184" y="8204"/>
                    <a:pt x="12408" y="8324"/>
                  </a:cubicBezTo>
                  <a:cubicBezTo>
                    <a:pt x="12387" y="8941"/>
                    <a:pt x="12349" y="9550"/>
                    <a:pt x="12237" y="10097"/>
                  </a:cubicBezTo>
                  <a:cubicBezTo>
                    <a:pt x="12195" y="10293"/>
                    <a:pt x="12147" y="10447"/>
                    <a:pt x="12093" y="10581"/>
                  </a:cubicBezTo>
                  <a:cubicBezTo>
                    <a:pt x="11848" y="10567"/>
                    <a:pt x="11687" y="10490"/>
                    <a:pt x="11602" y="10357"/>
                  </a:cubicBezTo>
                  <a:cubicBezTo>
                    <a:pt x="11516" y="10216"/>
                    <a:pt x="11500" y="9999"/>
                    <a:pt x="11554" y="9697"/>
                  </a:cubicBezTo>
                  <a:cubicBezTo>
                    <a:pt x="11575" y="9564"/>
                    <a:pt x="11607" y="9438"/>
                    <a:pt x="11645" y="9305"/>
                  </a:cubicBezTo>
                  <a:cubicBezTo>
                    <a:pt x="11698" y="9109"/>
                    <a:pt x="11752" y="8906"/>
                    <a:pt x="11773" y="8674"/>
                  </a:cubicBezTo>
                  <a:cubicBezTo>
                    <a:pt x="11794" y="8443"/>
                    <a:pt x="11778" y="8211"/>
                    <a:pt x="11757" y="7994"/>
                  </a:cubicBezTo>
                  <a:close/>
                  <a:moveTo>
                    <a:pt x="10294" y="7518"/>
                  </a:moveTo>
                  <a:cubicBezTo>
                    <a:pt x="10507" y="7546"/>
                    <a:pt x="10721" y="7595"/>
                    <a:pt x="10934" y="7665"/>
                  </a:cubicBezTo>
                  <a:cubicBezTo>
                    <a:pt x="10934" y="7770"/>
                    <a:pt x="10929" y="7882"/>
                    <a:pt x="10923" y="7994"/>
                  </a:cubicBezTo>
                  <a:cubicBezTo>
                    <a:pt x="10913" y="8191"/>
                    <a:pt x="10908" y="8394"/>
                    <a:pt x="10913" y="8604"/>
                  </a:cubicBezTo>
                  <a:cubicBezTo>
                    <a:pt x="10923" y="8976"/>
                    <a:pt x="10998" y="9382"/>
                    <a:pt x="11420" y="9431"/>
                  </a:cubicBezTo>
                  <a:cubicBezTo>
                    <a:pt x="11399" y="9501"/>
                    <a:pt x="11388" y="9571"/>
                    <a:pt x="11372" y="9641"/>
                  </a:cubicBezTo>
                  <a:cubicBezTo>
                    <a:pt x="11308" y="10027"/>
                    <a:pt x="11340" y="10307"/>
                    <a:pt x="11463" y="10504"/>
                  </a:cubicBezTo>
                  <a:cubicBezTo>
                    <a:pt x="11570" y="10679"/>
                    <a:pt x="11735" y="10777"/>
                    <a:pt x="11987" y="10812"/>
                  </a:cubicBezTo>
                  <a:cubicBezTo>
                    <a:pt x="11912" y="10952"/>
                    <a:pt x="11826" y="11071"/>
                    <a:pt x="11735" y="11197"/>
                  </a:cubicBezTo>
                  <a:cubicBezTo>
                    <a:pt x="11623" y="11366"/>
                    <a:pt x="11506" y="11534"/>
                    <a:pt x="11388" y="11758"/>
                  </a:cubicBezTo>
                  <a:cubicBezTo>
                    <a:pt x="11383" y="11773"/>
                    <a:pt x="11378" y="11780"/>
                    <a:pt x="11372" y="11793"/>
                  </a:cubicBezTo>
                  <a:cubicBezTo>
                    <a:pt x="11366" y="11792"/>
                    <a:pt x="11360" y="11791"/>
                    <a:pt x="11354" y="11791"/>
                  </a:cubicBezTo>
                  <a:cubicBezTo>
                    <a:pt x="11332" y="11791"/>
                    <a:pt x="11309" y="11801"/>
                    <a:pt x="11292" y="11828"/>
                  </a:cubicBezTo>
                  <a:cubicBezTo>
                    <a:pt x="11234" y="11904"/>
                    <a:pt x="11159" y="11944"/>
                    <a:pt x="11068" y="11944"/>
                  </a:cubicBezTo>
                  <a:cubicBezTo>
                    <a:pt x="11033" y="11944"/>
                    <a:pt x="10996" y="11938"/>
                    <a:pt x="10956" y="11927"/>
                  </a:cubicBezTo>
                  <a:cubicBezTo>
                    <a:pt x="10646" y="11836"/>
                    <a:pt x="10315" y="11429"/>
                    <a:pt x="10251" y="11149"/>
                  </a:cubicBezTo>
                  <a:cubicBezTo>
                    <a:pt x="10176" y="10840"/>
                    <a:pt x="10230" y="10517"/>
                    <a:pt x="10283" y="10167"/>
                  </a:cubicBezTo>
                  <a:cubicBezTo>
                    <a:pt x="10315" y="9985"/>
                    <a:pt x="10342" y="9796"/>
                    <a:pt x="10352" y="9607"/>
                  </a:cubicBezTo>
                  <a:cubicBezTo>
                    <a:pt x="10384" y="9046"/>
                    <a:pt x="10400" y="8211"/>
                    <a:pt x="10294" y="7518"/>
                  </a:cubicBezTo>
                  <a:close/>
                  <a:moveTo>
                    <a:pt x="7671" y="8688"/>
                  </a:moveTo>
                  <a:cubicBezTo>
                    <a:pt x="7676" y="9031"/>
                    <a:pt x="7725" y="9368"/>
                    <a:pt x="7815" y="9634"/>
                  </a:cubicBezTo>
                  <a:cubicBezTo>
                    <a:pt x="7885" y="9824"/>
                    <a:pt x="7986" y="9985"/>
                    <a:pt x="8082" y="10139"/>
                  </a:cubicBezTo>
                  <a:cubicBezTo>
                    <a:pt x="8125" y="10202"/>
                    <a:pt x="8163" y="10265"/>
                    <a:pt x="8200" y="10336"/>
                  </a:cubicBezTo>
                  <a:cubicBezTo>
                    <a:pt x="8200" y="10350"/>
                    <a:pt x="8200" y="10370"/>
                    <a:pt x="8205" y="10384"/>
                  </a:cubicBezTo>
                  <a:cubicBezTo>
                    <a:pt x="8211" y="10420"/>
                    <a:pt x="8238" y="10440"/>
                    <a:pt x="8264" y="10454"/>
                  </a:cubicBezTo>
                  <a:cubicBezTo>
                    <a:pt x="8307" y="10546"/>
                    <a:pt x="8344" y="10637"/>
                    <a:pt x="8365" y="10735"/>
                  </a:cubicBezTo>
                  <a:cubicBezTo>
                    <a:pt x="8408" y="10966"/>
                    <a:pt x="8382" y="11184"/>
                    <a:pt x="8275" y="11401"/>
                  </a:cubicBezTo>
                  <a:cubicBezTo>
                    <a:pt x="8131" y="11695"/>
                    <a:pt x="7842" y="11933"/>
                    <a:pt x="7554" y="12010"/>
                  </a:cubicBezTo>
                  <a:cubicBezTo>
                    <a:pt x="7468" y="11940"/>
                    <a:pt x="7388" y="11857"/>
                    <a:pt x="7303" y="11751"/>
                  </a:cubicBezTo>
                  <a:cubicBezTo>
                    <a:pt x="7137" y="11541"/>
                    <a:pt x="6908" y="10693"/>
                    <a:pt x="6758" y="9817"/>
                  </a:cubicBezTo>
                  <a:cubicBezTo>
                    <a:pt x="6993" y="9508"/>
                    <a:pt x="7233" y="9200"/>
                    <a:pt x="7474" y="8913"/>
                  </a:cubicBezTo>
                  <a:cubicBezTo>
                    <a:pt x="7538" y="8835"/>
                    <a:pt x="7607" y="8758"/>
                    <a:pt x="7671" y="8688"/>
                  </a:cubicBezTo>
                  <a:close/>
                  <a:moveTo>
                    <a:pt x="12590" y="8422"/>
                  </a:moveTo>
                  <a:cubicBezTo>
                    <a:pt x="12803" y="8541"/>
                    <a:pt x="13023" y="8660"/>
                    <a:pt x="13247" y="8787"/>
                  </a:cubicBezTo>
                  <a:cubicBezTo>
                    <a:pt x="13268" y="8793"/>
                    <a:pt x="13290" y="8807"/>
                    <a:pt x="13311" y="8814"/>
                  </a:cubicBezTo>
                  <a:cubicBezTo>
                    <a:pt x="13113" y="9221"/>
                    <a:pt x="12942" y="9670"/>
                    <a:pt x="12820" y="10139"/>
                  </a:cubicBezTo>
                  <a:cubicBezTo>
                    <a:pt x="12611" y="10931"/>
                    <a:pt x="12387" y="11674"/>
                    <a:pt x="11896" y="12088"/>
                  </a:cubicBezTo>
                  <a:cubicBezTo>
                    <a:pt x="11845" y="12128"/>
                    <a:pt x="11795" y="12179"/>
                    <a:pt x="11736" y="12179"/>
                  </a:cubicBezTo>
                  <a:cubicBezTo>
                    <a:pt x="11732" y="12179"/>
                    <a:pt x="11729" y="12179"/>
                    <a:pt x="11725" y="12179"/>
                  </a:cubicBezTo>
                  <a:cubicBezTo>
                    <a:pt x="11634" y="12179"/>
                    <a:pt x="11559" y="12060"/>
                    <a:pt x="11516" y="11940"/>
                  </a:cubicBezTo>
                  <a:cubicBezTo>
                    <a:pt x="11527" y="11927"/>
                    <a:pt x="11533" y="11913"/>
                    <a:pt x="11538" y="11899"/>
                  </a:cubicBezTo>
                  <a:cubicBezTo>
                    <a:pt x="11650" y="11681"/>
                    <a:pt x="11762" y="11520"/>
                    <a:pt x="11874" y="11359"/>
                  </a:cubicBezTo>
                  <a:cubicBezTo>
                    <a:pt x="11987" y="11197"/>
                    <a:pt x="12099" y="11036"/>
                    <a:pt x="12200" y="10826"/>
                  </a:cubicBezTo>
                  <a:lnTo>
                    <a:pt x="12232" y="10826"/>
                  </a:lnTo>
                  <a:cubicBezTo>
                    <a:pt x="12286" y="10826"/>
                    <a:pt x="12323" y="10770"/>
                    <a:pt x="12323" y="10700"/>
                  </a:cubicBezTo>
                  <a:cubicBezTo>
                    <a:pt x="12323" y="10665"/>
                    <a:pt x="12307" y="10630"/>
                    <a:pt x="12286" y="10609"/>
                  </a:cubicBezTo>
                  <a:cubicBezTo>
                    <a:pt x="12334" y="10483"/>
                    <a:pt x="12376" y="10336"/>
                    <a:pt x="12414" y="10160"/>
                  </a:cubicBezTo>
                  <a:cubicBezTo>
                    <a:pt x="12526" y="9614"/>
                    <a:pt x="12563" y="9017"/>
                    <a:pt x="12590" y="8422"/>
                  </a:cubicBezTo>
                  <a:close/>
                  <a:moveTo>
                    <a:pt x="6603" y="10034"/>
                  </a:moveTo>
                  <a:cubicBezTo>
                    <a:pt x="6758" y="10889"/>
                    <a:pt x="6988" y="11695"/>
                    <a:pt x="7180" y="11927"/>
                  </a:cubicBezTo>
                  <a:cubicBezTo>
                    <a:pt x="7260" y="12032"/>
                    <a:pt x="7340" y="12116"/>
                    <a:pt x="7426" y="12193"/>
                  </a:cubicBezTo>
                  <a:cubicBezTo>
                    <a:pt x="7442" y="12235"/>
                    <a:pt x="7474" y="12270"/>
                    <a:pt x="7511" y="12270"/>
                  </a:cubicBezTo>
                  <a:lnTo>
                    <a:pt x="7516" y="12270"/>
                  </a:lnTo>
                  <a:cubicBezTo>
                    <a:pt x="7709" y="12424"/>
                    <a:pt x="7911" y="12523"/>
                    <a:pt x="8120" y="12586"/>
                  </a:cubicBezTo>
                  <a:cubicBezTo>
                    <a:pt x="7949" y="12775"/>
                    <a:pt x="7797" y="12869"/>
                    <a:pt x="7658" y="12869"/>
                  </a:cubicBezTo>
                  <a:cubicBezTo>
                    <a:pt x="7632" y="12869"/>
                    <a:pt x="7606" y="12865"/>
                    <a:pt x="7580" y="12859"/>
                  </a:cubicBezTo>
                  <a:cubicBezTo>
                    <a:pt x="7218" y="12775"/>
                    <a:pt x="6961" y="12032"/>
                    <a:pt x="6710" y="11317"/>
                  </a:cubicBezTo>
                  <a:cubicBezTo>
                    <a:pt x="6593" y="10973"/>
                    <a:pt x="6475" y="10644"/>
                    <a:pt x="6347" y="10377"/>
                  </a:cubicBezTo>
                  <a:cubicBezTo>
                    <a:pt x="6432" y="10258"/>
                    <a:pt x="6518" y="10146"/>
                    <a:pt x="6603" y="10034"/>
                  </a:cubicBezTo>
                  <a:close/>
                  <a:moveTo>
                    <a:pt x="9940" y="7498"/>
                  </a:moveTo>
                  <a:cubicBezTo>
                    <a:pt x="9994" y="7498"/>
                    <a:pt x="10047" y="7500"/>
                    <a:pt x="10101" y="7504"/>
                  </a:cubicBezTo>
                  <a:cubicBezTo>
                    <a:pt x="10224" y="8254"/>
                    <a:pt x="10192" y="9221"/>
                    <a:pt x="10171" y="9593"/>
                  </a:cubicBezTo>
                  <a:cubicBezTo>
                    <a:pt x="10160" y="9761"/>
                    <a:pt x="10133" y="9936"/>
                    <a:pt x="10107" y="10118"/>
                  </a:cubicBezTo>
                  <a:cubicBezTo>
                    <a:pt x="10048" y="10483"/>
                    <a:pt x="9989" y="10854"/>
                    <a:pt x="10074" y="11219"/>
                  </a:cubicBezTo>
                  <a:cubicBezTo>
                    <a:pt x="10165" y="11611"/>
                    <a:pt x="10566" y="12060"/>
                    <a:pt x="10913" y="12165"/>
                  </a:cubicBezTo>
                  <a:cubicBezTo>
                    <a:pt x="10972" y="12179"/>
                    <a:pt x="11020" y="12186"/>
                    <a:pt x="11073" y="12186"/>
                  </a:cubicBezTo>
                  <a:cubicBezTo>
                    <a:pt x="11116" y="12186"/>
                    <a:pt x="11159" y="12179"/>
                    <a:pt x="11202" y="12165"/>
                  </a:cubicBezTo>
                  <a:cubicBezTo>
                    <a:pt x="11025" y="12600"/>
                    <a:pt x="10961" y="12950"/>
                    <a:pt x="10945" y="13307"/>
                  </a:cubicBezTo>
                  <a:cubicBezTo>
                    <a:pt x="10913" y="13329"/>
                    <a:pt x="10892" y="13363"/>
                    <a:pt x="10886" y="13406"/>
                  </a:cubicBezTo>
                  <a:cubicBezTo>
                    <a:pt x="10699" y="12830"/>
                    <a:pt x="10320" y="12571"/>
                    <a:pt x="9332" y="12501"/>
                  </a:cubicBezTo>
                  <a:cubicBezTo>
                    <a:pt x="9252" y="12494"/>
                    <a:pt x="9167" y="12487"/>
                    <a:pt x="9087" y="12487"/>
                  </a:cubicBezTo>
                  <a:cubicBezTo>
                    <a:pt x="8611" y="12459"/>
                    <a:pt x="8179" y="12431"/>
                    <a:pt x="7778" y="12179"/>
                  </a:cubicBezTo>
                  <a:cubicBezTo>
                    <a:pt x="8045" y="12053"/>
                    <a:pt x="8286" y="11821"/>
                    <a:pt x="8430" y="11534"/>
                  </a:cubicBezTo>
                  <a:cubicBezTo>
                    <a:pt x="8563" y="11260"/>
                    <a:pt x="8600" y="10966"/>
                    <a:pt x="8542" y="10672"/>
                  </a:cubicBezTo>
                  <a:cubicBezTo>
                    <a:pt x="8515" y="10567"/>
                    <a:pt x="8483" y="10469"/>
                    <a:pt x="8440" y="10377"/>
                  </a:cubicBezTo>
                  <a:cubicBezTo>
                    <a:pt x="8488" y="10336"/>
                    <a:pt x="8521" y="10287"/>
                    <a:pt x="8542" y="10223"/>
                  </a:cubicBezTo>
                  <a:cubicBezTo>
                    <a:pt x="8600" y="10062"/>
                    <a:pt x="8547" y="9887"/>
                    <a:pt x="8499" y="9726"/>
                  </a:cubicBezTo>
                  <a:cubicBezTo>
                    <a:pt x="8478" y="9648"/>
                    <a:pt x="8451" y="9571"/>
                    <a:pt x="8440" y="9508"/>
                  </a:cubicBezTo>
                  <a:cubicBezTo>
                    <a:pt x="8355" y="8961"/>
                    <a:pt x="8365" y="8485"/>
                    <a:pt x="8435" y="8008"/>
                  </a:cubicBezTo>
                  <a:cubicBezTo>
                    <a:pt x="8946" y="7648"/>
                    <a:pt x="9444" y="7498"/>
                    <a:pt x="9940" y="7498"/>
                  </a:cubicBezTo>
                  <a:close/>
                  <a:moveTo>
                    <a:pt x="15191" y="0"/>
                  </a:moveTo>
                  <a:cubicBezTo>
                    <a:pt x="14292" y="0"/>
                    <a:pt x="12841" y="2792"/>
                    <a:pt x="11981" y="2792"/>
                  </a:cubicBezTo>
                  <a:cubicBezTo>
                    <a:pt x="11948" y="2792"/>
                    <a:pt x="11916" y="2788"/>
                    <a:pt x="11885" y="2779"/>
                  </a:cubicBezTo>
                  <a:cubicBezTo>
                    <a:pt x="10875" y="2504"/>
                    <a:pt x="10449" y="845"/>
                    <a:pt x="9524" y="845"/>
                  </a:cubicBezTo>
                  <a:cubicBezTo>
                    <a:pt x="9246" y="845"/>
                    <a:pt x="8923" y="995"/>
                    <a:pt x="8526" y="1378"/>
                  </a:cubicBezTo>
                  <a:cubicBezTo>
                    <a:pt x="7345" y="2520"/>
                    <a:pt x="8291" y="4153"/>
                    <a:pt x="7607" y="5338"/>
                  </a:cubicBezTo>
                  <a:cubicBezTo>
                    <a:pt x="7394" y="5705"/>
                    <a:pt x="7079" y="5847"/>
                    <a:pt x="6701" y="5847"/>
                  </a:cubicBezTo>
                  <a:cubicBezTo>
                    <a:pt x="5469" y="5847"/>
                    <a:pt x="3573" y="4346"/>
                    <a:pt x="2393" y="4346"/>
                  </a:cubicBezTo>
                  <a:cubicBezTo>
                    <a:pt x="2288" y="4346"/>
                    <a:pt x="2188" y="4358"/>
                    <a:pt x="2096" y="4384"/>
                  </a:cubicBezTo>
                  <a:cubicBezTo>
                    <a:pt x="-446" y="5099"/>
                    <a:pt x="-537" y="9747"/>
                    <a:pt x="1076" y="11709"/>
                  </a:cubicBezTo>
                  <a:cubicBezTo>
                    <a:pt x="1848" y="12653"/>
                    <a:pt x="2536" y="13028"/>
                    <a:pt x="3171" y="13028"/>
                  </a:cubicBezTo>
                  <a:cubicBezTo>
                    <a:pt x="4299" y="13028"/>
                    <a:pt x="5256" y="11840"/>
                    <a:pt x="6213" y="10553"/>
                  </a:cubicBezTo>
                  <a:cubicBezTo>
                    <a:pt x="6331" y="10805"/>
                    <a:pt x="6438" y="11113"/>
                    <a:pt x="6544" y="11415"/>
                  </a:cubicBezTo>
                  <a:cubicBezTo>
                    <a:pt x="6812" y="12186"/>
                    <a:pt x="7095" y="12985"/>
                    <a:pt x="7549" y="13097"/>
                  </a:cubicBezTo>
                  <a:cubicBezTo>
                    <a:pt x="7580" y="13104"/>
                    <a:pt x="7618" y="13111"/>
                    <a:pt x="7655" y="13111"/>
                  </a:cubicBezTo>
                  <a:cubicBezTo>
                    <a:pt x="7869" y="13111"/>
                    <a:pt x="8093" y="12957"/>
                    <a:pt x="8344" y="12649"/>
                  </a:cubicBezTo>
                  <a:cubicBezTo>
                    <a:pt x="8579" y="12697"/>
                    <a:pt x="8825" y="12712"/>
                    <a:pt x="9076" y="12726"/>
                  </a:cubicBezTo>
                  <a:cubicBezTo>
                    <a:pt x="9161" y="12733"/>
                    <a:pt x="9241" y="12733"/>
                    <a:pt x="9322" y="12740"/>
                  </a:cubicBezTo>
                  <a:cubicBezTo>
                    <a:pt x="10651" y="12838"/>
                    <a:pt x="10748" y="13174"/>
                    <a:pt x="10881" y="14527"/>
                  </a:cubicBezTo>
                  <a:cubicBezTo>
                    <a:pt x="10956" y="15340"/>
                    <a:pt x="10881" y="16230"/>
                    <a:pt x="10881" y="17043"/>
                  </a:cubicBezTo>
                  <a:cubicBezTo>
                    <a:pt x="10881" y="18480"/>
                    <a:pt x="10881" y="19910"/>
                    <a:pt x="10881" y="21347"/>
                  </a:cubicBezTo>
                  <a:cubicBezTo>
                    <a:pt x="10881" y="21452"/>
                    <a:pt x="10902" y="21592"/>
                    <a:pt x="10982" y="21599"/>
                  </a:cubicBezTo>
                  <a:cubicBezTo>
                    <a:pt x="10984" y="21599"/>
                    <a:pt x="10986" y="21600"/>
                    <a:pt x="10989" y="21600"/>
                  </a:cubicBezTo>
                  <a:cubicBezTo>
                    <a:pt x="11074" y="21600"/>
                    <a:pt x="11100" y="21450"/>
                    <a:pt x="11100" y="21340"/>
                  </a:cubicBezTo>
                  <a:cubicBezTo>
                    <a:pt x="11105" y="19700"/>
                    <a:pt x="11111" y="18053"/>
                    <a:pt x="11116" y="16413"/>
                  </a:cubicBezTo>
                  <a:cubicBezTo>
                    <a:pt x="11121" y="15593"/>
                    <a:pt x="11132" y="14772"/>
                    <a:pt x="11127" y="13952"/>
                  </a:cubicBezTo>
                  <a:cubicBezTo>
                    <a:pt x="11121" y="13300"/>
                    <a:pt x="11148" y="12754"/>
                    <a:pt x="11410" y="12172"/>
                  </a:cubicBezTo>
                  <a:cubicBezTo>
                    <a:pt x="11485" y="12305"/>
                    <a:pt x="11586" y="12417"/>
                    <a:pt x="11725" y="12417"/>
                  </a:cubicBezTo>
                  <a:cubicBezTo>
                    <a:pt x="11832" y="12417"/>
                    <a:pt x="11922" y="12354"/>
                    <a:pt x="11997" y="12291"/>
                  </a:cubicBezTo>
                  <a:cubicBezTo>
                    <a:pt x="12536" y="11836"/>
                    <a:pt x="12777" y="11050"/>
                    <a:pt x="12990" y="10223"/>
                  </a:cubicBezTo>
                  <a:cubicBezTo>
                    <a:pt x="13119" y="9747"/>
                    <a:pt x="13284" y="9305"/>
                    <a:pt x="13487" y="8898"/>
                  </a:cubicBezTo>
                  <a:cubicBezTo>
                    <a:pt x="14077" y="9180"/>
                    <a:pt x="14679" y="9316"/>
                    <a:pt x="15269" y="9316"/>
                  </a:cubicBezTo>
                  <a:cubicBezTo>
                    <a:pt x="16813" y="9316"/>
                    <a:pt x="18281" y="8382"/>
                    <a:pt x="19266" y="6648"/>
                  </a:cubicBezTo>
                  <a:cubicBezTo>
                    <a:pt x="21063" y="3499"/>
                    <a:pt x="19171" y="677"/>
                    <a:pt x="16790" y="677"/>
                  </a:cubicBezTo>
                  <a:cubicBezTo>
                    <a:pt x="16468" y="677"/>
                    <a:pt x="16137" y="728"/>
                    <a:pt x="15805" y="838"/>
                  </a:cubicBezTo>
                  <a:cubicBezTo>
                    <a:pt x="15665" y="234"/>
                    <a:pt x="15451" y="0"/>
                    <a:pt x="15191"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0" name="Google Shape;580;p3"/>
            <p:cNvSpPr/>
            <p:nvPr/>
          </p:nvSpPr>
          <p:spPr>
            <a:xfrm>
              <a:off x="4052796" y="431555"/>
              <a:ext cx="39290" cy="36017"/>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1" name="Google Shape;581;p3"/>
            <p:cNvSpPr/>
            <p:nvPr/>
          </p:nvSpPr>
          <p:spPr>
            <a:xfrm>
              <a:off x="3960653" y="431555"/>
              <a:ext cx="39183" cy="36017"/>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2" name="Google Shape;582;p3"/>
            <p:cNvSpPr/>
            <p:nvPr/>
          </p:nvSpPr>
          <p:spPr>
            <a:xfrm>
              <a:off x="4142176" y="431555"/>
              <a:ext cx="39312" cy="36017"/>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3" name="Google Shape;583;p3"/>
            <p:cNvSpPr/>
            <p:nvPr/>
          </p:nvSpPr>
          <p:spPr>
            <a:xfrm>
              <a:off x="2817001" y="519967"/>
              <a:ext cx="39312" cy="36043"/>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4" name="Google Shape;584;p3"/>
            <p:cNvSpPr/>
            <p:nvPr/>
          </p:nvSpPr>
          <p:spPr>
            <a:xfrm>
              <a:off x="2724859" y="519967"/>
              <a:ext cx="39183" cy="36043"/>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685" name="Google Shape;585;p3"/>
            <p:cNvSpPr/>
            <p:nvPr/>
          </p:nvSpPr>
          <p:spPr>
            <a:xfrm>
              <a:off x="2906403" y="519967"/>
              <a:ext cx="39291" cy="36043"/>
            </a:xfrm>
            <a:prstGeom prst="ellipse">
              <a:avLst/>
            </a:pr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Google Shape;590;p4"/>
          <p:cNvSpPr txBox="1">
            <a:spLocks noGrp="1"/>
          </p:cNvSpPr>
          <p:nvPr>
            <p:ph type="title"/>
          </p:nvPr>
        </p:nvSpPr>
        <p:spPr>
          <a:xfrm>
            <a:off x="1022125" y="262524"/>
            <a:ext cx="6999000" cy="897902"/>
          </a:xfrm>
          <a:prstGeom prst="rect">
            <a:avLst/>
          </a:prstGeom>
        </p:spPr>
        <p:txBody>
          <a:bodyPr>
            <a:normAutofit/>
          </a:bodyPr>
          <a:lstStyle>
            <a:lvl1pPr defTabSz="722376">
              <a:defRPr sz="2765"/>
            </a:lvl1pPr>
          </a:lstStyle>
          <a:p>
            <a:r>
              <a:rPr sz="2800" dirty="0"/>
              <a:t>WHAT IS COLLECTIONS DIVERSITY 2.0?</a:t>
            </a:r>
          </a:p>
        </p:txBody>
      </p:sp>
      <p:sp>
        <p:nvSpPr>
          <p:cNvPr id="691" name="Google Shape;591;p4"/>
          <p:cNvSpPr txBox="1">
            <a:spLocks noGrp="1"/>
          </p:cNvSpPr>
          <p:nvPr>
            <p:ph type="body" idx="1"/>
          </p:nvPr>
        </p:nvSpPr>
        <p:spPr>
          <a:xfrm>
            <a:off x="419849" y="1386599"/>
            <a:ext cx="8304302" cy="2737201"/>
          </a:xfrm>
          <a:prstGeom prst="rect">
            <a:avLst/>
          </a:prstGeom>
        </p:spPr>
        <p:txBody>
          <a:bodyPr/>
          <a:lstStyle/>
          <a:p>
            <a:pPr marL="0" indent="0" algn="l">
              <a:defRPr sz="2400">
                <a:solidFill>
                  <a:schemeClr val="accent5"/>
                </a:solidFill>
              </a:defRPr>
            </a:pPr>
            <a:r>
              <a:rPr dirty="0">
                <a:latin typeface="Oswald" pitchFamily="2" charset="77"/>
              </a:rPr>
              <a:t>Recent scholarship argues that “…diversity as it relates to library collections is an ongoing pursuit that requires… critique and re-evaluation of methods. To curate diversity in a collection also requires actively seeking underrepresented peoples and voices…” </a:t>
            </a:r>
          </a:p>
          <a:p>
            <a:pPr marL="0" indent="0" algn="r">
              <a:defRPr sz="2400">
                <a:solidFill>
                  <a:schemeClr val="accent5"/>
                </a:solidFill>
              </a:defRPr>
            </a:pPr>
            <a:r>
              <a:rPr dirty="0">
                <a:latin typeface="Oswald" pitchFamily="2" charset="77"/>
              </a:rPr>
              <a:t>(Jahnke, Tanaka, &amp; Palazzolo; 2022)</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Google Shape;596;p5"/>
          <p:cNvSpPr txBox="1">
            <a:spLocks noGrp="1"/>
          </p:cNvSpPr>
          <p:nvPr>
            <p:ph type="title"/>
          </p:nvPr>
        </p:nvSpPr>
        <p:spPr>
          <a:xfrm>
            <a:off x="241449" y="255649"/>
            <a:ext cx="8154406" cy="716701"/>
          </a:xfrm>
          <a:prstGeom prst="rect">
            <a:avLst/>
          </a:prstGeom>
        </p:spPr>
        <p:txBody>
          <a:bodyPr>
            <a:noAutofit/>
          </a:bodyPr>
          <a:lstStyle>
            <a:lvl1pPr algn="l" defTabSz="713231">
              <a:defRPr sz="2340"/>
            </a:lvl1pPr>
          </a:lstStyle>
          <a:p>
            <a:r>
              <a:rPr sz="2800" dirty="0"/>
              <a:t>WHY A BIPOC AUTHOR </a:t>
            </a:r>
            <a:r>
              <a:rPr lang="en-US" sz="2800" dirty="0"/>
              <a:t>REPRESENTATION </a:t>
            </a:r>
            <a:r>
              <a:rPr sz="2800" dirty="0"/>
              <a:t>ASSESSMENT?</a:t>
            </a:r>
          </a:p>
        </p:txBody>
      </p:sp>
      <p:sp>
        <p:nvSpPr>
          <p:cNvPr id="696" name="Google Shape;597;p5"/>
          <p:cNvSpPr txBox="1"/>
          <p:nvPr/>
        </p:nvSpPr>
        <p:spPr>
          <a:xfrm>
            <a:off x="339037" y="1188720"/>
            <a:ext cx="4723502" cy="637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rmAutofit/>
          </a:bodyPr>
          <a:lstStyle>
            <a:lvl1pPr defTabSz="758951">
              <a:defRPr sz="2158" b="1">
                <a:latin typeface="Oswald"/>
                <a:ea typeface="Oswald"/>
                <a:cs typeface="Oswald"/>
                <a:sym typeface="Oswald"/>
              </a:defRPr>
            </a:lvl1pPr>
          </a:lstStyle>
          <a:p>
            <a:r>
              <a:rPr lang="en-US" sz="2400" dirty="0"/>
              <a:t>To Make it Student-Centered</a:t>
            </a:r>
            <a:endParaRPr sz="2400" dirty="0"/>
          </a:p>
        </p:txBody>
      </p:sp>
      <p:sp>
        <p:nvSpPr>
          <p:cNvPr id="697" name="Google Shape;598;p5"/>
          <p:cNvSpPr txBox="1">
            <a:spLocks noGrp="1"/>
          </p:cNvSpPr>
          <p:nvPr>
            <p:ph type="body" sz="half" idx="1"/>
          </p:nvPr>
        </p:nvSpPr>
        <p:spPr>
          <a:xfrm>
            <a:off x="241450" y="1857909"/>
            <a:ext cx="4154100" cy="2368201"/>
          </a:xfrm>
          <a:prstGeom prst="rect">
            <a:avLst/>
          </a:prstGeom>
        </p:spPr>
        <p:txBody>
          <a:bodyPr/>
          <a:lstStyle/>
          <a:p>
            <a:pPr marL="0" indent="0">
              <a:defRPr sz="2000"/>
            </a:pPr>
            <a:r>
              <a:rPr sz="2400" dirty="0">
                <a:latin typeface="Oswald" pitchFamily="2" charset="77"/>
              </a:rPr>
              <a:t>From 2019-2021, BIPOC students made up an average of 47% of total students enrolled</a:t>
            </a:r>
          </a:p>
          <a:p>
            <a:pPr marL="0" indent="0">
              <a:spcBef>
                <a:spcPts val="1600"/>
              </a:spcBef>
              <a:defRPr sz="2000" u="sng">
                <a:solidFill>
                  <a:srgbClr val="0000FF"/>
                </a:solidFill>
              </a:defRPr>
            </a:pPr>
            <a:r>
              <a:rPr sz="1200" dirty="0">
                <a:solidFill>
                  <a:schemeClr val="accent5"/>
                </a:solidFill>
                <a:uFill>
                  <a:solidFill>
                    <a:schemeClr val="accent5"/>
                  </a:solidFill>
                </a:uFill>
                <a:latin typeface="Oswald" pitchFamily="2" charset="77"/>
                <a:hlinkClick r:id="rId3"/>
              </a:rPr>
              <a:t>https://pine.humboldt.edu/~anstud/humis/demo-AAFHEV.html</a:t>
            </a:r>
            <a:r>
              <a:rPr sz="1200" u="none" dirty="0">
                <a:solidFill>
                  <a:srgbClr val="053B5C"/>
                </a:solidFill>
                <a:latin typeface="Oswald" pitchFamily="2" charset="77"/>
              </a:rPr>
              <a:t> </a:t>
            </a:r>
          </a:p>
        </p:txBody>
      </p:sp>
      <p:sp>
        <p:nvSpPr>
          <p:cNvPr id="698" name="Google Shape;599;p5"/>
          <p:cNvSpPr txBox="1"/>
          <p:nvPr/>
        </p:nvSpPr>
        <p:spPr>
          <a:xfrm>
            <a:off x="4734587" y="874726"/>
            <a:ext cx="4409413" cy="637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b">
            <a:normAutofit/>
          </a:bodyPr>
          <a:lstStyle>
            <a:lvl1pPr defTabSz="749808">
              <a:defRPr sz="2132" b="1">
                <a:latin typeface="Oswald"/>
                <a:ea typeface="Oswald"/>
                <a:cs typeface="Oswald"/>
                <a:sym typeface="Oswald"/>
              </a:defRPr>
            </a:lvl1pPr>
          </a:lstStyle>
          <a:p>
            <a:r>
              <a:rPr lang="en-US" sz="2400" dirty="0"/>
              <a:t>To center a Reparative Approach</a:t>
            </a:r>
            <a:endParaRPr sz="2400" dirty="0"/>
          </a:p>
        </p:txBody>
      </p:sp>
      <p:sp>
        <p:nvSpPr>
          <p:cNvPr id="699" name="Google Shape;600;p5"/>
          <p:cNvSpPr txBox="1"/>
          <p:nvPr/>
        </p:nvSpPr>
        <p:spPr>
          <a:xfrm>
            <a:off x="4849091" y="1465872"/>
            <a:ext cx="3942009" cy="3421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Autofit/>
          </a:bodyPr>
          <a:lstStyle>
            <a:lvl1pPr>
              <a:lnSpc>
                <a:spcPct val="115000"/>
              </a:lnSpc>
              <a:defRPr sz="2000">
                <a:latin typeface="Open Sans"/>
                <a:ea typeface="Open Sans"/>
                <a:cs typeface="Open Sans"/>
                <a:sym typeface="Open Sans"/>
              </a:defRPr>
            </a:lvl1pPr>
          </a:lstStyle>
          <a:p>
            <a:r>
              <a:rPr lang="en-US" sz="2400" b="0" i="0" u="none" strike="noStrike" dirty="0">
                <a:effectLst/>
                <a:latin typeface="Oswald" pitchFamily="2" charset="77"/>
              </a:rPr>
              <a:t>“...a way of thinking about justice (a mindset) that centers those who have been harmed, and focuses on repairing past harms, stopping present harm, and preventing the reproduction of harm” </a:t>
            </a:r>
          </a:p>
          <a:p>
            <a:r>
              <a:rPr lang="en-US" sz="1200" b="0" i="0" u="sng" strike="noStrike" dirty="0">
                <a:solidFill>
                  <a:srgbClr val="1155CC"/>
                </a:solidFill>
                <a:effectLst/>
                <a:latin typeface="Oswald" pitchFamily="2" charset="77"/>
                <a:hlinkClick r:id="rId4"/>
              </a:rPr>
              <a:t>https://nebhe.org/reparative-justice/</a:t>
            </a:r>
            <a:r>
              <a:rPr lang="en-US" sz="1200" b="0" i="0" u="none" strike="noStrike" dirty="0">
                <a:solidFill>
                  <a:srgbClr val="000000"/>
                </a:solidFill>
                <a:effectLst/>
                <a:latin typeface="Oswald" pitchFamily="2" charset="77"/>
              </a:rPr>
              <a:t> </a:t>
            </a:r>
            <a:endParaRPr sz="1200" dirty="0">
              <a:latin typeface="Oswald" pitchFamily="2" charset="77"/>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Google Shape;605;p6"/>
          <p:cNvSpPr txBox="1">
            <a:spLocks noGrp="1"/>
          </p:cNvSpPr>
          <p:nvPr>
            <p:ph type="body" sz="half" idx="1"/>
          </p:nvPr>
        </p:nvSpPr>
        <p:spPr>
          <a:xfrm>
            <a:off x="554925" y="1765630"/>
            <a:ext cx="4293900" cy="2579185"/>
          </a:xfrm>
          <a:prstGeom prst="rect">
            <a:avLst/>
          </a:prstGeom>
        </p:spPr>
        <p:txBody>
          <a:bodyPr/>
          <a:lstStyle/>
          <a:p>
            <a:pPr marL="0" indent="0">
              <a:defRPr sz="2400" u="sng"/>
            </a:pPr>
            <a:r>
              <a:rPr dirty="0">
                <a:latin typeface="Oswald" pitchFamily="2" charset="77"/>
              </a:rPr>
              <a:t>Modifiers used</a:t>
            </a:r>
          </a:p>
          <a:p>
            <a:pPr marL="0" indent="0">
              <a:defRPr sz="2400"/>
            </a:pPr>
            <a:r>
              <a:rPr dirty="0">
                <a:latin typeface="Oswald" pitchFamily="2" charset="77"/>
              </a:rPr>
              <a:t>Subject Heading: natural resources</a:t>
            </a:r>
          </a:p>
          <a:p>
            <a:pPr marL="0" indent="0"/>
            <a:endParaRPr sz="2400" dirty="0">
              <a:latin typeface="Oswald" pitchFamily="2" charset="77"/>
            </a:endParaRPr>
          </a:p>
          <a:p>
            <a:pPr marL="0" indent="0">
              <a:defRPr sz="2400"/>
            </a:pPr>
            <a:r>
              <a:rPr dirty="0">
                <a:latin typeface="Oswald" pitchFamily="2" charset="77"/>
              </a:rPr>
              <a:t>Physical books held by library</a:t>
            </a:r>
          </a:p>
          <a:p>
            <a:pPr marL="0" indent="0"/>
            <a:endParaRPr sz="2400" dirty="0">
              <a:latin typeface="Oswald" pitchFamily="2" charset="77"/>
            </a:endParaRPr>
          </a:p>
          <a:p>
            <a:pPr marL="0" indent="0">
              <a:defRPr sz="2400"/>
            </a:pPr>
            <a:r>
              <a:rPr dirty="0">
                <a:latin typeface="Oswald" pitchFamily="2" charset="77"/>
              </a:rPr>
              <a:t>Publication date: 2000-2022</a:t>
            </a:r>
          </a:p>
        </p:txBody>
      </p:sp>
      <p:sp>
        <p:nvSpPr>
          <p:cNvPr id="704" name="Google Shape;606;p6"/>
          <p:cNvSpPr txBox="1">
            <a:spLocks noGrp="1"/>
          </p:cNvSpPr>
          <p:nvPr>
            <p:ph type="title"/>
          </p:nvPr>
        </p:nvSpPr>
        <p:spPr>
          <a:xfrm>
            <a:off x="554925" y="968600"/>
            <a:ext cx="7262402" cy="685201"/>
          </a:xfrm>
          <a:prstGeom prst="rect">
            <a:avLst/>
          </a:prstGeom>
        </p:spPr>
        <p:txBody>
          <a:bodyPr/>
          <a:lstStyle>
            <a:lvl1pPr algn="l">
              <a:defRPr sz="2400" b="1">
                <a:latin typeface="Open Sans"/>
                <a:ea typeface="Open Sans"/>
                <a:cs typeface="Open Sans"/>
                <a:sym typeface="Open Sans"/>
              </a:defRPr>
            </a:lvl1pPr>
          </a:lstStyle>
          <a:p>
            <a:r>
              <a:rPr dirty="0">
                <a:latin typeface="Oswald" pitchFamily="2" charset="77"/>
              </a:rPr>
              <a:t>Refining the collection and sample size</a:t>
            </a:r>
          </a:p>
        </p:txBody>
      </p:sp>
      <p:sp>
        <p:nvSpPr>
          <p:cNvPr id="705" name="Google Shape;607;p6"/>
          <p:cNvSpPr txBox="1"/>
          <p:nvPr/>
        </p:nvSpPr>
        <p:spPr>
          <a:xfrm>
            <a:off x="5065574" y="1514421"/>
            <a:ext cx="3523501" cy="3081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p>
            <a:pPr algn="ctr" defTabSz="813816">
              <a:defRPr sz="2136" u="sng">
                <a:solidFill>
                  <a:srgbClr val="053B5C"/>
                </a:solidFill>
                <a:latin typeface="Open Sans"/>
                <a:ea typeface="Open Sans"/>
                <a:cs typeface="Open Sans"/>
                <a:sym typeface="Open Sans"/>
              </a:defRPr>
            </a:pPr>
            <a:r>
              <a:rPr dirty="0">
                <a:latin typeface="Oswald" pitchFamily="2" charset="77"/>
              </a:rPr>
              <a:t>Returned</a:t>
            </a:r>
          </a:p>
          <a:p>
            <a:pPr algn="ctr" defTabSz="813816">
              <a:defRPr sz="2136">
                <a:solidFill>
                  <a:srgbClr val="053B5C"/>
                </a:solidFill>
                <a:latin typeface="Open Sans"/>
                <a:ea typeface="Open Sans"/>
                <a:cs typeface="Open Sans"/>
                <a:sym typeface="Open Sans"/>
              </a:defRPr>
            </a:pPr>
            <a:r>
              <a:rPr dirty="0">
                <a:latin typeface="Oswald" pitchFamily="2" charset="77"/>
              </a:rPr>
              <a:t>508 books</a:t>
            </a:r>
            <a:r>
              <a:rPr lang="en-US" dirty="0">
                <a:latin typeface="Oswald" pitchFamily="2" charset="77"/>
              </a:rPr>
              <a:t>, over 500 authors</a:t>
            </a:r>
            <a:endParaRPr dirty="0">
              <a:latin typeface="Oswald" pitchFamily="2" charset="77"/>
            </a:endParaRPr>
          </a:p>
          <a:p>
            <a:pPr algn="ctr" defTabSz="813816">
              <a:defRPr sz="2136">
                <a:solidFill>
                  <a:srgbClr val="053B5C"/>
                </a:solidFill>
                <a:latin typeface="Open Sans"/>
                <a:ea typeface="Open Sans"/>
                <a:cs typeface="Open Sans"/>
                <a:sym typeface="Open Sans"/>
              </a:defRPr>
            </a:pPr>
            <a:r>
              <a:rPr dirty="0">
                <a:latin typeface="Oswald" pitchFamily="2" charset="77"/>
              </a:rPr>
              <a:t>26% of </a:t>
            </a:r>
            <a:r>
              <a:rPr lang="en-US" dirty="0">
                <a:latin typeface="Oswald" pitchFamily="2" charset="77"/>
              </a:rPr>
              <a:t>that specific </a:t>
            </a:r>
            <a:r>
              <a:rPr dirty="0">
                <a:latin typeface="Oswald" pitchFamily="2" charset="77"/>
              </a:rPr>
              <a:t>collection</a:t>
            </a:r>
            <a:endParaRPr u="sng" dirty="0">
              <a:latin typeface="Oswald" pitchFamily="2" charset="77"/>
            </a:endParaRPr>
          </a:p>
          <a:p>
            <a:pPr algn="ctr" defTabSz="813816">
              <a:defRPr sz="1246">
                <a:solidFill>
                  <a:srgbClr val="053B5C"/>
                </a:solidFill>
                <a:latin typeface="Open Sans"/>
                <a:ea typeface="Open Sans"/>
                <a:cs typeface="Open Sans"/>
                <a:sym typeface="Open Sans"/>
              </a:defRPr>
            </a:pPr>
            <a:endParaRPr sz="2136" u="sng" dirty="0">
              <a:latin typeface="Oswald" pitchFamily="2" charset="77"/>
            </a:endParaRPr>
          </a:p>
          <a:p>
            <a:pPr algn="ctr" defTabSz="813816">
              <a:defRPr sz="1246">
                <a:solidFill>
                  <a:srgbClr val="053B5C"/>
                </a:solidFill>
                <a:latin typeface="Open Sans"/>
                <a:ea typeface="Open Sans"/>
                <a:cs typeface="Open Sans"/>
                <a:sym typeface="Open Sans"/>
              </a:defRPr>
            </a:pPr>
            <a:endParaRPr sz="2136" u="sng" dirty="0">
              <a:latin typeface="Oswald" pitchFamily="2" charset="77"/>
            </a:endParaRPr>
          </a:p>
          <a:p>
            <a:pPr algn="ctr" defTabSz="813816">
              <a:defRPr sz="2136" u="sng">
                <a:solidFill>
                  <a:srgbClr val="053B5C"/>
                </a:solidFill>
                <a:latin typeface="Open Sans"/>
                <a:ea typeface="Open Sans"/>
                <a:cs typeface="Open Sans"/>
                <a:sym typeface="Open Sans"/>
              </a:defRPr>
            </a:pPr>
            <a:r>
              <a:rPr dirty="0">
                <a:latin typeface="Oswald" pitchFamily="2" charset="77"/>
              </a:rPr>
              <a:t>Why a sample size?</a:t>
            </a:r>
          </a:p>
          <a:p>
            <a:pPr algn="ctr" defTabSz="813816">
              <a:defRPr sz="2136">
                <a:solidFill>
                  <a:srgbClr val="053B5C"/>
                </a:solidFill>
                <a:latin typeface="Open Sans"/>
                <a:ea typeface="Open Sans"/>
                <a:cs typeface="Open Sans"/>
                <a:sym typeface="Open Sans"/>
              </a:defRPr>
            </a:pPr>
            <a:r>
              <a:rPr dirty="0">
                <a:latin typeface="Oswald" pitchFamily="2" charset="77"/>
              </a:rPr>
              <a:t>Time limit and individual limit</a:t>
            </a:r>
          </a:p>
        </p:txBody>
      </p:sp>
      <p:sp>
        <p:nvSpPr>
          <p:cNvPr id="706" name="Google Shape;608;p6"/>
          <p:cNvSpPr txBox="1"/>
          <p:nvPr/>
        </p:nvSpPr>
        <p:spPr>
          <a:xfrm>
            <a:off x="2173049" y="241250"/>
            <a:ext cx="4797902"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3600">
                <a:latin typeface="Oswald"/>
                <a:ea typeface="Oswald"/>
                <a:cs typeface="Oswald"/>
                <a:sym typeface="Oswald"/>
              </a:defRPr>
            </a:lvl1pPr>
          </a:lstStyle>
          <a:p>
            <a:r>
              <a:rPr sz="2800" dirty="0"/>
              <a:t>METHODOLOGY </a:t>
            </a:r>
            <a:r>
              <a:rPr lang="en-US" sz="2800" dirty="0"/>
              <a:t>Par</a:t>
            </a:r>
            <a:r>
              <a:rPr sz="2800" dirty="0"/>
              <a:t>t 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Google Shape;613;g210337d9419_0_0"/>
          <p:cNvSpPr txBox="1">
            <a:spLocks noGrp="1"/>
          </p:cNvSpPr>
          <p:nvPr>
            <p:ph type="title"/>
          </p:nvPr>
        </p:nvSpPr>
        <p:spPr>
          <a:xfrm>
            <a:off x="618749" y="1111125"/>
            <a:ext cx="7906502" cy="669001"/>
          </a:xfrm>
          <a:prstGeom prst="rect">
            <a:avLst/>
          </a:prstGeom>
        </p:spPr>
        <p:txBody>
          <a:bodyPr/>
          <a:lstStyle>
            <a:lvl1pPr algn="l">
              <a:defRPr sz="2400" b="1">
                <a:latin typeface="Open Sans"/>
                <a:ea typeface="Open Sans"/>
                <a:cs typeface="Open Sans"/>
                <a:sym typeface="Open Sans"/>
              </a:defRPr>
            </a:lvl1pPr>
          </a:lstStyle>
          <a:p>
            <a:r>
              <a:rPr dirty="0">
                <a:latin typeface="Oswald" pitchFamily="2" charset="77"/>
              </a:rPr>
              <a:t>How were authors assessed for representation?</a:t>
            </a:r>
          </a:p>
        </p:txBody>
      </p:sp>
      <p:sp>
        <p:nvSpPr>
          <p:cNvPr id="711" name="Google Shape;614;g210337d9419_0_0"/>
          <p:cNvSpPr txBox="1">
            <a:spLocks noGrp="1"/>
          </p:cNvSpPr>
          <p:nvPr>
            <p:ph type="body" sz="half" idx="1"/>
          </p:nvPr>
        </p:nvSpPr>
        <p:spPr>
          <a:xfrm>
            <a:off x="453175" y="1780126"/>
            <a:ext cx="4282500" cy="2252249"/>
          </a:xfrm>
          <a:prstGeom prst="rect">
            <a:avLst/>
          </a:prstGeom>
        </p:spPr>
        <p:txBody>
          <a:bodyPr>
            <a:normAutofit/>
          </a:bodyPr>
          <a:lstStyle/>
          <a:p>
            <a:pPr marL="0" indent="0" defTabSz="905255">
              <a:defRPr sz="2376" u="sng"/>
            </a:pPr>
            <a:r>
              <a:rPr sz="2400" dirty="0">
                <a:latin typeface="Oswald" pitchFamily="2" charset="77"/>
              </a:rPr>
              <a:t>Author self-identification primarily through</a:t>
            </a:r>
            <a:endParaRPr lang="en-US" sz="2400" dirty="0">
              <a:latin typeface="Oswald" pitchFamily="2" charset="77"/>
            </a:endParaRPr>
          </a:p>
          <a:p>
            <a:pPr marL="0" indent="0" defTabSz="905255">
              <a:defRPr sz="2376" u="sng"/>
            </a:pPr>
            <a:endParaRPr sz="2400" dirty="0">
              <a:latin typeface="Oswald" pitchFamily="2" charset="77"/>
            </a:endParaRPr>
          </a:p>
          <a:p>
            <a:pPr marL="0" indent="0" defTabSz="905255">
              <a:defRPr sz="2376"/>
            </a:pPr>
            <a:r>
              <a:rPr sz="2400" dirty="0">
                <a:latin typeface="Oswald" pitchFamily="2" charset="77"/>
              </a:rPr>
              <a:t>Bios, personal websites, interviews, social media</a:t>
            </a:r>
          </a:p>
        </p:txBody>
      </p:sp>
      <p:sp>
        <p:nvSpPr>
          <p:cNvPr id="712" name="Google Shape;615;g210337d9419_0_0"/>
          <p:cNvSpPr txBox="1"/>
          <p:nvPr/>
        </p:nvSpPr>
        <p:spPr>
          <a:xfrm>
            <a:off x="4973575" y="1712174"/>
            <a:ext cx="3432601" cy="259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p>
            <a:pPr algn="ctr">
              <a:defRPr sz="2400" u="sng">
                <a:solidFill>
                  <a:srgbClr val="053B5C"/>
                </a:solidFill>
                <a:latin typeface="Open Sans"/>
                <a:ea typeface="Open Sans"/>
                <a:cs typeface="Open Sans"/>
                <a:sym typeface="Open Sans"/>
              </a:defRPr>
            </a:pPr>
            <a:r>
              <a:rPr dirty="0">
                <a:latin typeface="Oswald" pitchFamily="2" charset="77"/>
              </a:rPr>
              <a:t>Limitations</a:t>
            </a:r>
          </a:p>
          <a:p>
            <a:pPr algn="ctr">
              <a:defRPr>
                <a:solidFill>
                  <a:srgbClr val="053B5C"/>
                </a:solidFill>
                <a:latin typeface="Open Sans"/>
                <a:ea typeface="Open Sans"/>
                <a:cs typeface="Open Sans"/>
                <a:sym typeface="Open Sans"/>
              </a:defRPr>
            </a:pPr>
            <a:endParaRPr sz="2400" u="sng" dirty="0">
              <a:latin typeface="Oswald" pitchFamily="2" charset="77"/>
            </a:endParaRPr>
          </a:p>
          <a:p>
            <a:pPr algn="ctr">
              <a:defRPr sz="2400">
                <a:solidFill>
                  <a:srgbClr val="053B5C"/>
                </a:solidFill>
                <a:latin typeface="Open Sans"/>
                <a:ea typeface="Open Sans"/>
                <a:cs typeface="Open Sans"/>
                <a:sym typeface="Open Sans"/>
              </a:defRPr>
            </a:pPr>
            <a:r>
              <a:rPr lang="en-US" dirty="0">
                <a:latin typeface="Oswald" pitchFamily="2" charset="77"/>
              </a:rPr>
              <a:t>P</a:t>
            </a:r>
            <a:r>
              <a:rPr dirty="0">
                <a:latin typeface="Oswald" pitchFamily="2" charset="77"/>
              </a:rPr>
              <a:t>re-determined racial</a:t>
            </a:r>
            <a:r>
              <a:rPr lang="en-US" dirty="0">
                <a:latin typeface="Oswald" pitchFamily="2" charset="77"/>
              </a:rPr>
              <a:t> and ethnic</a:t>
            </a:r>
            <a:r>
              <a:rPr dirty="0">
                <a:latin typeface="Oswald" pitchFamily="2" charset="77"/>
              </a:rPr>
              <a:t> categories through institutional research</a:t>
            </a:r>
            <a:r>
              <a:rPr lang="en-US" dirty="0">
                <a:latin typeface="Oswald" pitchFamily="2" charset="77"/>
              </a:rPr>
              <a:t> </a:t>
            </a:r>
            <a:endParaRPr dirty="0">
              <a:latin typeface="Oswald" pitchFamily="2" charset="77"/>
            </a:endParaRPr>
          </a:p>
        </p:txBody>
      </p:sp>
      <p:sp>
        <p:nvSpPr>
          <p:cNvPr id="713" name="Google Shape;616;g210337d9419_0_0"/>
          <p:cNvSpPr txBox="1"/>
          <p:nvPr/>
        </p:nvSpPr>
        <p:spPr>
          <a:xfrm>
            <a:off x="2173049" y="241250"/>
            <a:ext cx="4797902"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3600">
                <a:latin typeface="Oswald"/>
                <a:ea typeface="Oswald"/>
                <a:cs typeface="Oswald"/>
                <a:sym typeface="Oswald"/>
              </a:defRPr>
            </a:lvl1pPr>
          </a:lstStyle>
          <a:p>
            <a:r>
              <a:rPr sz="2800" dirty="0"/>
              <a:t>METHODOLOGY </a:t>
            </a:r>
            <a:r>
              <a:rPr lang="en-US" sz="2800" dirty="0"/>
              <a:t>Par</a:t>
            </a:r>
            <a:r>
              <a:rPr sz="2800" dirty="0"/>
              <a:t>t 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Google Shape;621;p7"/>
          <p:cNvSpPr txBox="1">
            <a:spLocks noGrp="1"/>
          </p:cNvSpPr>
          <p:nvPr>
            <p:ph type="title"/>
          </p:nvPr>
        </p:nvSpPr>
        <p:spPr>
          <a:xfrm>
            <a:off x="456874" y="380249"/>
            <a:ext cx="3451802" cy="656401"/>
          </a:xfrm>
          <a:prstGeom prst="rect">
            <a:avLst/>
          </a:prstGeom>
        </p:spPr>
        <p:txBody>
          <a:bodyPr>
            <a:normAutofit/>
          </a:bodyPr>
          <a:lstStyle>
            <a:lvl1pPr algn="l" defTabSz="804672">
              <a:defRPr sz="3168"/>
            </a:lvl1pPr>
          </a:lstStyle>
          <a:p>
            <a:r>
              <a:rPr sz="2800" dirty="0"/>
              <a:t>RESULTS</a:t>
            </a:r>
          </a:p>
        </p:txBody>
      </p:sp>
      <p:sp>
        <p:nvSpPr>
          <p:cNvPr id="718" name="Google Shape;622;p7"/>
          <p:cNvSpPr txBox="1"/>
          <p:nvPr/>
        </p:nvSpPr>
        <p:spPr>
          <a:xfrm>
            <a:off x="6217927" y="235858"/>
            <a:ext cx="2685001" cy="3200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400">
                <a:solidFill>
                  <a:srgbClr val="053B5C"/>
                </a:solidFill>
                <a:latin typeface="Open Sans"/>
                <a:ea typeface="Open Sans"/>
                <a:cs typeface="Open Sans"/>
                <a:sym typeface="Open Sans"/>
              </a:defRPr>
            </a:pPr>
            <a:r>
              <a:rPr sz="2800" dirty="0">
                <a:latin typeface="Oswald" pitchFamily="2" charset="77"/>
              </a:rPr>
              <a:t>BIPOC authors make up </a:t>
            </a:r>
            <a:r>
              <a:rPr sz="2800" b="1" u="sng" dirty="0">
                <a:latin typeface="Oswald" pitchFamily="2" charset="77"/>
              </a:rPr>
              <a:t>6%</a:t>
            </a:r>
            <a:r>
              <a:rPr sz="2800" dirty="0">
                <a:latin typeface="Oswald" pitchFamily="2" charset="77"/>
              </a:rPr>
              <a:t> of the 506 authors in the subject of Natural Resources, published 2000-2022</a:t>
            </a:r>
          </a:p>
        </p:txBody>
      </p:sp>
      <p:grpSp>
        <p:nvGrpSpPr>
          <p:cNvPr id="735" name="Google Shape;623;p7"/>
          <p:cNvGrpSpPr/>
          <p:nvPr/>
        </p:nvGrpSpPr>
        <p:grpSpPr>
          <a:xfrm>
            <a:off x="6775207" y="3840615"/>
            <a:ext cx="2367676" cy="1473375"/>
            <a:chOff x="0" y="0"/>
            <a:chExt cx="2367675" cy="1473373"/>
          </a:xfrm>
        </p:grpSpPr>
        <p:sp>
          <p:nvSpPr>
            <p:cNvPr id="719" name="Google Shape;624;p7"/>
            <p:cNvSpPr/>
            <p:nvPr/>
          </p:nvSpPr>
          <p:spPr>
            <a:xfrm flipH="1">
              <a:off x="85366" y="0"/>
              <a:ext cx="1573117" cy="1024261"/>
            </a:xfrm>
            <a:custGeom>
              <a:avLst/>
              <a:gdLst/>
              <a:ahLst/>
              <a:cxnLst>
                <a:cxn ang="0">
                  <a:pos x="wd2" y="hd2"/>
                </a:cxn>
                <a:cxn ang="5400000">
                  <a:pos x="wd2" y="hd2"/>
                </a:cxn>
                <a:cxn ang="10800000">
                  <a:pos x="wd2" y="hd2"/>
                </a:cxn>
                <a:cxn ang="16200000">
                  <a:pos x="wd2" y="hd2"/>
                </a:cxn>
              </a:cxnLst>
              <a:rect l="0" t="0" r="r" b="b"/>
              <a:pathLst>
                <a:path w="19981" h="21600" extrusionOk="0">
                  <a:moveTo>
                    <a:pt x="11120" y="7722"/>
                  </a:moveTo>
                  <a:cubicBezTo>
                    <a:pt x="11265" y="7778"/>
                    <a:pt x="11414" y="7834"/>
                    <a:pt x="11560" y="7901"/>
                  </a:cubicBezTo>
                  <a:cubicBezTo>
                    <a:pt x="11594" y="8147"/>
                    <a:pt x="11615" y="8399"/>
                    <a:pt x="11594" y="8651"/>
                  </a:cubicBezTo>
                  <a:cubicBezTo>
                    <a:pt x="11577" y="8842"/>
                    <a:pt x="11530" y="9021"/>
                    <a:pt x="11483" y="9200"/>
                  </a:cubicBezTo>
                  <a:cubicBezTo>
                    <a:pt x="11206" y="9194"/>
                    <a:pt x="11112" y="9037"/>
                    <a:pt x="11099" y="8595"/>
                  </a:cubicBezTo>
                  <a:cubicBezTo>
                    <a:pt x="11091" y="8399"/>
                    <a:pt x="11099" y="8198"/>
                    <a:pt x="11107" y="8007"/>
                  </a:cubicBezTo>
                  <a:cubicBezTo>
                    <a:pt x="11112" y="7912"/>
                    <a:pt x="11116" y="7817"/>
                    <a:pt x="11120" y="7722"/>
                  </a:cubicBezTo>
                  <a:close/>
                  <a:moveTo>
                    <a:pt x="8232" y="8158"/>
                  </a:moveTo>
                  <a:cubicBezTo>
                    <a:pt x="8185" y="8601"/>
                    <a:pt x="8185" y="9049"/>
                    <a:pt x="8262" y="9558"/>
                  </a:cubicBezTo>
                  <a:cubicBezTo>
                    <a:pt x="8279" y="9642"/>
                    <a:pt x="8305" y="9732"/>
                    <a:pt x="8326" y="9810"/>
                  </a:cubicBezTo>
                  <a:cubicBezTo>
                    <a:pt x="8364" y="9933"/>
                    <a:pt x="8403" y="10056"/>
                    <a:pt x="8377" y="10123"/>
                  </a:cubicBezTo>
                  <a:cubicBezTo>
                    <a:pt x="8373" y="10140"/>
                    <a:pt x="8356" y="10163"/>
                    <a:pt x="8339" y="10179"/>
                  </a:cubicBezTo>
                  <a:cubicBezTo>
                    <a:pt x="8300" y="10112"/>
                    <a:pt x="8262" y="10051"/>
                    <a:pt x="8224" y="9984"/>
                  </a:cubicBezTo>
                  <a:cubicBezTo>
                    <a:pt x="8130" y="9832"/>
                    <a:pt x="8040" y="9692"/>
                    <a:pt x="7985" y="9530"/>
                  </a:cubicBezTo>
                  <a:cubicBezTo>
                    <a:pt x="7878" y="9233"/>
                    <a:pt x="7844" y="8858"/>
                    <a:pt x="7857" y="8495"/>
                  </a:cubicBezTo>
                  <a:cubicBezTo>
                    <a:pt x="7985" y="8366"/>
                    <a:pt x="8108" y="8259"/>
                    <a:pt x="8232" y="8158"/>
                  </a:cubicBezTo>
                  <a:close/>
                  <a:moveTo>
                    <a:pt x="11756" y="7991"/>
                  </a:moveTo>
                  <a:cubicBezTo>
                    <a:pt x="11969" y="8091"/>
                    <a:pt x="12187" y="8209"/>
                    <a:pt x="12409" y="8326"/>
                  </a:cubicBezTo>
                  <a:cubicBezTo>
                    <a:pt x="12387" y="8937"/>
                    <a:pt x="12349" y="9547"/>
                    <a:pt x="12238" y="10101"/>
                  </a:cubicBezTo>
                  <a:cubicBezTo>
                    <a:pt x="12200" y="10291"/>
                    <a:pt x="12148" y="10448"/>
                    <a:pt x="12097" y="10583"/>
                  </a:cubicBezTo>
                  <a:cubicBezTo>
                    <a:pt x="11850" y="10566"/>
                    <a:pt x="11688" y="10493"/>
                    <a:pt x="11607" y="10353"/>
                  </a:cubicBezTo>
                  <a:cubicBezTo>
                    <a:pt x="11521" y="10219"/>
                    <a:pt x="11504" y="10000"/>
                    <a:pt x="11555" y="9692"/>
                  </a:cubicBezTo>
                  <a:cubicBezTo>
                    <a:pt x="11577" y="9564"/>
                    <a:pt x="11611" y="9441"/>
                    <a:pt x="11649" y="9306"/>
                  </a:cubicBezTo>
                  <a:cubicBezTo>
                    <a:pt x="11700" y="9104"/>
                    <a:pt x="11756" y="8903"/>
                    <a:pt x="11777" y="8679"/>
                  </a:cubicBezTo>
                  <a:cubicBezTo>
                    <a:pt x="11794" y="8444"/>
                    <a:pt x="11781" y="8214"/>
                    <a:pt x="11756" y="7991"/>
                  </a:cubicBezTo>
                  <a:close/>
                  <a:moveTo>
                    <a:pt x="10293" y="7520"/>
                  </a:moveTo>
                  <a:cubicBezTo>
                    <a:pt x="10506" y="7543"/>
                    <a:pt x="10719" y="7593"/>
                    <a:pt x="10937" y="7660"/>
                  </a:cubicBezTo>
                  <a:cubicBezTo>
                    <a:pt x="10937" y="7772"/>
                    <a:pt x="10933" y="7879"/>
                    <a:pt x="10924" y="7991"/>
                  </a:cubicBezTo>
                  <a:cubicBezTo>
                    <a:pt x="10915" y="8192"/>
                    <a:pt x="10907" y="8394"/>
                    <a:pt x="10915" y="8607"/>
                  </a:cubicBezTo>
                  <a:cubicBezTo>
                    <a:pt x="10924" y="8976"/>
                    <a:pt x="11001" y="9385"/>
                    <a:pt x="11419" y="9435"/>
                  </a:cubicBezTo>
                  <a:cubicBezTo>
                    <a:pt x="11402" y="9502"/>
                    <a:pt x="11389" y="9575"/>
                    <a:pt x="11376" y="9642"/>
                  </a:cubicBezTo>
                  <a:cubicBezTo>
                    <a:pt x="11312" y="10028"/>
                    <a:pt x="11342" y="10308"/>
                    <a:pt x="11461" y="10504"/>
                  </a:cubicBezTo>
                  <a:cubicBezTo>
                    <a:pt x="11568" y="10678"/>
                    <a:pt x="11739" y="10778"/>
                    <a:pt x="11986" y="10812"/>
                  </a:cubicBezTo>
                  <a:cubicBezTo>
                    <a:pt x="11914" y="10952"/>
                    <a:pt x="11828" y="11069"/>
                    <a:pt x="11739" y="11198"/>
                  </a:cubicBezTo>
                  <a:cubicBezTo>
                    <a:pt x="11624" y="11361"/>
                    <a:pt x="11508" y="11529"/>
                    <a:pt x="11389" y="11758"/>
                  </a:cubicBezTo>
                  <a:cubicBezTo>
                    <a:pt x="11385" y="11770"/>
                    <a:pt x="11380" y="11781"/>
                    <a:pt x="11376" y="11792"/>
                  </a:cubicBezTo>
                  <a:cubicBezTo>
                    <a:pt x="11371" y="11791"/>
                    <a:pt x="11366" y="11790"/>
                    <a:pt x="11361" y="11790"/>
                  </a:cubicBezTo>
                  <a:cubicBezTo>
                    <a:pt x="11337" y="11790"/>
                    <a:pt x="11313" y="11802"/>
                    <a:pt x="11295" y="11826"/>
                  </a:cubicBezTo>
                  <a:cubicBezTo>
                    <a:pt x="11237" y="11905"/>
                    <a:pt x="11164" y="11945"/>
                    <a:pt x="11074" y="11945"/>
                  </a:cubicBezTo>
                  <a:cubicBezTo>
                    <a:pt x="11038" y="11945"/>
                    <a:pt x="11000" y="11939"/>
                    <a:pt x="10958" y="11926"/>
                  </a:cubicBezTo>
                  <a:cubicBezTo>
                    <a:pt x="10647" y="11837"/>
                    <a:pt x="10318" y="11428"/>
                    <a:pt x="10254" y="11148"/>
                  </a:cubicBezTo>
                  <a:cubicBezTo>
                    <a:pt x="10178" y="10840"/>
                    <a:pt x="10229" y="10516"/>
                    <a:pt x="10284" y="10169"/>
                  </a:cubicBezTo>
                  <a:cubicBezTo>
                    <a:pt x="10314" y="9989"/>
                    <a:pt x="10344" y="9799"/>
                    <a:pt x="10357" y="9609"/>
                  </a:cubicBezTo>
                  <a:cubicBezTo>
                    <a:pt x="10386" y="9043"/>
                    <a:pt x="10399" y="8209"/>
                    <a:pt x="10293" y="7520"/>
                  </a:cubicBezTo>
                  <a:close/>
                  <a:moveTo>
                    <a:pt x="7673" y="8685"/>
                  </a:moveTo>
                  <a:cubicBezTo>
                    <a:pt x="7678" y="9032"/>
                    <a:pt x="7725" y="9368"/>
                    <a:pt x="7818" y="9631"/>
                  </a:cubicBezTo>
                  <a:cubicBezTo>
                    <a:pt x="7882" y="9821"/>
                    <a:pt x="7985" y="9984"/>
                    <a:pt x="8083" y="10140"/>
                  </a:cubicBezTo>
                  <a:cubicBezTo>
                    <a:pt x="8125" y="10202"/>
                    <a:pt x="8164" y="10269"/>
                    <a:pt x="8198" y="10336"/>
                  </a:cubicBezTo>
                  <a:cubicBezTo>
                    <a:pt x="8198" y="10353"/>
                    <a:pt x="8198" y="10370"/>
                    <a:pt x="8202" y="10387"/>
                  </a:cubicBezTo>
                  <a:cubicBezTo>
                    <a:pt x="8215" y="10420"/>
                    <a:pt x="8236" y="10443"/>
                    <a:pt x="8262" y="10454"/>
                  </a:cubicBezTo>
                  <a:cubicBezTo>
                    <a:pt x="8305" y="10543"/>
                    <a:pt x="8343" y="10633"/>
                    <a:pt x="8364" y="10739"/>
                  </a:cubicBezTo>
                  <a:cubicBezTo>
                    <a:pt x="8411" y="10963"/>
                    <a:pt x="8381" y="11187"/>
                    <a:pt x="8275" y="11400"/>
                  </a:cubicBezTo>
                  <a:cubicBezTo>
                    <a:pt x="8130" y="11697"/>
                    <a:pt x="7844" y="11937"/>
                    <a:pt x="7554" y="12016"/>
                  </a:cubicBezTo>
                  <a:cubicBezTo>
                    <a:pt x="7468" y="11937"/>
                    <a:pt x="7387" y="11853"/>
                    <a:pt x="7306" y="11753"/>
                  </a:cubicBezTo>
                  <a:cubicBezTo>
                    <a:pt x="7135" y="11545"/>
                    <a:pt x="6909" y="10695"/>
                    <a:pt x="6760" y="9821"/>
                  </a:cubicBezTo>
                  <a:cubicBezTo>
                    <a:pt x="6995" y="9508"/>
                    <a:pt x="7234" y="9194"/>
                    <a:pt x="7477" y="8909"/>
                  </a:cubicBezTo>
                  <a:cubicBezTo>
                    <a:pt x="7541" y="8830"/>
                    <a:pt x="7605" y="8757"/>
                    <a:pt x="7673" y="8685"/>
                  </a:cubicBezTo>
                  <a:close/>
                  <a:moveTo>
                    <a:pt x="12592" y="8422"/>
                  </a:moveTo>
                  <a:cubicBezTo>
                    <a:pt x="12805" y="8539"/>
                    <a:pt x="13027" y="8662"/>
                    <a:pt x="13249" y="8786"/>
                  </a:cubicBezTo>
                  <a:cubicBezTo>
                    <a:pt x="13271" y="8796"/>
                    <a:pt x="13292" y="8802"/>
                    <a:pt x="13313" y="8813"/>
                  </a:cubicBezTo>
                  <a:cubicBezTo>
                    <a:pt x="13113" y="9222"/>
                    <a:pt x="12946" y="9670"/>
                    <a:pt x="12823" y="10140"/>
                  </a:cubicBezTo>
                  <a:cubicBezTo>
                    <a:pt x="12613" y="10930"/>
                    <a:pt x="12387" y="11674"/>
                    <a:pt x="11897" y="12088"/>
                  </a:cubicBezTo>
                  <a:cubicBezTo>
                    <a:pt x="11848" y="12131"/>
                    <a:pt x="11796" y="12179"/>
                    <a:pt x="11736" y="12179"/>
                  </a:cubicBezTo>
                  <a:cubicBezTo>
                    <a:pt x="11733" y="12179"/>
                    <a:pt x="11729" y="12178"/>
                    <a:pt x="11726" y="12178"/>
                  </a:cubicBezTo>
                  <a:cubicBezTo>
                    <a:pt x="11637" y="12178"/>
                    <a:pt x="11564" y="12061"/>
                    <a:pt x="11517" y="11943"/>
                  </a:cubicBezTo>
                  <a:cubicBezTo>
                    <a:pt x="11526" y="11926"/>
                    <a:pt x="11534" y="11909"/>
                    <a:pt x="11543" y="11898"/>
                  </a:cubicBezTo>
                  <a:cubicBezTo>
                    <a:pt x="11653" y="11680"/>
                    <a:pt x="11765" y="11518"/>
                    <a:pt x="11875" y="11361"/>
                  </a:cubicBezTo>
                  <a:cubicBezTo>
                    <a:pt x="11991" y="11198"/>
                    <a:pt x="12101" y="11030"/>
                    <a:pt x="12200" y="10824"/>
                  </a:cubicBezTo>
                  <a:lnTo>
                    <a:pt x="12234" y="10824"/>
                  </a:lnTo>
                  <a:cubicBezTo>
                    <a:pt x="12285" y="10824"/>
                    <a:pt x="12323" y="10767"/>
                    <a:pt x="12323" y="10706"/>
                  </a:cubicBezTo>
                  <a:cubicBezTo>
                    <a:pt x="12323" y="10666"/>
                    <a:pt x="12311" y="10633"/>
                    <a:pt x="12289" y="10611"/>
                  </a:cubicBezTo>
                  <a:cubicBezTo>
                    <a:pt x="12336" y="10482"/>
                    <a:pt x="12379" y="10336"/>
                    <a:pt x="12413" y="10163"/>
                  </a:cubicBezTo>
                  <a:cubicBezTo>
                    <a:pt x="12524" y="9614"/>
                    <a:pt x="12566" y="9021"/>
                    <a:pt x="12592" y="8422"/>
                  </a:cubicBezTo>
                  <a:close/>
                  <a:moveTo>
                    <a:pt x="6602" y="10028"/>
                  </a:moveTo>
                  <a:cubicBezTo>
                    <a:pt x="6760" y="10890"/>
                    <a:pt x="6991" y="11691"/>
                    <a:pt x="7178" y="11926"/>
                  </a:cubicBezTo>
                  <a:cubicBezTo>
                    <a:pt x="7259" y="12027"/>
                    <a:pt x="7345" y="12117"/>
                    <a:pt x="7426" y="12189"/>
                  </a:cubicBezTo>
                  <a:cubicBezTo>
                    <a:pt x="7439" y="12240"/>
                    <a:pt x="7473" y="12267"/>
                    <a:pt x="7511" y="12267"/>
                  </a:cubicBezTo>
                  <a:lnTo>
                    <a:pt x="7515" y="12267"/>
                  </a:lnTo>
                  <a:cubicBezTo>
                    <a:pt x="7712" y="12425"/>
                    <a:pt x="7912" y="12525"/>
                    <a:pt x="8117" y="12587"/>
                  </a:cubicBezTo>
                  <a:cubicBezTo>
                    <a:pt x="7947" y="12777"/>
                    <a:pt x="7795" y="12870"/>
                    <a:pt x="7654" y="12870"/>
                  </a:cubicBezTo>
                  <a:cubicBezTo>
                    <a:pt x="7629" y="12870"/>
                    <a:pt x="7604" y="12867"/>
                    <a:pt x="7579" y="12861"/>
                  </a:cubicBezTo>
                  <a:cubicBezTo>
                    <a:pt x="7221" y="12772"/>
                    <a:pt x="6961" y="12032"/>
                    <a:pt x="6709" y="11316"/>
                  </a:cubicBezTo>
                  <a:cubicBezTo>
                    <a:pt x="6589" y="10974"/>
                    <a:pt x="6474" y="10644"/>
                    <a:pt x="6351" y="10375"/>
                  </a:cubicBezTo>
                  <a:cubicBezTo>
                    <a:pt x="6432" y="10264"/>
                    <a:pt x="6517" y="10146"/>
                    <a:pt x="6602" y="10028"/>
                  </a:cubicBezTo>
                  <a:close/>
                  <a:moveTo>
                    <a:pt x="9945" y="7499"/>
                  </a:moveTo>
                  <a:cubicBezTo>
                    <a:pt x="9997" y="7499"/>
                    <a:pt x="10049" y="7500"/>
                    <a:pt x="10101" y="7503"/>
                  </a:cubicBezTo>
                  <a:cubicBezTo>
                    <a:pt x="10225" y="8254"/>
                    <a:pt x="10190" y="9216"/>
                    <a:pt x="10173" y="9592"/>
                  </a:cubicBezTo>
                  <a:cubicBezTo>
                    <a:pt x="10165" y="9765"/>
                    <a:pt x="10135" y="9939"/>
                    <a:pt x="10105" y="10118"/>
                  </a:cubicBezTo>
                  <a:cubicBezTo>
                    <a:pt x="10049" y="10482"/>
                    <a:pt x="9990" y="10851"/>
                    <a:pt x="10075" y="11221"/>
                  </a:cubicBezTo>
                  <a:cubicBezTo>
                    <a:pt x="10169" y="11607"/>
                    <a:pt x="10570" y="12055"/>
                    <a:pt x="10915" y="12161"/>
                  </a:cubicBezTo>
                  <a:cubicBezTo>
                    <a:pt x="10971" y="12178"/>
                    <a:pt x="11022" y="12189"/>
                    <a:pt x="11073" y="12189"/>
                  </a:cubicBezTo>
                  <a:cubicBezTo>
                    <a:pt x="11120" y="12189"/>
                    <a:pt x="11163" y="12178"/>
                    <a:pt x="11206" y="12161"/>
                  </a:cubicBezTo>
                  <a:cubicBezTo>
                    <a:pt x="11026" y="12598"/>
                    <a:pt x="10962" y="12945"/>
                    <a:pt x="10945" y="13309"/>
                  </a:cubicBezTo>
                  <a:cubicBezTo>
                    <a:pt x="10915" y="13332"/>
                    <a:pt x="10894" y="13365"/>
                    <a:pt x="10886" y="13410"/>
                  </a:cubicBezTo>
                  <a:cubicBezTo>
                    <a:pt x="10702" y="12833"/>
                    <a:pt x="10322" y="12575"/>
                    <a:pt x="9333" y="12503"/>
                  </a:cubicBezTo>
                  <a:cubicBezTo>
                    <a:pt x="9252" y="12497"/>
                    <a:pt x="9171" y="12492"/>
                    <a:pt x="9090" y="12486"/>
                  </a:cubicBezTo>
                  <a:cubicBezTo>
                    <a:pt x="8607" y="12458"/>
                    <a:pt x="8177" y="12430"/>
                    <a:pt x="7780" y="12184"/>
                  </a:cubicBezTo>
                  <a:cubicBezTo>
                    <a:pt x="8048" y="12055"/>
                    <a:pt x="8287" y="11820"/>
                    <a:pt x="8428" y="11529"/>
                  </a:cubicBezTo>
                  <a:cubicBezTo>
                    <a:pt x="8565" y="11260"/>
                    <a:pt x="8603" y="10963"/>
                    <a:pt x="8539" y="10672"/>
                  </a:cubicBezTo>
                  <a:cubicBezTo>
                    <a:pt x="8518" y="10566"/>
                    <a:pt x="8484" y="10470"/>
                    <a:pt x="8441" y="10375"/>
                  </a:cubicBezTo>
                  <a:cubicBezTo>
                    <a:pt x="8488" y="10336"/>
                    <a:pt x="8522" y="10286"/>
                    <a:pt x="8544" y="10224"/>
                  </a:cubicBezTo>
                  <a:cubicBezTo>
                    <a:pt x="8599" y="10062"/>
                    <a:pt x="8548" y="9888"/>
                    <a:pt x="8497" y="9720"/>
                  </a:cubicBezTo>
                  <a:cubicBezTo>
                    <a:pt x="8475" y="9648"/>
                    <a:pt x="8454" y="9575"/>
                    <a:pt x="8441" y="9508"/>
                  </a:cubicBezTo>
                  <a:cubicBezTo>
                    <a:pt x="8356" y="8959"/>
                    <a:pt x="8364" y="8483"/>
                    <a:pt x="8437" y="8007"/>
                  </a:cubicBezTo>
                  <a:cubicBezTo>
                    <a:pt x="8951" y="7647"/>
                    <a:pt x="9447" y="7499"/>
                    <a:pt x="9945" y="7499"/>
                  </a:cubicBezTo>
                  <a:close/>
                  <a:moveTo>
                    <a:pt x="15192" y="0"/>
                  </a:moveTo>
                  <a:cubicBezTo>
                    <a:pt x="14291" y="0"/>
                    <a:pt x="12840" y="2791"/>
                    <a:pt x="11981" y="2791"/>
                  </a:cubicBezTo>
                  <a:cubicBezTo>
                    <a:pt x="11947" y="2791"/>
                    <a:pt x="11915" y="2787"/>
                    <a:pt x="11884" y="2778"/>
                  </a:cubicBezTo>
                  <a:cubicBezTo>
                    <a:pt x="10877" y="2503"/>
                    <a:pt x="10450" y="848"/>
                    <a:pt x="9527" y="848"/>
                  </a:cubicBezTo>
                  <a:cubicBezTo>
                    <a:pt x="9250" y="848"/>
                    <a:pt x="8927" y="997"/>
                    <a:pt x="8531" y="1379"/>
                  </a:cubicBezTo>
                  <a:cubicBezTo>
                    <a:pt x="7349" y="2521"/>
                    <a:pt x="8292" y="4156"/>
                    <a:pt x="7605" y="5337"/>
                  </a:cubicBezTo>
                  <a:cubicBezTo>
                    <a:pt x="7392" y="5706"/>
                    <a:pt x="7077" y="5847"/>
                    <a:pt x="6699" y="5847"/>
                  </a:cubicBezTo>
                  <a:cubicBezTo>
                    <a:pt x="5468" y="5847"/>
                    <a:pt x="3573" y="4347"/>
                    <a:pt x="2392" y="4347"/>
                  </a:cubicBezTo>
                  <a:cubicBezTo>
                    <a:pt x="2286" y="4347"/>
                    <a:pt x="2186" y="4359"/>
                    <a:pt x="2093" y="4385"/>
                  </a:cubicBezTo>
                  <a:cubicBezTo>
                    <a:pt x="-445" y="5102"/>
                    <a:pt x="-535" y="9749"/>
                    <a:pt x="1073" y="11714"/>
                  </a:cubicBezTo>
                  <a:cubicBezTo>
                    <a:pt x="1846" y="12655"/>
                    <a:pt x="2535" y="13030"/>
                    <a:pt x="3170" y="13030"/>
                  </a:cubicBezTo>
                  <a:cubicBezTo>
                    <a:pt x="4300" y="13030"/>
                    <a:pt x="5258" y="11841"/>
                    <a:pt x="6214" y="10555"/>
                  </a:cubicBezTo>
                  <a:cubicBezTo>
                    <a:pt x="6329" y="10807"/>
                    <a:pt x="6436" y="11115"/>
                    <a:pt x="6543" y="11417"/>
                  </a:cubicBezTo>
                  <a:cubicBezTo>
                    <a:pt x="6816" y="12189"/>
                    <a:pt x="7093" y="12990"/>
                    <a:pt x="7545" y="13096"/>
                  </a:cubicBezTo>
                  <a:cubicBezTo>
                    <a:pt x="7584" y="13107"/>
                    <a:pt x="7618" y="13113"/>
                    <a:pt x="7656" y="13113"/>
                  </a:cubicBezTo>
                  <a:cubicBezTo>
                    <a:pt x="7869" y="13113"/>
                    <a:pt x="8095" y="12956"/>
                    <a:pt x="8343" y="12648"/>
                  </a:cubicBezTo>
                  <a:cubicBezTo>
                    <a:pt x="8582" y="12693"/>
                    <a:pt x="8829" y="12710"/>
                    <a:pt x="9081" y="12727"/>
                  </a:cubicBezTo>
                  <a:cubicBezTo>
                    <a:pt x="9158" y="12733"/>
                    <a:pt x="9243" y="12733"/>
                    <a:pt x="9324" y="12743"/>
                  </a:cubicBezTo>
                  <a:cubicBezTo>
                    <a:pt x="10651" y="12839"/>
                    <a:pt x="10749" y="13175"/>
                    <a:pt x="10881" y="14529"/>
                  </a:cubicBezTo>
                  <a:cubicBezTo>
                    <a:pt x="10958" y="15336"/>
                    <a:pt x="10881" y="16226"/>
                    <a:pt x="10881" y="17043"/>
                  </a:cubicBezTo>
                  <a:cubicBezTo>
                    <a:pt x="10881" y="18476"/>
                    <a:pt x="10881" y="19909"/>
                    <a:pt x="10881" y="21342"/>
                  </a:cubicBezTo>
                  <a:cubicBezTo>
                    <a:pt x="10881" y="21454"/>
                    <a:pt x="10903" y="21594"/>
                    <a:pt x="10984" y="21600"/>
                  </a:cubicBezTo>
                  <a:cubicBezTo>
                    <a:pt x="10985" y="21600"/>
                    <a:pt x="10987" y="21600"/>
                    <a:pt x="10988" y="21600"/>
                  </a:cubicBezTo>
                  <a:cubicBezTo>
                    <a:pt x="11074" y="21600"/>
                    <a:pt x="11103" y="21447"/>
                    <a:pt x="11103" y="21337"/>
                  </a:cubicBezTo>
                  <a:lnTo>
                    <a:pt x="11120" y="16416"/>
                  </a:lnTo>
                  <a:cubicBezTo>
                    <a:pt x="11120" y="15593"/>
                    <a:pt x="11129" y="14776"/>
                    <a:pt x="11129" y="13953"/>
                  </a:cubicBezTo>
                  <a:cubicBezTo>
                    <a:pt x="11125" y="13303"/>
                    <a:pt x="11150" y="12749"/>
                    <a:pt x="11411" y="12173"/>
                  </a:cubicBezTo>
                  <a:cubicBezTo>
                    <a:pt x="11483" y="12307"/>
                    <a:pt x="11590" y="12413"/>
                    <a:pt x="11731" y="12419"/>
                  </a:cubicBezTo>
                  <a:cubicBezTo>
                    <a:pt x="11833" y="12419"/>
                    <a:pt x="11922" y="12352"/>
                    <a:pt x="11999" y="12290"/>
                  </a:cubicBezTo>
                  <a:cubicBezTo>
                    <a:pt x="12537" y="11831"/>
                    <a:pt x="12776" y="11053"/>
                    <a:pt x="12993" y="10219"/>
                  </a:cubicBezTo>
                  <a:cubicBezTo>
                    <a:pt x="13117" y="9749"/>
                    <a:pt x="13287" y="9306"/>
                    <a:pt x="13492" y="8903"/>
                  </a:cubicBezTo>
                  <a:cubicBezTo>
                    <a:pt x="14080" y="9183"/>
                    <a:pt x="14679" y="9318"/>
                    <a:pt x="15267" y="9318"/>
                  </a:cubicBezTo>
                  <a:cubicBezTo>
                    <a:pt x="16813" y="9318"/>
                    <a:pt x="18283" y="8382"/>
                    <a:pt x="19269" y="6647"/>
                  </a:cubicBezTo>
                  <a:cubicBezTo>
                    <a:pt x="21065" y="3501"/>
                    <a:pt x="19174" y="680"/>
                    <a:pt x="16794" y="680"/>
                  </a:cubicBezTo>
                  <a:cubicBezTo>
                    <a:pt x="16472" y="680"/>
                    <a:pt x="16141" y="732"/>
                    <a:pt x="15809" y="842"/>
                  </a:cubicBezTo>
                  <a:cubicBezTo>
                    <a:pt x="15668" y="235"/>
                    <a:pt x="15453" y="0"/>
                    <a:pt x="15192" y="0"/>
                  </a:cubicBezTo>
                  <a:close/>
                </a:path>
              </a:pathLst>
            </a:custGeom>
            <a:solidFill>
              <a:srgbClr val="053B5C"/>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733" name="Google Shape;625;p7"/>
            <p:cNvGrpSpPr/>
            <p:nvPr/>
          </p:nvGrpSpPr>
          <p:grpSpPr>
            <a:xfrm>
              <a:off x="785223" y="285733"/>
              <a:ext cx="1472315" cy="1187641"/>
              <a:chOff x="0" y="0"/>
              <a:chExt cx="1472314" cy="1187640"/>
            </a:xfrm>
          </p:grpSpPr>
          <p:grpSp>
            <p:nvGrpSpPr>
              <p:cNvPr id="725" name="Google Shape;626;p7"/>
              <p:cNvGrpSpPr/>
              <p:nvPr/>
            </p:nvGrpSpPr>
            <p:grpSpPr>
              <a:xfrm>
                <a:off x="0" y="0"/>
                <a:ext cx="1047558" cy="1075152"/>
                <a:chOff x="0" y="0"/>
                <a:chExt cx="1047557" cy="1075151"/>
              </a:xfrm>
            </p:grpSpPr>
            <p:sp>
              <p:nvSpPr>
                <p:cNvPr id="720" name="Google Shape;627;p7"/>
                <p:cNvSpPr/>
                <p:nvPr/>
              </p:nvSpPr>
              <p:spPr>
                <a:xfrm rot="2530133" flipH="1">
                  <a:off x="109628" y="184090"/>
                  <a:ext cx="792123" cy="632015"/>
                </a:xfrm>
                <a:custGeom>
                  <a:avLst/>
                  <a:gdLst/>
                  <a:ahLst/>
                  <a:cxnLst>
                    <a:cxn ang="0">
                      <a:pos x="wd2" y="hd2"/>
                    </a:cxn>
                    <a:cxn ang="5400000">
                      <a:pos x="wd2" y="hd2"/>
                    </a:cxn>
                    <a:cxn ang="10800000">
                      <a:pos x="wd2" y="hd2"/>
                    </a:cxn>
                    <a:cxn ang="16200000">
                      <a:pos x="wd2" y="hd2"/>
                    </a:cxn>
                  </a:cxnLst>
                  <a:rect l="0" t="0" r="r" b="b"/>
                  <a:pathLst>
                    <a:path w="21138" h="21600" extrusionOk="0">
                      <a:moveTo>
                        <a:pt x="11235" y="0"/>
                      </a:moveTo>
                      <a:cubicBezTo>
                        <a:pt x="11200" y="0"/>
                        <a:pt x="11164" y="1"/>
                        <a:pt x="11128" y="4"/>
                      </a:cubicBezTo>
                      <a:cubicBezTo>
                        <a:pt x="10073" y="77"/>
                        <a:pt x="9691" y="1212"/>
                        <a:pt x="9448" y="2145"/>
                      </a:cubicBezTo>
                      <a:cubicBezTo>
                        <a:pt x="9124" y="3391"/>
                        <a:pt x="8963" y="5158"/>
                        <a:pt x="7946" y="5158"/>
                      </a:cubicBezTo>
                      <a:cubicBezTo>
                        <a:pt x="7665" y="5158"/>
                        <a:pt x="7317" y="5022"/>
                        <a:pt x="6883" y="4703"/>
                      </a:cubicBezTo>
                      <a:cubicBezTo>
                        <a:pt x="6541" y="4452"/>
                        <a:pt x="6100" y="4054"/>
                        <a:pt x="5652" y="4054"/>
                      </a:cubicBezTo>
                      <a:cubicBezTo>
                        <a:pt x="5562" y="4054"/>
                        <a:pt x="5471" y="4071"/>
                        <a:pt x="5382" y="4107"/>
                      </a:cubicBezTo>
                      <a:cubicBezTo>
                        <a:pt x="3865" y="4723"/>
                        <a:pt x="4848" y="6817"/>
                        <a:pt x="5024" y="7889"/>
                      </a:cubicBezTo>
                      <a:cubicBezTo>
                        <a:pt x="5131" y="8532"/>
                        <a:pt x="5113" y="9661"/>
                        <a:pt x="4429" y="9661"/>
                      </a:cubicBezTo>
                      <a:cubicBezTo>
                        <a:pt x="4325" y="9661"/>
                        <a:pt x="4206" y="9635"/>
                        <a:pt x="4068" y="9577"/>
                      </a:cubicBezTo>
                      <a:cubicBezTo>
                        <a:pt x="2852" y="9059"/>
                        <a:pt x="2575" y="7302"/>
                        <a:pt x="1145" y="7302"/>
                      </a:cubicBezTo>
                      <a:cubicBezTo>
                        <a:pt x="1078" y="7302"/>
                        <a:pt x="1009" y="7306"/>
                        <a:pt x="937" y="7313"/>
                      </a:cubicBezTo>
                      <a:cubicBezTo>
                        <a:pt x="95" y="7406"/>
                        <a:pt x="-90" y="8214"/>
                        <a:pt x="36" y="8985"/>
                      </a:cubicBezTo>
                      <a:cubicBezTo>
                        <a:pt x="234" y="10160"/>
                        <a:pt x="853" y="11179"/>
                        <a:pt x="1226" y="12287"/>
                      </a:cubicBezTo>
                      <a:cubicBezTo>
                        <a:pt x="1618" y="13449"/>
                        <a:pt x="1738" y="14729"/>
                        <a:pt x="1605" y="15954"/>
                      </a:cubicBezTo>
                      <a:cubicBezTo>
                        <a:pt x="1534" y="16616"/>
                        <a:pt x="955" y="17509"/>
                        <a:pt x="1109" y="18171"/>
                      </a:cubicBezTo>
                      <a:cubicBezTo>
                        <a:pt x="1337" y="19137"/>
                        <a:pt x="3104" y="18988"/>
                        <a:pt x="3806" y="19121"/>
                      </a:cubicBezTo>
                      <a:cubicBezTo>
                        <a:pt x="4799" y="19309"/>
                        <a:pt x="5804" y="19481"/>
                        <a:pt x="6763" y="19829"/>
                      </a:cubicBezTo>
                      <a:cubicBezTo>
                        <a:pt x="7920" y="20246"/>
                        <a:pt x="9799" y="21600"/>
                        <a:pt x="11325" y="21600"/>
                      </a:cubicBezTo>
                      <a:cubicBezTo>
                        <a:pt x="11868" y="21600"/>
                        <a:pt x="12366" y="21429"/>
                        <a:pt x="12771" y="20984"/>
                      </a:cubicBezTo>
                      <a:cubicBezTo>
                        <a:pt x="13270" y="20434"/>
                        <a:pt x="13017" y="19591"/>
                        <a:pt x="12644" y="19054"/>
                      </a:cubicBezTo>
                      <a:cubicBezTo>
                        <a:pt x="12173" y="18379"/>
                        <a:pt x="11325" y="17952"/>
                        <a:pt x="10955" y="17191"/>
                      </a:cubicBezTo>
                      <a:cubicBezTo>
                        <a:pt x="10646" y="16556"/>
                        <a:pt x="11069" y="16392"/>
                        <a:pt x="11623" y="16392"/>
                      </a:cubicBezTo>
                      <a:cubicBezTo>
                        <a:pt x="12119" y="16392"/>
                        <a:pt x="12720" y="16524"/>
                        <a:pt x="12993" y="16566"/>
                      </a:cubicBezTo>
                      <a:cubicBezTo>
                        <a:pt x="13454" y="16637"/>
                        <a:pt x="13997" y="16741"/>
                        <a:pt x="14524" y="16741"/>
                      </a:cubicBezTo>
                      <a:cubicBezTo>
                        <a:pt x="15198" y="16741"/>
                        <a:pt x="15846" y="16571"/>
                        <a:pt x="16263" y="15947"/>
                      </a:cubicBezTo>
                      <a:cubicBezTo>
                        <a:pt x="17028" y="14805"/>
                        <a:pt x="15832" y="13637"/>
                        <a:pt x="15138" y="12883"/>
                      </a:cubicBezTo>
                      <a:cubicBezTo>
                        <a:pt x="14189" y="11847"/>
                        <a:pt x="14546" y="11463"/>
                        <a:pt x="15265" y="11344"/>
                      </a:cubicBezTo>
                      <a:cubicBezTo>
                        <a:pt x="15473" y="11308"/>
                        <a:pt x="15711" y="11296"/>
                        <a:pt x="15957" y="11296"/>
                      </a:cubicBezTo>
                      <a:cubicBezTo>
                        <a:pt x="16418" y="11296"/>
                        <a:pt x="16903" y="11341"/>
                        <a:pt x="17256" y="11367"/>
                      </a:cubicBezTo>
                      <a:cubicBezTo>
                        <a:pt x="17606" y="11392"/>
                        <a:pt x="18057" y="11433"/>
                        <a:pt x="18526" y="11433"/>
                      </a:cubicBezTo>
                      <a:cubicBezTo>
                        <a:pt x="19606" y="11433"/>
                        <a:pt x="20787" y="11218"/>
                        <a:pt x="21082" y="10106"/>
                      </a:cubicBezTo>
                      <a:cubicBezTo>
                        <a:pt x="21510" y="8498"/>
                        <a:pt x="19395" y="7807"/>
                        <a:pt x="18307" y="7731"/>
                      </a:cubicBezTo>
                      <a:cubicBezTo>
                        <a:pt x="17916" y="7704"/>
                        <a:pt x="17077" y="7648"/>
                        <a:pt x="16883" y="7188"/>
                      </a:cubicBezTo>
                      <a:cubicBezTo>
                        <a:pt x="16590" y="6486"/>
                        <a:pt x="17746" y="5944"/>
                        <a:pt x="18141" y="5639"/>
                      </a:cubicBezTo>
                      <a:cubicBezTo>
                        <a:pt x="18948" y="5011"/>
                        <a:pt x="19568" y="4028"/>
                        <a:pt x="19744" y="2962"/>
                      </a:cubicBezTo>
                      <a:cubicBezTo>
                        <a:pt x="19898" y="2032"/>
                        <a:pt x="19420" y="1205"/>
                        <a:pt x="18634" y="811"/>
                      </a:cubicBezTo>
                      <a:cubicBezTo>
                        <a:pt x="18348" y="669"/>
                        <a:pt x="18083" y="607"/>
                        <a:pt x="17833" y="607"/>
                      </a:cubicBezTo>
                      <a:cubicBezTo>
                        <a:pt x="16268" y="607"/>
                        <a:pt x="15319" y="3036"/>
                        <a:pt x="13880" y="3372"/>
                      </a:cubicBezTo>
                      <a:cubicBezTo>
                        <a:pt x="13820" y="3387"/>
                        <a:pt x="13765" y="3393"/>
                        <a:pt x="13714" y="3393"/>
                      </a:cubicBezTo>
                      <a:cubicBezTo>
                        <a:pt x="13062" y="3393"/>
                        <a:pt x="13100" y="2302"/>
                        <a:pt x="12937" y="1725"/>
                      </a:cubicBezTo>
                      <a:cubicBezTo>
                        <a:pt x="12688" y="855"/>
                        <a:pt x="12155" y="0"/>
                        <a:pt x="11235" y="0"/>
                      </a:cubicBezTo>
                      <a:close/>
                    </a:path>
                  </a:pathLst>
                </a:custGeom>
                <a:solidFill>
                  <a:srgbClr val="5AD199"/>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724" name="Google Shape;628;p7"/>
                <p:cNvGrpSpPr/>
                <p:nvPr/>
              </p:nvGrpSpPr>
              <p:grpSpPr>
                <a:xfrm>
                  <a:off x="198295" y="248184"/>
                  <a:ext cx="849263" cy="826968"/>
                  <a:chOff x="0" y="0"/>
                  <a:chExt cx="849261" cy="826966"/>
                </a:xfrm>
              </p:grpSpPr>
              <p:sp>
                <p:nvSpPr>
                  <p:cNvPr id="721" name="Google Shape;629;p7"/>
                  <p:cNvSpPr/>
                  <p:nvPr/>
                </p:nvSpPr>
                <p:spPr>
                  <a:xfrm rot="2530133" flipH="1">
                    <a:off x="48157" y="196596"/>
                    <a:ext cx="752948" cy="433775"/>
                  </a:xfrm>
                  <a:custGeom>
                    <a:avLst/>
                    <a:gdLst/>
                    <a:ahLst/>
                    <a:cxnLst>
                      <a:cxn ang="0">
                        <a:pos x="wd2" y="hd2"/>
                      </a:cxn>
                      <a:cxn ang="5400000">
                        <a:pos x="wd2" y="hd2"/>
                      </a:cxn>
                      <a:cxn ang="10800000">
                        <a:pos x="wd2" y="hd2"/>
                      </a:cxn>
                      <a:cxn ang="16200000">
                        <a:pos x="wd2" y="hd2"/>
                      </a:cxn>
                    </a:cxnLst>
                    <a:rect l="0" t="0" r="r" b="b"/>
                    <a:pathLst>
                      <a:path w="21519" h="21600" extrusionOk="0">
                        <a:moveTo>
                          <a:pt x="21477" y="0"/>
                        </a:moveTo>
                        <a:cubicBezTo>
                          <a:pt x="21440" y="0"/>
                          <a:pt x="21381" y="40"/>
                          <a:pt x="21306" y="134"/>
                        </a:cubicBezTo>
                        <a:cubicBezTo>
                          <a:pt x="21306" y="134"/>
                          <a:pt x="20929" y="616"/>
                          <a:pt x="20305" y="1416"/>
                        </a:cubicBezTo>
                        <a:cubicBezTo>
                          <a:pt x="19991" y="1817"/>
                          <a:pt x="19619" y="2294"/>
                          <a:pt x="19196" y="2834"/>
                        </a:cubicBezTo>
                        <a:cubicBezTo>
                          <a:pt x="18985" y="3104"/>
                          <a:pt x="18763" y="3388"/>
                          <a:pt x="18532" y="3682"/>
                        </a:cubicBezTo>
                        <a:cubicBezTo>
                          <a:pt x="18301" y="3977"/>
                          <a:pt x="18060" y="4290"/>
                          <a:pt x="17813" y="4613"/>
                        </a:cubicBezTo>
                        <a:cubicBezTo>
                          <a:pt x="17565" y="4931"/>
                          <a:pt x="17311" y="5264"/>
                          <a:pt x="17050" y="5601"/>
                        </a:cubicBezTo>
                        <a:cubicBezTo>
                          <a:pt x="16984" y="5683"/>
                          <a:pt x="16918" y="5770"/>
                          <a:pt x="16852" y="5857"/>
                        </a:cubicBezTo>
                        <a:cubicBezTo>
                          <a:pt x="16789" y="5943"/>
                          <a:pt x="16723" y="6031"/>
                          <a:pt x="16657" y="6117"/>
                        </a:cubicBezTo>
                        <a:cubicBezTo>
                          <a:pt x="16525" y="6291"/>
                          <a:pt x="16393" y="6469"/>
                          <a:pt x="16261" y="6648"/>
                        </a:cubicBezTo>
                        <a:cubicBezTo>
                          <a:pt x="15994" y="7004"/>
                          <a:pt x="15726" y="7366"/>
                          <a:pt x="15455" y="7728"/>
                        </a:cubicBezTo>
                        <a:lnTo>
                          <a:pt x="15353" y="7862"/>
                        </a:lnTo>
                        <a:lnTo>
                          <a:pt x="15254" y="8007"/>
                        </a:lnTo>
                        <a:cubicBezTo>
                          <a:pt x="15188" y="8103"/>
                          <a:pt x="15122" y="8200"/>
                          <a:pt x="15056" y="8297"/>
                        </a:cubicBezTo>
                        <a:cubicBezTo>
                          <a:pt x="14927" y="8489"/>
                          <a:pt x="14798" y="8682"/>
                          <a:pt x="14669" y="8875"/>
                        </a:cubicBezTo>
                        <a:cubicBezTo>
                          <a:pt x="14158" y="9656"/>
                          <a:pt x="13659" y="10447"/>
                          <a:pt x="13177" y="11213"/>
                        </a:cubicBezTo>
                        <a:cubicBezTo>
                          <a:pt x="12692" y="11975"/>
                          <a:pt x="12223" y="12703"/>
                          <a:pt x="11771" y="13373"/>
                        </a:cubicBezTo>
                        <a:cubicBezTo>
                          <a:pt x="11322" y="14039"/>
                          <a:pt x="10830" y="14743"/>
                          <a:pt x="10298" y="15422"/>
                        </a:cubicBezTo>
                        <a:cubicBezTo>
                          <a:pt x="10031" y="15760"/>
                          <a:pt x="9757" y="16098"/>
                          <a:pt x="9470" y="16416"/>
                        </a:cubicBezTo>
                        <a:cubicBezTo>
                          <a:pt x="9182" y="16739"/>
                          <a:pt x="8885" y="17052"/>
                          <a:pt x="8582" y="17342"/>
                        </a:cubicBezTo>
                        <a:cubicBezTo>
                          <a:pt x="8275" y="17636"/>
                          <a:pt x="7961" y="17901"/>
                          <a:pt x="7637" y="18147"/>
                        </a:cubicBezTo>
                        <a:cubicBezTo>
                          <a:pt x="7558" y="18209"/>
                          <a:pt x="7479" y="18272"/>
                          <a:pt x="7396" y="18325"/>
                        </a:cubicBezTo>
                        <a:cubicBezTo>
                          <a:pt x="7314" y="18383"/>
                          <a:pt x="7234" y="18441"/>
                          <a:pt x="7152" y="18494"/>
                        </a:cubicBezTo>
                        <a:cubicBezTo>
                          <a:pt x="6987" y="18595"/>
                          <a:pt x="6819" y="18687"/>
                          <a:pt x="6650" y="18783"/>
                        </a:cubicBezTo>
                        <a:cubicBezTo>
                          <a:pt x="6568" y="18831"/>
                          <a:pt x="6485" y="18880"/>
                          <a:pt x="6403" y="18928"/>
                        </a:cubicBezTo>
                        <a:cubicBezTo>
                          <a:pt x="6360" y="18952"/>
                          <a:pt x="6320" y="18976"/>
                          <a:pt x="6281" y="19000"/>
                        </a:cubicBezTo>
                        <a:cubicBezTo>
                          <a:pt x="6238" y="19019"/>
                          <a:pt x="6195" y="19044"/>
                          <a:pt x="6155" y="19063"/>
                        </a:cubicBezTo>
                        <a:cubicBezTo>
                          <a:pt x="5987" y="19150"/>
                          <a:pt x="5822" y="19231"/>
                          <a:pt x="5656" y="19313"/>
                        </a:cubicBezTo>
                        <a:cubicBezTo>
                          <a:pt x="5577" y="19357"/>
                          <a:pt x="5495" y="19400"/>
                          <a:pt x="5412" y="19439"/>
                        </a:cubicBezTo>
                        <a:cubicBezTo>
                          <a:pt x="5333" y="19477"/>
                          <a:pt x="5250" y="19511"/>
                          <a:pt x="5171" y="19550"/>
                        </a:cubicBezTo>
                        <a:cubicBezTo>
                          <a:pt x="5006" y="19622"/>
                          <a:pt x="4848" y="19694"/>
                          <a:pt x="4689" y="19767"/>
                        </a:cubicBezTo>
                        <a:cubicBezTo>
                          <a:pt x="3428" y="20316"/>
                          <a:pt x="2292" y="20688"/>
                          <a:pt x="1484" y="20957"/>
                        </a:cubicBezTo>
                        <a:cubicBezTo>
                          <a:pt x="1081" y="21088"/>
                          <a:pt x="754" y="21194"/>
                          <a:pt x="529" y="21261"/>
                        </a:cubicBezTo>
                        <a:cubicBezTo>
                          <a:pt x="308" y="21334"/>
                          <a:pt x="186" y="21372"/>
                          <a:pt x="186" y="21372"/>
                        </a:cubicBezTo>
                        <a:cubicBezTo>
                          <a:pt x="-43" y="21452"/>
                          <a:pt x="-56" y="21600"/>
                          <a:pt x="121" y="21600"/>
                        </a:cubicBezTo>
                        <a:cubicBezTo>
                          <a:pt x="149" y="21600"/>
                          <a:pt x="180" y="21597"/>
                          <a:pt x="216" y="21589"/>
                        </a:cubicBezTo>
                        <a:cubicBezTo>
                          <a:pt x="216" y="21589"/>
                          <a:pt x="338" y="21551"/>
                          <a:pt x="562" y="21488"/>
                        </a:cubicBezTo>
                        <a:cubicBezTo>
                          <a:pt x="787" y="21420"/>
                          <a:pt x="1114" y="21324"/>
                          <a:pt x="1520" y="21204"/>
                        </a:cubicBezTo>
                        <a:cubicBezTo>
                          <a:pt x="2335" y="20952"/>
                          <a:pt x="3474" y="20605"/>
                          <a:pt x="4752" y="20075"/>
                        </a:cubicBezTo>
                        <a:cubicBezTo>
                          <a:pt x="4910" y="20008"/>
                          <a:pt x="5072" y="19940"/>
                          <a:pt x="5237" y="19868"/>
                        </a:cubicBezTo>
                        <a:cubicBezTo>
                          <a:pt x="5320" y="19834"/>
                          <a:pt x="5402" y="19796"/>
                          <a:pt x="5485" y="19762"/>
                        </a:cubicBezTo>
                        <a:cubicBezTo>
                          <a:pt x="5567" y="19723"/>
                          <a:pt x="5650" y="19680"/>
                          <a:pt x="5732" y="19641"/>
                        </a:cubicBezTo>
                        <a:cubicBezTo>
                          <a:pt x="5897" y="19559"/>
                          <a:pt x="6066" y="19477"/>
                          <a:pt x="6234" y="19395"/>
                        </a:cubicBezTo>
                        <a:cubicBezTo>
                          <a:pt x="6277" y="19376"/>
                          <a:pt x="6320" y="19352"/>
                          <a:pt x="6363" y="19333"/>
                        </a:cubicBezTo>
                        <a:cubicBezTo>
                          <a:pt x="6403" y="19308"/>
                          <a:pt x="6446" y="19284"/>
                          <a:pt x="6489" y="19260"/>
                        </a:cubicBezTo>
                        <a:cubicBezTo>
                          <a:pt x="6571" y="19217"/>
                          <a:pt x="6657" y="19169"/>
                          <a:pt x="6743" y="19120"/>
                        </a:cubicBezTo>
                        <a:cubicBezTo>
                          <a:pt x="6911" y="19024"/>
                          <a:pt x="7083" y="18933"/>
                          <a:pt x="7254" y="18836"/>
                        </a:cubicBezTo>
                        <a:cubicBezTo>
                          <a:pt x="7337" y="18778"/>
                          <a:pt x="7423" y="18720"/>
                          <a:pt x="7505" y="18662"/>
                        </a:cubicBezTo>
                        <a:cubicBezTo>
                          <a:pt x="7591" y="18609"/>
                          <a:pt x="7674" y="18547"/>
                          <a:pt x="7756" y="18484"/>
                        </a:cubicBezTo>
                        <a:cubicBezTo>
                          <a:pt x="8086" y="18238"/>
                          <a:pt x="8413" y="17968"/>
                          <a:pt x="8727" y="17674"/>
                        </a:cubicBezTo>
                        <a:cubicBezTo>
                          <a:pt x="9040" y="17380"/>
                          <a:pt x="9344" y="17067"/>
                          <a:pt x="9638" y="16743"/>
                        </a:cubicBezTo>
                        <a:cubicBezTo>
                          <a:pt x="9932" y="16416"/>
                          <a:pt x="10213" y="16078"/>
                          <a:pt x="10487" y="15736"/>
                        </a:cubicBezTo>
                        <a:cubicBezTo>
                          <a:pt x="11028" y="15051"/>
                          <a:pt x="11527" y="14347"/>
                          <a:pt x="11982" y="13672"/>
                        </a:cubicBezTo>
                        <a:cubicBezTo>
                          <a:pt x="12434" y="13002"/>
                          <a:pt x="12906" y="12264"/>
                          <a:pt x="13385" y="11493"/>
                        </a:cubicBezTo>
                        <a:cubicBezTo>
                          <a:pt x="13867" y="10726"/>
                          <a:pt x="14362" y="9931"/>
                          <a:pt x="14864" y="9150"/>
                        </a:cubicBezTo>
                        <a:cubicBezTo>
                          <a:pt x="14993" y="8952"/>
                          <a:pt x="15119" y="8759"/>
                          <a:pt x="15247" y="8566"/>
                        </a:cubicBezTo>
                        <a:cubicBezTo>
                          <a:pt x="15310" y="8470"/>
                          <a:pt x="15373" y="8374"/>
                          <a:pt x="15439" y="8282"/>
                        </a:cubicBezTo>
                        <a:lnTo>
                          <a:pt x="15535" y="8137"/>
                        </a:lnTo>
                        <a:lnTo>
                          <a:pt x="15634" y="8002"/>
                        </a:lnTo>
                        <a:cubicBezTo>
                          <a:pt x="15901" y="7636"/>
                          <a:pt x="16168" y="7270"/>
                          <a:pt x="16429" y="6913"/>
                        </a:cubicBezTo>
                        <a:cubicBezTo>
                          <a:pt x="16561" y="6729"/>
                          <a:pt x="16690" y="6551"/>
                          <a:pt x="16822" y="6378"/>
                        </a:cubicBezTo>
                        <a:cubicBezTo>
                          <a:pt x="16885" y="6286"/>
                          <a:pt x="16951" y="6199"/>
                          <a:pt x="17014" y="6112"/>
                        </a:cubicBezTo>
                        <a:cubicBezTo>
                          <a:pt x="17080" y="6026"/>
                          <a:pt x="17142" y="5939"/>
                          <a:pt x="17208" y="5852"/>
                        </a:cubicBezTo>
                        <a:cubicBezTo>
                          <a:pt x="17466" y="5510"/>
                          <a:pt x="17717" y="5177"/>
                          <a:pt x="17961" y="4854"/>
                        </a:cubicBezTo>
                        <a:cubicBezTo>
                          <a:pt x="19922" y="2260"/>
                          <a:pt x="21408" y="298"/>
                          <a:pt x="21408" y="298"/>
                        </a:cubicBezTo>
                        <a:cubicBezTo>
                          <a:pt x="21536" y="130"/>
                          <a:pt x="21544" y="0"/>
                          <a:pt x="21477"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22" name="Google Shape;630;p7"/>
                  <p:cNvSpPr/>
                  <p:nvPr/>
                </p:nvSpPr>
                <p:spPr>
                  <a:xfrm rot="2530133" flipH="1">
                    <a:off x="199661" y="378711"/>
                    <a:ext cx="188578" cy="21706"/>
                  </a:xfrm>
                  <a:custGeom>
                    <a:avLst/>
                    <a:gdLst/>
                    <a:ahLst/>
                    <a:cxnLst>
                      <a:cxn ang="0">
                        <a:pos x="wd2" y="hd2"/>
                      </a:cxn>
                      <a:cxn ang="5400000">
                        <a:pos x="wd2" y="hd2"/>
                      </a:cxn>
                      <a:cxn ang="10800000">
                        <a:pos x="wd2" y="hd2"/>
                      </a:cxn>
                      <a:cxn ang="16200000">
                        <a:pos x="wd2" y="hd2"/>
                      </a:cxn>
                    </a:cxnLst>
                    <a:rect l="0" t="0" r="r" b="b"/>
                    <a:pathLst>
                      <a:path w="21416" h="21600" extrusionOk="0">
                        <a:moveTo>
                          <a:pt x="15219" y="0"/>
                        </a:moveTo>
                        <a:cubicBezTo>
                          <a:pt x="14708" y="0"/>
                          <a:pt x="14182" y="97"/>
                          <a:pt x="13644" y="194"/>
                        </a:cubicBezTo>
                        <a:cubicBezTo>
                          <a:pt x="13382" y="194"/>
                          <a:pt x="13120" y="291"/>
                          <a:pt x="12858" y="291"/>
                        </a:cubicBezTo>
                        <a:cubicBezTo>
                          <a:pt x="12727" y="388"/>
                          <a:pt x="12595" y="388"/>
                          <a:pt x="12464" y="388"/>
                        </a:cubicBezTo>
                        <a:cubicBezTo>
                          <a:pt x="12333" y="486"/>
                          <a:pt x="12202" y="583"/>
                          <a:pt x="12071" y="583"/>
                        </a:cubicBezTo>
                        <a:cubicBezTo>
                          <a:pt x="11559" y="866"/>
                          <a:pt x="11061" y="1157"/>
                          <a:pt x="10601" y="1449"/>
                        </a:cubicBezTo>
                        <a:cubicBezTo>
                          <a:pt x="10339" y="1643"/>
                          <a:pt x="10063" y="1829"/>
                          <a:pt x="9788" y="2023"/>
                        </a:cubicBezTo>
                        <a:cubicBezTo>
                          <a:pt x="9512" y="2315"/>
                          <a:pt x="9224" y="2606"/>
                          <a:pt x="8935" y="2889"/>
                        </a:cubicBezTo>
                        <a:cubicBezTo>
                          <a:pt x="8358" y="3472"/>
                          <a:pt x="7767" y="4046"/>
                          <a:pt x="7176" y="4726"/>
                        </a:cubicBezTo>
                        <a:cubicBezTo>
                          <a:pt x="6587" y="5495"/>
                          <a:pt x="5983" y="6361"/>
                          <a:pt x="5406" y="7130"/>
                        </a:cubicBezTo>
                        <a:cubicBezTo>
                          <a:pt x="5117" y="7615"/>
                          <a:pt x="4828" y="7996"/>
                          <a:pt x="4553" y="8384"/>
                        </a:cubicBezTo>
                        <a:cubicBezTo>
                          <a:pt x="4277" y="8870"/>
                          <a:pt x="4015" y="9347"/>
                          <a:pt x="3753" y="9833"/>
                        </a:cubicBezTo>
                        <a:cubicBezTo>
                          <a:pt x="3228" y="10796"/>
                          <a:pt x="2729" y="11662"/>
                          <a:pt x="2283" y="12431"/>
                        </a:cubicBezTo>
                        <a:cubicBezTo>
                          <a:pt x="1851" y="13394"/>
                          <a:pt x="1457" y="14260"/>
                          <a:pt x="1129" y="14940"/>
                        </a:cubicBezTo>
                        <a:cubicBezTo>
                          <a:pt x="486" y="16380"/>
                          <a:pt x="93" y="17246"/>
                          <a:pt x="93" y="17246"/>
                        </a:cubicBezTo>
                        <a:cubicBezTo>
                          <a:pt x="-97" y="17804"/>
                          <a:pt x="31" y="21600"/>
                          <a:pt x="240" y="21600"/>
                        </a:cubicBezTo>
                        <a:cubicBezTo>
                          <a:pt x="248" y="21600"/>
                          <a:pt x="256" y="21592"/>
                          <a:pt x="263" y="21584"/>
                        </a:cubicBezTo>
                        <a:cubicBezTo>
                          <a:pt x="263" y="21584"/>
                          <a:pt x="657" y="20912"/>
                          <a:pt x="1312" y="19852"/>
                        </a:cubicBezTo>
                        <a:cubicBezTo>
                          <a:pt x="1641" y="19366"/>
                          <a:pt x="2021" y="18695"/>
                          <a:pt x="2467" y="18023"/>
                        </a:cubicBezTo>
                        <a:cubicBezTo>
                          <a:pt x="2913" y="17440"/>
                          <a:pt x="3398" y="16866"/>
                          <a:pt x="3924" y="16186"/>
                        </a:cubicBezTo>
                        <a:cubicBezTo>
                          <a:pt x="4186" y="15805"/>
                          <a:pt x="4448" y="15514"/>
                          <a:pt x="4724" y="15134"/>
                        </a:cubicBezTo>
                        <a:cubicBezTo>
                          <a:pt x="4999" y="14842"/>
                          <a:pt x="5288" y="14551"/>
                          <a:pt x="5577" y="14260"/>
                        </a:cubicBezTo>
                        <a:cubicBezTo>
                          <a:pt x="6154" y="13685"/>
                          <a:pt x="6745" y="13102"/>
                          <a:pt x="7321" y="12528"/>
                        </a:cubicBezTo>
                        <a:cubicBezTo>
                          <a:pt x="7911" y="12050"/>
                          <a:pt x="8502" y="11565"/>
                          <a:pt x="9066" y="11176"/>
                        </a:cubicBezTo>
                        <a:cubicBezTo>
                          <a:pt x="9355" y="10893"/>
                          <a:pt x="9630" y="10699"/>
                          <a:pt x="9906" y="10505"/>
                        </a:cubicBezTo>
                        <a:cubicBezTo>
                          <a:pt x="10181" y="10310"/>
                          <a:pt x="10444" y="10116"/>
                          <a:pt x="10706" y="10027"/>
                        </a:cubicBezTo>
                        <a:cubicBezTo>
                          <a:pt x="11165" y="9639"/>
                          <a:pt x="11651" y="9347"/>
                          <a:pt x="12162" y="8967"/>
                        </a:cubicBezTo>
                        <a:cubicBezTo>
                          <a:pt x="12280" y="8870"/>
                          <a:pt x="12411" y="8773"/>
                          <a:pt x="12529" y="8676"/>
                        </a:cubicBezTo>
                        <a:cubicBezTo>
                          <a:pt x="12660" y="8676"/>
                          <a:pt x="12792" y="8578"/>
                          <a:pt x="12923" y="8578"/>
                        </a:cubicBezTo>
                        <a:cubicBezTo>
                          <a:pt x="13186" y="8384"/>
                          <a:pt x="13435" y="8287"/>
                          <a:pt x="13697" y="8190"/>
                        </a:cubicBezTo>
                        <a:cubicBezTo>
                          <a:pt x="14222" y="7907"/>
                          <a:pt x="14733" y="7615"/>
                          <a:pt x="15245" y="7421"/>
                        </a:cubicBezTo>
                        <a:cubicBezTo>
                          <a:pt x="15757" y="7227"/>
                          <a:pt x="16256" y="7130"/>
                          <a:pt x="16714" y="7033"/>
                        </a:cubicBezTo>
                        <a:cubicBezTo>
                          <a:pt x="17345" y="6782"/>
                          <a:pt x="17922" y="6782"/>
                          <a:pt x="18416" y="6782"/>
                        </a:cubicBezTo>
                        <a:cubicBezTo>
                          <a:pt x="18662" y="6782"/>
                          <a:pt x="18888" y="6782"/>
                          <a:pt x="19089" y="6749"/>
                        </a:cubicBezTo>
                        <a:cubicBezTo>
                          <a:pt x="19588" y="6749"/>
                          <a:pt x="19944" y="6749"/>
                          <a:pt x="20082" y="6693"/>
                        </a:cubicBezTo>
                        <a:cubicBezTo>
                          <a:pt x="20092" y="6741"/>
                          <a:pt x="20103" y="6790"/>
                          <a:pt x="20112" y="6847"/>
                        </a:cubicBezTo>
                        <a:cubicBezTo>
                          <a:pt x="20152" y="6944"/>
                          <a:pt x="20191" y="7033"/>
                          <a:pt x="20230" y="7130"/>
                        </a:cubicBezTo>
                        <a:cubicBezTo>
                          <a:pt x="20296" y="7324"/>
                          <a:pt x="20348" y="7421"/>
                          <a:pt x="20414" y="7518"/>
                        </a:cubicBezTo>
                        <a:cubicBezTo>
                          <a:pt x="20519" y="7713"/>
                          <a:pt x="20610" y="7907"/>
                          <a:pt x="20690" y="7996"/>
                        </a:cubicBezTo>
                        <a:cubicBezTo>
                          <a:pt x="20847" y="8190"/>
                          <a:pt x="20952" y="8287"/>
                          <a:pt x="21030" y="8384"/>
                        </a:cubicBezTo>
                        <a:cubicBezTo>
                          <a:pt x="21188" y="8578"/>
                          <a:pt x="21201" y="8578"/>
                          <a:pt x="21201" y="8578"/>
                        </a:cubicBezTo>
                        <a:cubicBezTo>
                          <a:pt x="21425" y="8578"/>
                          <a:pt x="21503" y="4912"/>
                          <a:pt x="21294" y="4241"/>
                        </a:cubicBezTo>
                        <a:cubicBezTo>
                          <a:pt x="21294" y="4241"/>
                          <a:pt x="21280" y="4241"/>
                          <a:pt x="21136" y="4046"/>
                        </a:cubicBezTo>
                        <a:cubicBezTo>
                          <a:pt x="21057" y="3949"/>
                          <a:pt x="20952" y="3763"/>
                          <a:pt x="20808" y="3569"/>
                        </a:cubicBezTo>
                        <a:cubicBezTo>
                          <a:pt x="20743" y="3472"/>
                          <a:pt x="20650" y="3375"/>
                          <a:pt x="20572" y="3181"/>
                        </a:cubicBezTo>
                        <a:cubicBezTo>
                          <a:pt x="20532" y="3083"/>
                          <a:pt x="20479" y="2986"/>
                          <a:pt x="20441" y="2889"/>
                        </a:cubicBezTo>
                        <a:cubicBezTo>
                          <a:pt x="20414" y="2800"/>
                          <a:pt x="20401" y="2703"/>
                          <a:pt x="20375" y="2703"/>
                        </a:cubicBezTo>
                        <a:cubicBezTo>
                          <a:pt x="20361" y="2606"/>
                          <a:pt x="20348" y="2606"/>
                          <a:pt x="20335" y="2509"/>
                        </a:cubicBezTo>
                        <a:lnTo>
                          <a:pt x="20230" y="2217"/>
                        </a:lnTo>
                        <a:lnTo>
                          <a:pt x="20179" y="2120"/>
                        </a:lnTo>
                        <a:cubicBezTo>
                          <a:pt x="20126" y="2023"/>
                          <a:pt x="19746" y="1740"/>
                          <a:pt x="19128" y="1352"/>
                        </a:cubicBezTo>
                        <a:cubicBezTo>
                          <a:pt x="18511" y="963"/>
                          <a:pt x="17672" y="291"/>
                          <a:pt x="16714" y="291"/>
                        </a:cubicBezTo>
                        <a:cubicBezTo>
                          <a:pt x="16243" y="194"/>
                          <a:pt x="15744" y="97"/>
                          <a:pt x="15219"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23" name="Google Shape;631;p7"/>
                  <p:cNvSpPr/>
                  <p:nvPr/>
                </p:nvSpPr>
                <p:spPr>
                  <a:xfrm rot="2530133" flipH="1">
                    <a:off x="329629" y="127856"/>
                    <a:ext cx="71401" cy="132874"/>
                  </a:xfrm>
                  <a:custGeom>
                    <a:avLst/>
                    <a:gdLst/>
                    <a:ahLst/>
                    <a:cxnLst>
                      <a:cxn ang="0">
                        <a:pos x="wd2" y="hd2"/>
                      </a:cxn>
                      <a:cxn ang="5400000">
                        <a:pos x="wd2" y="hd2"/>
                      </a:cxn>
                      <a:cxn ang="10800000">
                        <a:pos x="wd2" y="hd2"/>
                      </a:cxn>
                      <a:cxn ang="16200000">
                        <a:pos x="wd2" y="hd2"/>
                      </a:cxn>
                    </a:cxnLst>
                    <a:rect l="0" t="0" r="r" b="b"/>
                    <a:pathLst>
                      <a:path w="21368" h="21600" extrusionOk="0">
                        <a:moveTo>
                          <a:pt x="20348" y="0"/>
                        </a:moveTo>
                        <a:cubicBezTo>
                          <a:pt x="20148" y="0"/>
                          <a:pt x="19968" y="24"/>
                          <a:pt x="19875" y="81"/>
                        </a:cubicBezTo>
                        <a:cubicBezTo>
                          <a:pt x="19875" y="81"/>
                          <a:pt x="19494" y="489"/>
                          <a:pt x="18908" y="1150"/>
                        </a:cubicBezTo>
                        <a:cubicBezTo>
                          <a:pt x="18321" y="1859"/>
                          <a:pt x="17491" y="2772"/>
                          <a:pt x="16556" y="3873"/>
                        </a:cubicBezTo>
                        <a:cubicBezTo>
                          <a:pt x="14759" y="6045"/>
                          <a:pt x="12546" y="8737"/>
                          <a:pt x="10784" y="10847"/>
                        </a:cubicBezTo>
                        <a:cubicBezTo>
                          <a:pt x="9918" y="11901"/>
                          <a:pt x="8917" y="13081"/>
                          <a:pt x="7845" y="14262"/>
                        </a:cubicBezTo>
                        <a:cubicBezTo>
                          <a:pt x="6739" y="15442"/>
                          <a:pt x="5563" y="16607"/>
                          <a:pt x="4422" y="17630"/>
                        </a:cubicBezTo>
                        <a:cubicBezTo>
                          <a:pt x="3835" y="18134"/>
                          <a:pt x="3281" y="18622"/>
                          <a:pt x="2764" y="19047"/>
                        </a:cubicBezTo>
                        <a:cubicBezTo>
                          <a:pt x="2244" y="19456"/>
                          <a:pt x="1759" y="19834"/>
                          <a:pt x="1382" y="20148"/>
                        </a:cubicBezTo>
                        <a:cubicBezTo>
                          <a:pt x="551" y="20763"/>
                          <a:pt x="31" y="21140"/>
                          <a:pt x="31" y="21140"/>
                        </a:cubicBezTo>
                        <a:cubicBezTo>
                          <a:pt x="-166" y="21307"/>
                          <a:pt x="603" y="21600"/>
                          <a:pt x="1080" y="21600"/>
                        </a:cubicBezTo>
                        <a:cubicBezTo>
                          <a:pt x="1187" y="21600"/>
                          <a:pt x="1283" y="21584"/>
                          <a:pt x="1347" y="21550"/>
                        </a:cubicBezTo>
                        <a:cubicBezTo>
                          <a:pt x="1347" y="21550"/>
                          <a:pt x="1933" y="21188"/>
                          <a:pt x="2900" y="20606"/>
                        </a:cubicBezTo>
                        <a:cubicBezTo>
                          <a:pt x="3350" y="20306"/>
                          <a:pt x="3905" y="19944"/>
                          <a:pt x="4526" y="19519"/>
                        </a:cubicBezTo>
                        <a:cubicBezTo>
                          <a:pt x="5113" y="19109"/>
                          <a:pt x="5772" y="18637"/>
                          <a:pt x="6463" y="18150"/>
                        </a:cubicBezTo>
                        <a:cubicBezTo>
                          <a:pt x="7775" y="17126"/>
                          <a:pt x="9158" y="15978"/>
                          <a:pt x="10403" y="14797"/>
                        </a:cubicBezTo>
                        <a:cubicBezTo>
                          <a:pt x="11649" y="13601"/>
                          <a:pt x="12790" y="12404"/>
                          <a:pt x="13652" y="11335"/>
                        </a:cubicBezTo>
                        <a:cubicBezTo>
                          <a:pt x="15450" y="9209"/>
                          <a:pt x="17282" y="6439"/>
                          <a:pt x="18768" y="4220"/>
                        </a:cubicBezTo>
                        <a:cubicBezTo>
                          <a:pt x="20255" y="1984"/>
                          <a:pt x="21361" y="300"/>
                          <a:pt x="21361" y="300"/>
                        </a:cubicBezTo>
                        <a:cubicBezTo>
                          <a:pt x="21434" y="135"/>
                          <a:pt x="20824" y="0"/>
                          <a:pt x="20348"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nvGrpSpPr>
              <p:cNvPr id="732" name="Google Shape;632;p7"/>
              <p:cNvGrpSpPr/>
              <p:nvPr/>
            </p:nvGrpSpPr>
            <p:grpSpPr>
              <a:xfrm>
                <a:off x="475467" y="143904"/>
                <a:ext cx="996848" cy="1043737"/>
                <a:chOff x="0" y="0"/>
                <a:chExt cx="996846" cy="1043736"/>
              </a:xfrm>
            </p:grpSpPr>
            <p:sp>
              <p:nvSpPr>
                <p:cNvPr id="726" name="Google Shape;633;p7"/>
                <p:cNvSpPr/>
                <p:nvPr/>
              </p:nvSpPr>
              <p:spPr>
                <a:xfrm rot="1398550" flipH="1">
                  <a:off x="205908" y="102983"/>
                  <a:ext cx="672555" cy="737084"/>
                </a:xfrm>
                <a:custGeom>
                  <a:avLst/>
                  <a:gdLst/>
                  <a:ahLst/>
                  <a:cxnLst>
                    <a:cxn ang="0">
                      <a:pos x="wd2" y="hd2"/>
                    </a:cxn>
                    <a:cxn ang="5400000">
                      <a:pos x="wd2" y="hd2"/>
                    </a:cxn>
                    <a:cxn ang="10800000">
                      <a:pos x="wd2" y="hd2"/>
                    </a:cxn>
                    <a:cxn ang="16200000">
                      <a:pos x="wd2" y="hd2"/>
                    </a:cxn>
                  </a:cxnLst>
                  <a:rect l="0" t="0" r="r" b="b"/>
                  <a:pathLst>
                    <a:path w="21413" h="21600" extrusionOk="0">
                      <a:moveTo>
                        <a:pt x="5574" y="0"/>
                      </a:moveTo>
                      <a:cubicBezTo>
                        <a:pt x="4946" y="0"/>
                        <a:pt x="4323" y="51"/>
                        <a:pt x="3718" y="162"/>
                      </a:cubicBezTo>
                      <a:cubicBezTo>
                        <a:pt x="2331" y="418"/>
                        <a:pt x="853" y="1013"/>
                        <a:pt x="264" y="2026"/>
                      </a:cubicBezTo>
                      <a:cubicBezTo>
                        <a:pt x="246" y="2040"/>
                        <a:pt x="231" y="2052"/>
                        <a:pt x="212" y="2066"/>
                      </a:cubicBezTo>
                      <a:cubicBezTo>
                        <a:pt x="87" y="2143"/>
                        <a:pt x="73" y="2253"/>
                        <a:pt x="117" y="2344"/>
                      </a:cubicBezTo>
                      <a:cubicBezTo>
                        <a:pt x="69" y="2475"/>
                        <a:pt x="36" y="2608"/>
                        <a:pt x="18" y="2753"/>
                      </a:cubicBezTo>
                      <a:cubicBezTo>
                        <a:pt x="-148" y="4044"/>
                        <a:pt x="860" y="5315"/>
                        <a:pt x="1801" y="6316"/>
                      </a:cubicBezTo>
                      <a:cubicBezTo>
                        <a:pt x="4019" y="8674"/>
                        <a:pt x="7112" y="10391"/>
                        <a:pt x="10003" y="12215"/>
                      </a:cubicBezTo>
                      <a:cubicBezTo>
                        <a:pt x="13019" y="14125"/>
                        <a:pt x="15273" y="16131"/>
                        <a:pt x="17211" y="18735"/>
                      </a:cubicBezTo>
                      <a:cubicBezTo>
                        <a:pt x="17558" y="19202"/>
                        <a:pt x="19069" y="21600"/>
                        <a:pt x="20201" y="21600"/>
                      </a:cubicBezTo>
                      <a:cubicBezTo>
                        <a:pt x="20294" y="21600"/>
                        <a:pt x="20384" y="21584"/>
                        <a:pt x="20470" y="21550"/>
                      </a:cubicBezTo>
                      <a:cubicBezTo>
                        <a:pt x="21452" y="21164"/>
                        <a:pt x="21400" y="18625"/>
                        <a:pt x="21412" y="17861"/>
                      </a:cubicBezTo>
                      <a:cubicBezTo>
                        <a:pt x="21426" y="16681"/>
                        <a:pt x="21242" y="15489"/>
                        <a:pt x="20963" y="14323"/>
                      </a:cubicBezTo>
                      <a:cubicBezTo>
                        <a:pt x="20882" y="13983"/>
                        <a:pt x="20793" y="13648"/>
                        <a:pt x="20702" y="13313"/>
                      </a:cubicBezTo>
                      <a:cubicBezTo>
                        <a:pt x="19988" y="10796"/>
                        <a:pt x="18822" y="8203"/>
                        <a:pt x="17152" y="5965"/>
                      </a:cubicBezTo>
                      <a:cubicBezTo>
                        <a:pt x="15608" y="3896"/>
                        <a:pt x="13438" y="1916"/>
                        <a:pt x="10566" y="911"/>
                      </a:cubicBezTo>
                      <a:cubicBezTo>
                        <a:pt x="9041" y="377"/>
                        <a:pt x="7290" y="0"/>
                        <a:pt x="5574" y="0"/>
                      </a:cubicBezTo>
                      <a:close/>
                    </a:path>
                  </a:pathLst>
                </a:custGeom>
                <a:solidFill>
                  <a:srgbClr val="75D9C3"/>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nvGrpSpPr>
                <p:cNvPr id="731" name="Google Shape;634;p7"/>
                <p:cNvGrpSpPr/>
                <p:nvPr/>
              </p:nvGrpSpPr>
              <p:grpSpPr>
                <a:xfrm>
                  <a:off x="-1" y="101613"/>
                  <a:ext cx="745107" cy="942124"/>
                  <a:chOff x="0" y="0"/>
                  <a:chExt cx="745105" cy="942122"/>
                </a:xfrm>
              </p:grpSpPr>
              <p:sp>
                <p:nvSpPr>
                  <p:cNvPr id="727" name="Google Shape;635;p7"/>
                  <p:cNvSpPr/>
                  <p:nvPr/>
                </p:nvSpPr>
                <p:spPr>
                  <a:xfrm rot="1398550" flipH="1">
                    <a:off x="145793" y="55837"/>
                    <a:ext cx="453519" cy="830448"/>
                  </a:xfrm>
                  <a:custGeom>
                    <a:avLst/>
                    <a:gdLst/>
                    <a:ahLst/>
                    <a:cxnLst>
                      <a:cxn ang="0">
                        <a:pos x="wd2" y="hd2"/>
                      </a:cxn>
                      <a:cxn ang="5400000">
                        <a:pos x="wd2" y="hd2"/>
                      </a:cxn>
                      <a:cxn ang="10800000">
                        <a:pos x="wd2" y="hd2"/>
                      </a:cxn>
                      <a:cxn ang="16200000">
                        <a:pos x="wd2" y="hd2"/>
                      </a:cxn>
                    </a:cxnLst>
                    <a:rect l="0" t="0" r="r" b="b"/>
                    <a:pathLst>
                      <a:path w="21539" h="21600" extrusionOk="0">
                        <a:moveTo>
                          <a:pt x="63" y="0"/>
                        </a:moveTo>
                        <a:cubicBezTo>
                          <a:pt x="-52" y="0"/>
                          <a:pt x="-20" y="70"/>
                          <a:pt x="245" y="173"/>
                        </a:cubicBezTo>
                        <a:cubicBezTo>
                          <a:pt x="245" y="173"/>
                          <a:pt x="431" y="246"/>
                          <a:pt x="777" y="382"/>
                        </a:cubicBezTo>
                        <a:cubicBezTo>
                          <a:pt x="953" y="447"/>
                          <a:pt x="1161" y="533"/>
                          <a:pt x="1403" y="631"/>
                        </a:cubicBezTo>
                        <a:cubicBezTo>
                          <a:pt x="1523" y="681"/>
                          <a:pt x="1655" y="734"/>
                          <a:pt x="1792" y="792"/>
                        </a:cubicBezTo>
                        <a:cubicBezTo>
                          <a:pt x="1929" y="848"/>
                          <a:pt x="2072" y="911"/>
                          <a:pt x="2226" y="974"/>
                        </a:cubicBezTo>
                        <a:cubicBezTo>
                          <a:pt x="2834" y="1228"/>
                          <a:pt x="3537" y="1548"/>
                          <a:pt x="4310" y="1910"/>
                        </a:cubicBezTo>
                        <a:cubicBezTo>
                          <a:pt x="5078" y="2278"/>
                          <a:pt x="5907" y="2696"/>
                          <a:pt x="6751" y="3157"/>
                        </a:cubicBezTo>
                        <a:cubicBezTo>
                          <a:pt x="8431" y="4081"/>
                          <a:pt x="10131" y="5187"/>
                          <a:pt x="11574" y="6353"/>
                        </a:cubicBezTo>
                        <a:cubicBezTo>
                          <a:pt x="12293" y="6934"/>
                          <a:pt x="12951" y="7534"/>
                          <a:pt x="13554" y="8118"/>
                        </a:cubicBezTo>
                        <a:cubicBezTo>
                          <a:pt x="13631" y="8191"/>
                          <a:pt x="13708" y="8264"/>
                          <a:pt x="13785" y="8335"/>
                        </a:cubicBezTo>
                        <a:cubicBezTo>
                          <a:pt x="13856" y="8408"/>
                          <a:pt x="13928" y="8481"/>
                          <a:pt x="14004" y="8554"/>
                        </a:cubicBezTo>
                        <a:cubicBezTo>
                          <a:pt x="14147" y="8700"/>
                          <a:pt x="14289" y="8841"/>
                          <a:pt x="14427" y="8984"/>
                        </a:cubicBezTo>
                        <a:cubicBezTo>
                          <a:pt x="14564" y="9125"/>
                          <a:pt x="14696" y="9266"/>
                          <a:pt x="14827" y="9405"/>
                        </a:cubicBezTo>
                        <a:cubicBezTo>
                          <a:pt x="14860" y="9440"/>
                          <a:pt x="14893" y="9475"/>
                          <a:pt x="14926" y="9508"/>
                        </a:cubicBezTo>
                        <a:cubicBezTo>
                          <a:pt x="14959" y="9544"/>
                          <a:pt x="14986" y="9579"/>
                          <a:pt x="15019" y="9614"/>
                        </a:cubicBezTo>
                        <a:cubicBezTo>
                          <a:pt x="15080" y="9682"/>
                          <a:pt x="15140" y="9750"/>
                          <a:pt x="15206" y="9818"/>
                        </a:cubicBezTo>
                        <a:cubicBezTo>
                          <a:pt x="15453" y="10087"/>
                          <a:pt x="15689" y="10369"/>
                          <a:pt x="15941" y="10659"/>
                        </a:cubicBezTo>
                        <a:cubicBezTo>
                          <a:pt x="16061" y="10805"/>
                          <a:pt x="16182" y="10954"/>
                          <a:pt x="16303" y="11102"/>
                        </a:cubicBezTo>
                        <a:cubicBezTo>
                          <a:pt x="16363" y="11175"/>
                          <a:pt x="16429" y="11251"/>
                          <a:pt x="16490" y="11326"/>
                        </a:cubicBezTo>
                        <a:cubicBezTo>
                          <a:pt x="16544" y="11402"/>
                          <a:pt x="16605" y="11478"/>
                          <a:pt x="16665" y="11553"/>
                        </a:cubicBezTo>
                        <a:cubicBezTo>
                          <a:pt x="16725" y="11631"/>
                          <a:pt x="16786" y="11707"/>
                          <a:pt x="16841" y="11785"/>
                        </a:cubicBezTo>
                        <a:cubicBezTo>
                          <a:pt x="16873" y="11823"/>
                          <a:pt x="16901" y="11860"/>
                          <a:pt x="16934" y="11898"/>
                        </a:cubicBezTo>
                        <a:cubicBezTo>
                          <a:pt x="16961" y="11938"/>
                          <a:pt x="16989" y="11976"/>
                          <a:pt x="17022" y="12017"/>
                        </a:cubicBezTo>
                        <a:cubicBezTo>
                          <a:pt x="17137" y="12173"/>
                          <a:pt x="17252" y="12329"/>
                          <a:pt x="17367" y="12485"/>
                        </a:cubicBezTo>
                        <a:cubicBezTo>
                          <a:pt x="17587" y="12802"/>
                          <a:pt x="17817" y="13120"/>
                          <a:pt x="18026" y="13442"/>
                        </a:cubicBezTo>
                        <a:cubicBezTo>
                          <a:pt x="18240" y="13764"/>
                          <a:pt x="18437" y="14087"/>
                          <a:pt x="18634" y="14409"/>
                        </a:cubicBezTo>
                        <a:cubicBezTo>
                          <a:pt x="18734" y="14570"/>
                          <a:pt x="18827" y="14731"/>
                          <a:pt x="18920" y="14892"/>
                        </a:cubicBezTo>
                        <a:cubicBezTo>
                          <a:pt x="19013" y="15051"/>
                          <a:pt x="19101" y="15212"/>
                          <a:pt x="19189" y="15371"/>
                        </a:cubicBezTo>
                        <a:cubicBezTo>
                          <a:pt x="19233" y="15452"/>
                          <a:pt x="19276" y="15530"/>
                          <a:pt x="19321" y="15610"/>
                        </a:cubicBezTo>
                        <a:cubicBezTo>
                          <a:pt x="19359" y="15688"/>
                          <a:pt x="19403" y="15766"/>
                          <a:pt x="19441" y="15847"/>
                        </a:cubicBezTo>
                        <a:cubicBezTo>
                          <a:pt x="19480" y="15925"/>
                          <a:pt x="19523" y="16003"/>
                          <a:pt x="19562" y="16081"/>
                        </a:cubicBezTo>
                        <a:cubicBezTo>
                          <a:pt x="19600" y="16159"/>
                          <a:pt x="19644" y="16237"/>
                          <a:pt x="19677" y="16313"/>
                        </a:cubicBezTo>
                        <a:cubicBezTo>
                          <a:pt x="19820" y="16622"/>
                          <a:pt x="19962" y="16927"/>
                          <a:pt x="20078" y="17222"/>
                        </a:cubicBezTo>
                        <a:cubicBezTo>
                          <a:pt x="20560" y="18406"/>
                          <a:pt x="20840" y="19458"/>
                          <a:pt x="21016" y="20211"/>
                        </a:cubicBezTo>
                        <a:cubicBezTo>
                          <a:pt x="21060" y="20400"/>
                          <a:pt x="21098" y="20571"/>
                          <a:pt x="21131" y="20720"/>
                        </a:cubicBezTo>
                        <a:cubicBezTo>
                          <a:pt x="21169" y="20866"/>
                          <a:pt x="21196" y="20994"/>
                          <a:pt x="21213" y="21097"/>
                        </a:cubicBezTo>
                        <a:cubicBezTo>
                          <a:pt x="21257" y="21307"/>
                          <a:pt x="21284" y="21420"/>
                          <a:pt x="21284" y="21420"/>
                        </a:cubicBezTo>
                        <a:cubicBezTo>
                          <a:pt x="21314" y="21540"/>
                          <a:pt x="21381" y="21600"/>
                          <a:pt x="21439" y="21600"/>
                        </a:cubicBezTo>
                        <a:cubicBezTo>
                          <a:pt x="21498" y="21600"/>
                          <a:pt x="21548" y="21536"/>
                          <a:pt x="21537" y="21410"/>
                        </a:cubicBezTo>
                        <a:cubicBezTo>
                          <a:pt x="21537" y="21410"/>
                          <a:pt x="21515" y="21296"/>
                          <a:pt x="21482" y="21088"/>
                        </a:cubicBezTo>
                        <a:cubicBezTo>
                          <a:pt x="21460" y="20984"/>
                          <a:pt x="21438" y="20856"/>
                          <a:pt x="21411" y="20707"/>
                        </a:cubicBezTo>
                        <a:cubicBezTo>
                          <a:pt x="21378" y="20559"/>
                          <a:pt x="21345" y="20387"/>
                          <a:pt x="21307" y="20199"/>
                        </a:cubicBezTo>
                        <a:cubicBezTo>
                          <a:pt x="21147" y="19443"/>
                          <a:pt x="20901" y="18385"/>
                          <a:pt x="20445" y="17192"/>
                        </a:cubicBezTo>
                        <a:cubicBezTo>
                          <a:pt x="20335" y="16894"/>
                          <a:pt x="20198" y="16587"/>
                          <a:pt x="20061" y="16275"/>
                        </a:cubicBezTo>
                        <a:cubicBezTo>
                          <a:pt x="20033" y="16197"/>
                          <a:pt x="19990" y="16119"/>
                          <a:pt x="19951" y="16041"/>
                        </a:cubicBezTo>
                        <a:cubicBezTo>
                          <a:pt x="19913" y="15963"/>
                          <a:pt x="19874" y="15882"/>
                          <a:pt x="19836" y="15804"/>
                        </a:cubicBezTo>
                        <a:cubicBezTo>
                          <a:pt x="19797" y="15724"/>
                          <a:pt x="19759" y="15645"/>
                          <a:pt x="19721" y="15565"/>
                        </a:cubicBezTo>
                        <a:cubicBezTo>
                          <a:pt x="19677" y="15487"/>
                          <a:pt x="19633" y="15406"/>
                          <a:pt x="19589" y="15325"/>
                        </a:cubicBezTo>
                        <a:cubicBezTo>
                          <a:pt x="19507" y="15164"/>
                          <a:pt x="19425" y="15003"/>
                          <a:pt x="19331" y="14842"/>
                        </a:cubicBezTo>
                        <a:cubicBezTo>
                          <a:pt x="19244" y="14681"/>
                          <a:pt x="19150" y="14520"/>
                          <a:pt x="19057" y="14356"/>
                        </a:cubicBezTo>
                        <a:cubicBezTo>
                          <a:pt x="18865" y="14031"/>
                          <a:pt x="18673" y="13706"/>
                          <a:pt x="18459" y="13381"/>
                        </a:cubicBezTo>
                        <a:cubicBezTo>
                          <a:pt x="18256" y="13059"/>
                          <a:pt x="18031" y="12737"/>
                          <a:pt x="17812" y="12419"/>
                        </a:cubicBezTo>
                        <a:cubicBezTo>
                          <a:pt x="17696" y="12261"/>
                          <a:pt x="17581" y="12102"/>
                          <a:pt x="17471" y="11946"/>
                        </a:cubicBezTo>
                        <a:cubicBezTo>
                          <a:pt x="17444" y="11906"/>
                          <a:pt x="17411" y="11868"/>
                          <a:pt x="17384" y="11828"/>
                        </a:cubicBezTo>
                        <a:cubicBezTo>
                          <a:pt x="17356" y="11790"/>
                          <a:pt x="17324" y="11750"/>
                          <a:pt x="17296" y="11712"/>
                        </a:cubicBezTo>
                        <a:cubicBezTo>
                          <a:pt x="17236" y="11634"/>
                          <a:pt x="17175" y="11556"/>
                          <a:pt x="17120" y="11480"/>
                        </a:cubicBezTo>
                        <a:cubicBezTo>
                          <a:pt x="17060" y="11402"/>
                          <a:pt x="17000" y="11326"/>
                          <a:pt x="16945" y="11251"/>
                        </a:cubicBezTo>
                        <a:cubicBezTo>
                          <a:pt x="16884" y="11173"/>
                          <a:pt x="16819" y="11100"/>
                          <a:pt x="16758" y="11024"/>
                        </a:cubicBezTo>
                        <a:cubicBezTo>
                          <a:pt x="16637" y="10873"/>
                          <a:pt x="16522" y="10725"/>
                          <a:pt x="16396" y="10578"/>
                        </a:cubicBezTo>
                        <a:cubicBezTo>
                          <a:pt x="16149" y="10289"/>
                          <a:pt x="15908" y="10002"/>
                          <a:pt x="15661" y="9732"/>
                        </a:cubicBezTo>
                        <a:cubicBezTo>
                          <a:pt x="15595" y="9662"/>
                          <a:pt x="15535" y="9594"/>
                          <a:pt x="15474" y="9526"/>
                        </a:cubicBezTo>
                        <a:cubicBezTo>
                          <a:pt x="15442" y="9491"/>
                          <a:pt x="15409" y="9455"/>
                          <a:pt x="15376" y="9420"/>
                        </a:cubicBezTo>
                        <a:cubicBezTo>
                          <a:pt x="15343" y="9387"/>
                          <a:pt x="15310" y="9352"/>
                          <a:pt x="15277" y="9317"/>
                        </a:cubicBezTo>
                        <a:cubicBezTo>
                          <a:pt x="15145" y="9178"/>
                          <a:pt x="15014" y="9035"/>
                          <a:pt x="14876" y="8891"/>
                        </a:cubicBezTo>
                        <a:cubicBezTo>
                          <a:pt x="14734" y="8750"/>
                          <a:pt x="14591" y="8607"/>
                          <a:pt x="14443" y="8461"/>
                        </a:cubicBezTo>
                        <a:cubicBezTo>
                          <a:pt x="14372" y="8388"/>
                          <a:pt x="14295" y="8314"/>
                          <a:pt x="14224" y="8241"/>
                        </a:cubicBezTo>
                        <a:cubicBezTo>
                          <a:pt x="14147" y="8168"/>
                          <a:pt x="14070" y="8095"/>
                          <a:pt x="13994" y="8022"/>
                        </a:cubicBezTo>
                        <a:cubicBezTo>
                          <a:pt x="13373" y="7433"/>
                          <a:pt x="12704" y="6834"/>
                          <a:pt x="11969" y="6249"/>
                        </a:cubicBezTo>
                        <a:cubicBezTo>
                          <a:pt x="10493" y="5076"/>
                          <a:pt x="8754" y="3968"/>
                          <a:pt x="7037" y="3049"/>
                        </a:cubicBezTo>
                        <a:cubicBezTo>
                          <a:pt x="6175" y="2588"/>
                          <a:pt x="5331" y="2170"/>
                          <a:pt x="4546" y="1805"/>
                        </a:cubicBezTo>
                        <a:cubicBezTo>
                          <a:pt x="3756" y="1444"/>
                          <a:pt x="3038" y="1127"/>
                          <a:pt x="2417" y="875"/>
                        </a:cubicBezTo>
                        <a:cubicBezTo>
                          <a:pt x="2264" y="812"/>
                          <a:pt x="2121" y="752"/>
                          <a:pt x="1984" y="694"/>
                        </a:cubicBezTo>
                        <a:cubicBezTo>
                          <a:pt x="1841" y="639"/>
                          <a:pt x="1710" y="586"/>
                          <a:pt x="1584" y="538"/>
                        </a:cubicBezTo>
                        <a:cubicBezTo>
                          <a:pt x="1337" y="440"/>
                          <a:pt x="1128" y="354"/>
                          <a:pt x="953" y="289"/>
                        </a:cubicBezTo>
                        <a:cubicBezTo>
                          <a:pt x="596" y="155"/>
                          <a:pt x="404" y="82"/>
                          <a:pt x="404" y="82"/>
                        </a:cubicBezTo>
                        <a:cubicBezTo>
                          <a:pt x="251" y="25"/>
                          <a:pt x="131" y="0"/>
                          <a:pt x="63"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28" name="Google Shape;636;p7"/>
                  <p:cNvSpPr/>
                  <p:nvPr/>
                </p:nvSpPr>
                <p:spPr>
                  <a:xfrm rot="1398550" flipH="1">
                    <a:off x="282302" y="238524"/>
                    <a:ext cx="22993" cy="218027"/>
                  </a:xfrm>
                  <a:custGeom>
                    <a:avLst/>
                    <a:gdLst/>
                    <a:ahLst/>
                    <a:cxnLst>
                      <a:cxn ang="0">
                        <a:pos x="wd2" y="hd2"/>
                      </a:cxn>
                      <a:cxn ang="5400000">
                        <a:pos x="wd2" y="hd2"/>
                      </a:cxn>
                      <a:cxn ang="10800000">
                        <a:pos x="wd2" y="hd2"/>
                      </a:cxn>
                      <a:cxn ang="16200000">
                        <a:pos x="wd2" y="hd2"/>
                      </a:cxn>
                    </a:cxnLst>
                    <a:rect l="0" t="0" r="r" b="b"/>
                    <a:pathLst>
                      <a:path w="21489" h="21600" extrusionOk="0">
                        <a:moveTo>
                          <a:pt x="2612" y="0"/>
                        </a:moveTo>
                        <a:cubicBezTo>
                          <a:pt x="1424" y="0"/>
                          <a:pt x="218" y="58"/>
                          <a:pt x="0" y="171"/>
                        </a:cubicBezTo>
                        <a:cubicBezTo>
                          <a:pt x="0" y="171"/>
                          <a:pt x="0" y="583"/>
                          <a:pt x="109" y="1254"/>
                        </a:cubicBezTo>
                        <a:cubicBezTo>
                          <a:pt x="109" y="1925"/>
                          <a:pt x="209" y="2866"/>
                          <a:pt x="426" y="3940"/>
                        </a:cubicBezTo>
                        <a:cubicBezTo>
                          <a:pt x="753" y="6089"/>
                          <a:pt x="1614" y="8756"/>
                          <a:pt x="2911" y="10846"/>
                        </a:cubicBezTo>
                        <a:cubicBezTo>
                          <a:pt x="4534" y="12928"/>
                          <a:pt x="7227" y="15595"/>
                          <a:pt x="10474" y="17724"/>
                        </a:cubicBezTo>
                        <a:cubicBezTo>
                          <a:pt x="11226" y="18261"/>
                          <a:pt x="11870" y="18760"/>
                          <a:pt x="12632" y="19210"/>
                        </a:cubicBezTo>
                        <a:cubicBezTo>
                          <a:pt x="13384" y="19662"/>
                          <a:pt x="14137" y="20055"/>
                          <a:pt x="14681" y="20391"/>
                        </a:cubicBezTo>
                        <a:cubicBezTo>
                          <a:pt x="15869" y="21062"/>
                          <a:pt x="16513" y="21465"/>
                          <a:pt x="16513" y="21465"/>
                        </a:cubicBezTo>
                        <a:cubicBezTo>
                          <a:pt x="16749" y="21556"/>
                          <a:pt x="17764" y="21600"/>
                          <a:pt x="18816" y="21600"/>
                        </a:cubicBezTo>
                        <a:cubicBezTo>
                          <a:pt x="20176" y="21600"/>
                          <a:pt x="21600" y="21527"/>
                          <a:pt x="21482" y="21398"/>
                        </a:cubicBezTo>
                        <a:cubicBezTo>
                          <a:pt x="21482" y="21398"/>
                          <a:pt x="21047" y="20995"/>
                          <a:pt x="20403" y="20333"/>
                        </a:cubicBezTo>
                        <a:cubicBezTo>
                          <a:pt x="19968" y="19998"/>
                          <a:pt x="19542" y="19595"/>
                          <a:pt x="19106" y="19144"/>
                        </a:cubicBezTo>
                        <a:cubicBezTo>
                          <a:pt x="18562" y="18692"/>
                          <a:pt x="18245" y="18194"/>
                          <a:pt x="17701" y="17657"/>
                        </a:cubicBezTo>
                        <a:cubicBezTo>
                          <a:pt x="15651" y="15527"/>
                          <a:pt x="14137" y="12870"/>
                          <a:pt x="12632" y="10789"/>
                        </a:cubicBezTo>
                        <a:cubicBezTo>
                          <a:pt x="9712" y="6626"/>
                          <a:pt x="5069" y="161"/>
                          <a:pt x="5069" y="161"/>
                        </a:cubicBezTo>
                        <a:cubicBezTo>
                          <a:pt x="4860" y="53"/>
                          <a:pt x="3745" y="0"/>
                          <a:pt x="261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29" name="Google Shape;637;p7"/>
                  <p:cNvSpPr/>
                  <p:nvPr/>
                </p:nvSpPr>
                <p:spPr>
                  <a:xfrm rot="1398550" flipH="1">
                    <a:off x="376597" y="307440"/>
                    <a:ext cx="204644" cy="76799"/>
                  </a:xfrm>
                  <a:custGeom>
                    <a:avLst/>
                    <a:gdLst/>
                    <a:ahLst/>
                    <a:cxnLst>
                      <a:cxn ang="0">
                        <a:pos x="wd2" y="hd2"/>
                      </a:cxn>
                      <a:cxn ang="5400000">
                        <a:pos x="wd2" y="hd2"/>
                      </a:cxn>
                      <a:cxn ang="10800000">
                        <a:pos x="wd2" y="hd2"/>
                      </a:cxn>
                      <a:cxn ang="16200000">
                        <a:pos x="wd2" y="hd2"/>
                      </a:cxn>
                    </a:cxnLst>
                    <a:rect l="0" t="0" r="r" b="b"/>
                    <a:pathLst>
                      <a:path w="21413" h="21600" extrusionOk="0">
                        <a:moveTo>
                          <a:pt x="1510" y="0"/>
                        </a:moveTo>
                        <a:cubicBezTo>
                          <a:pt x="1461" y="0"/>
                          <a:pt x="1414" y="2"/>
                          <a:pt x="1368" y="2"/>
                        </a:cubicBezTo>
                        <a:cubicBezTo>
                          <a:pt x="1175" y="2"/>
                          <a:pt x="1005" y="30"/>
                          <a:pt x="860" y="57"/>
                        </a:cubicBezTo>
                        <a:cubicBezTo>
                          <a:pt x="715" y="57"/>
                          <a:pt x="582" y="85"/>
                          <a:pt x="486" y="112"/>
                        </a:cubicBezTo>
                        <a:cubicBezTo>
                          <a:pt x="280" y="140"/>
                          <a:pt x="160" y="167"/>
                          <a:pt x="160" y="167"/>
                        </a:cubicBezTo>
                        <a:cubicBezTo>
                          <a:pt x="-83" y="302"/>
                          <a:pt x="-34" y="1338"/>
                          <a:pt x="207" y="1445"/>
                        </a:cubicBezTo>
                        <a:cubicBezTo>
                          <a:pt x="207" y="1445"/>
                          <a:pt x="316" y="1418"/>
                          <a:pt x="510" y="1418"/>
                        </a:cubicBezTo>
                        <a:cubicBezTo>
                          <a:pt x="542" y="1409"/>
                          <a:pt x="577" y="1407"/>
                          <a:pt x="614" y="1407"/>
                        </a:cubicBezTo>
                        <a:cubicBezTo>
                          <a:pt x="690" y="1407"/>
                          <a:pt x="776" y="1418"/>
                          <a:pt x="872" y="1418"/>
                        </a:cubicBezTo>
                        <a:cubicBezTo>
                          <a:pt x="1017" y="1418"/>
                          <a:pt x="1175" y="1418"/>
                          <a:pt x="1356" y="1445"/>
                        </a:cubicBezTo>
                        <a:cubicBezTo>
                          <a:pt x="2069" y="1528"/>
                          <a:pt x="3060" y="1855"/>
                          <a:pt x="4172" y="2482"/>
                        </a:cubicBezTo>
                        <a:cubicBezTo>
                          <a:pt x="5284" y="3081"/>
                          <a:pt x="6505" y="4005"/>
                          <a:pt x="7701" y="5068"/>
                        </a:cubicBezTo>
                        <a:cubicBezTo>
                          <a:pt x="8898" y="6130"/>
                          <a:pt x="10059" y="7356"/>
                          <a:pt x="11074" y="8444"/>
                        </a:cubicBezTo>
                        <a:cubicBezTo>
                          <a:pt x="13092" y="10651"/>
                          <a:pt x="15631" y="13755"/>
                          <a:pt x="17600" y="16532"/>
                        </a:cubicBezTo>
                        <a:cubicBezTo>
                          <a:pt x="19583" y="19256"/>
                          <a:pt x="21022" y="21543"/>
                          <a:pt x="21022" y="21543"/>
                        </a:cubicBezTo>
                        <a:cubicBezTo>
                          <a:pt x="21047" y="21582"/>
                          <a:pt x="21074" y="21600"/>
                          <a:pt x="21104" y="21600"/>
                        </a:cubicBezTo>
                        <a:cubicBezTo>
                          <a:pt x="21293" y="21600"/>
                          <a:pt x="21517" y="20843"/>
                          <a:pt x="21360" y="20536"/>
                        </a:cubicBezTo>
                        <a:cubicBezTo>
                          <a:pt x="21360" y="20536"/>
                          <a:pt x="19982" y="17975"/>
                          <a:pt x="18048" y="14981"/>
                        </a:cubicBezTo>
                        <a:cubicBezTo>
                          <a:pt x="17081" y="13455"/>
                          <a:pt x="15981" y="11822"/>
                          <a:pt x="14857" y="10324"/>
                        </a:cubicBezTo>
                        <a:cubicBezTo>
                          <a:pt x="13720" y="8799"/>
                          <a:pt x="12572" y="7383"/>
                          <a:pt x="11545" y="6239"/>
                        </a:cubicBezTo>
                        <a:cubicBezTo>
                          <a:pt x="10505" y="5123"/>
                          <a:pt x="9297" y="3952"/>
                          <a:pt x="8052" y="2971"/>
                        </a:cubicBezTo>
                        <a:cubicBezTo>
                          <a:pt x="6807" y="1965"/>
                          <a:pt x="5514" y="1173"/>
                          <a:pt x="4341" y="656"/>
                        </a:cubicBezTo>
                        <a:cubicBezTo>
                          <a:pt x="3242" y="197"/>
                          <a:pt x="2248" y="0"/>
                          <a:pt x="151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sp>
                <p:nvSpPr>
                  <p:cNvPr id="730" name="Google Shape;638;p7"/>
                  <p:cNvSpPr/>
                  <p:nvPr/>
                </p:nvSpPr>
                <p:spPr>
                  <a:xfrm rot="1398550" flipH="1">
                    <a:off x="567723" y="147468"/>
                    <a:ext cx="22421" cy="94543"/>
                  </a:xfrm>
                  <a:custGeom>
                    <a:avLst/>
                    <a:gdLst/>
                    <a:ahLst/>
                    <a:cxnLst>
                      <a:cxn ang="0">
                        <a:pos x="wd2" y="hd2"/>
                      </a:cxn>
                      <a:cxn ang="5400000">
                        <a:pos x="wd2" y="hd2"/>
                      </a:cxn>
                      <a:cxn ang="10800000">
                        <a:pos x="wd2" y="hd2"/>
                      </a:cxn>
                      <a:cxn ang="16200000">
                        <a:pos x="wd2" y="hd2"/>
                      </a:cxn>
                    </a:cxnLst>
                    <a:rect l="0" t="0" r="r" b="b"/>
                    <a:pathLst>
                      <a:path w="21440" h="21600" extrusionOk="0">
                        <a:moveTo>
                          <a:pt x="3442" y="0"/>
                        </a:moveTo>
                        <a:cubicBezTo>
                          <a:pt x="2032" y="0"/>
                          <a:pt x="213" y="97"/>
                          <a:pt x="0" y="238"/>
                        </a:cubicBezTo>
                        <a:cubicBezTo>
                          <a:pt x="0" y="238"/>
                          <a:pt x="111" y="658"/>
                          <a:pt x="334" y="1321"/>
                        </a:cubicBezTo>
                        <a:cubicBezTo>
                          <a:pt x="436" y="2007"/>
                          <a:pt x="659" y="2935"/>
                          <a:pt x="881" y="4021"/>
                        </a:cubicBezTo>
                        <a:cubicBezTo>
                          <a:pt x="1327" y="6165"/>
                          <a:pt x="1652" y="8864"/>
                          <a:pt x="2867" y="10988"/>
                        </a:cubicBezTo>
                        <a:cubicBezTo>
                          <a:pt x="3971" y="13089"/>
                          <a:pt x="6513" y="15811"/>
                          <a:pt x="9826" y="17912"/>
                        </a:cubicBezTo>
                        <a:cubicBezTo>
                          <a:pt x="10716" y="18442"/>
                          <a:pt x="11375" y="18928"/>
                          <a:pt x="12257" y="19371"/>
                        </a:cubicBezTo>
                        <a:cubicBezTo>
                          <a:pt x="13036" y="19815"/>
                          <a:pt x="13695" y="20212"/>
                          <a:pt x="14363" y="20522"/>
                        </a:cubicBezTo>
                        <a:cubicBezTo>
                          <a:pt x="15792" y="21163"/>
                          <a:pt x="16571" y="21539"/>
                          <a:pt x="16571" y="21539"/>
                        </a:cubicBezTo>
                        <a:cubicBezTo>
                          <a:pt x="16692" y="21581"/>
                          <a:pt x="16989" y="21600"/>
                          <a:pt x="17397" y="21600"/>
                        </a:cubicBezTo>
                        <a:cubicBezTo>
                          <a:pt x="18854" y="21600"/>
                          <a:pt x="21600" y="21358"/>
                          <a:pt x="21433" y="21186"/>
                        </a:cubicBezTo>
                        <a:cubicBezTo>
                          <a:pt x="21433" y="21186"/>
                          <a:pt x="20876" y="20786"/>
                          <a:pt x="19995" y="20145"/>
                        </a:cubicBezTo>
                        <a:cubicBezTo>
                          <a:pt x="19549" y="19837"/>
                          <a:pt x="19113" y="19437"/>
                          <a:pt x="18557" y="18995"/>
                        </a:cubicBezTo>
                        <a:cubicBezTo>
                          <a:pt x="18009" y="18575"/>
                          <a:pt x="17675" y="18066"/>
                          <a:pt x="17119" y="17557"/>
                        </a:cubicBezTo>
                        <a:cubicBezTo>
                          <a:pt x="15133" y="15478"/>
                          <a:pt x="13806" y="12846"/>
                          <a:pt x="12702" y="10767"/>
                        </a:cubicBezTo>
                        <a:cubicBezTo>
                          <a:pt x="11598" y="8710"/>
                          <a:pt x="9937" y="6033"/>
                          <a:pt x="8397" y="3887"/>
                        </a:cubicBezTo>
                        <a:cubicBezTo>
                          <a:pt x="7618" y="2804"/>
                          <a:pt x="6736" y="1852"/>
                          <a:pt x="6189" y="1189"/>
                        </a:cubicBezTo>
                        <a:cubicBezTo>
                          <a:pt x="5521" y="524"/>
                          <a:pt x="5085" y="104"/>
                          <a:pt x="5085" y="104"/>
                        </a:cubicBezTo>
                        <a:cubicBezTo>
                          <a:pt x="4918" y="32"/>
                          <a:pt x="4249" y="0"/>
                          <a:pt x="3442"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grpSp>
        </p:grpSp>
        <p:sp>
          <p:nvSpPr>
            <p:cNvPr id="734" name="Google Shape;639;p7"/>
            <p:cNvSpPr/>
            <p:nvPr/>
          </p:nvSpPr>
          <p:spPr>
            <a:xfrm flipH="1">
              <a:off x="-1" y="844091"/>
              <a:ext cx="2367676" cy="512666"/>
            </a:xfrm>
            <a:custGeom>
              <a:avLst/>
              <a:gdLst/>
              <a:ahLst/>
              <a:cxnLst>
                <a:cxn ang="0">
                  <a:pos x="wd2" y="hd2"/>
                </a:cxn>
                <a:cxn ang="5400000">
                  <a:pos x="wd2" y="hd2"/>
                </a:cxn>
                <a:cxn ang="10800000">
                  <a:pos x="wd2" y="hd2"/>
                </a:cxn>
                <a:cxn ang="16200000">
                  <a:pos x="wd2" y="hd2"/>
                </a:cxn>
              </a:cxnLst>
              <a:rect l="0" t="0" r="r" b="b"/>
              <a:pathLst>
                <a:path w="21600" h="21600" extrusionOk="0">
                  <a:moveTo>
                    <a:pt x="3104" y="0"/>
                  </a:moveTo>
                  <a:cubicBezTo>
                    <a:pt x="2385" y="0"/>
                    <a:pt x="1670" y="1163"/>
                    <a:pt x="1162" y="3428"/>
                  </a:cubicBezTo>
                  <a:cubicBezTo>
                    <a:pt x="356" y="7028"/>
                    <a:pt x="339" y="12223"/>
                    <a:pt x="1042" y="15891"/>
                  </a:cubicBezTo>
                  <a:cubicBezTo>
                    <a:pt x="939" y="16256"/>
                    <a:pt x="840" y="16654"/>
                    <a:pt x="746" y="17068"/>
                  </a:cubicBezTo>
                  <a:cubicBezTo>
                    <a:pt x="433" y="18464"/>
                    <a:pt x="184" y="19990"/>
                    <a:pt x="0" y="21600"/>
                  </a:cubicBezTo>
                  <a:lnTo>
                    <a:pt x="21600" y="21600"/>
                  </a:lnTo>
                  <a:cubicBezTo>
                    <a:pt x="21193" y="16671"/>
                    <a:pt x="20447" y="12106"/>
                    <a:pt x="19362" y="8455"/>
                  </a:cubicBezTo>
                  <a:cubicBezTo>
                    <a:pt x="17925" y="3628"/>
                    <a:pt x="16152" y="1261"/>
                    <a:pt x="14389" y="1261"/>
                  </a:cubicBezTo>
                  <a:cubicBezTo>
                    <a:pt x="12265" y="1261"/>
                    <a:pt x="10153" y="4693"/>
                    <a:pt x="8652" y="11394"/>
                  </a:cubicBezTo>
                  <a:cubicBezTo>
                    <a:pt x="8630" y="11476"/>
                    <a:pt x="8618" y="11575"/>
                    <a:pt x="8596" y="11659"/>
                  </a:cubicBezTo>
                  <a:cubicBezTo>
                    <a:pt x="8206" y="12738"/>
                    <a:pt x="7842" y="13932"/>
                    <a:pt x="7512" y="15277"/>
                  </a:cubicBezTo>
                  <a:cubicBezTo>
                    <a:pt x="7507" y="15261"/>
                    <a:pt x="7503" y="15244"/>
                    <a:pt x="7499" y="15227"/>
                  </a:cubicBezTo>
                  <a:cubicBezTo>
                    <a:pt x="6946" y="13351"/>
                    <a:pt x="6311" y="12091"/>
                    <a:pt x="5647" y="11377"/>
                  </a:cubicBezTo>
                  <a:cubicBezTo>
                    <a:pt x="5767" y="8140"/>
                    <a:pt x="5479" y="4738"/>
                    <a:pt x="4793" y="2448"/>
                  </a:cubicBezTo>
                  <a:cubicBezTo>
                    <a:pt x="4305" y="804"/>
                    <a:pt x="3703" y="0"/>
                    <a:pt x="3104" y="0"/>
                  </a:cubicBezTo>
                  <a:close/>
                </a:path>
              </a:pathLst>
            </a:custGeom>
            <a:solidFill>
              <a:srgbClr val="A0EBFF"/>
            </a:solidFill>
            <a:ln w="12700" cap="flat">
              <a:noFill/>
              <a:miter lim="400000"/>
            </a:ln>
            <a:effectLst/>
          </p:spPr>
          <p:txBody>
            <a:bodyPr wrap="square" lIns="0" tIns="0" rIns="0" bIns="0" numCol="1" anchor="ctr">
              <a:noAutofit/>
            </a:bodyPr>
            <a:lstStyle/>
            <a:p>
              <a:pPr>
                <a:defRPr>
                  <a:solidFill>
                    <a:srgbClr val="000000"/>
                  </a:solidFill>
                </a:defRPr>
              </a:pPr>
              <a:endParaRPr/>
            </a:p>
          </p:txBody>
        </p:sp>
      </p:grpSp>
      <p:sp>
        <p:nvSpPr>
          <p:cNvPr id="736" name="Google Shape;640;p7"/>
          <p:cNvSpPr txBox="1"/>
          <p:nvPr/>
        </p:nvSpPr>
        <p:spPr>
          <a:xfrm>
            <a:off x="1604325" y="1867696"/>
            <a:ext cx="1128001" cy="398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a:solidFill>
                  <a:srgbClr val="FFFFFF"/>
                </a:solidFill>
                <a:latin typeface="Oswald"/>
                <a:ea typeface="Oswald"/>
                <a:cs typeface="Oswald"/>
                <a:sym typeface="Oswald"/>
              </a:defRPr>
            </a:lvl1pPr>
          </a:lstStyle>
          <a:p>
            <a:r>
              <a:t>VENUS</a:t>
            </a:r>
          </a:p>
        </p:txBody>
      </p:sp>
      <p:sp>
        <p:nvSpPr>
          <p:cNvPr id="737" name="Google Shape;641;p7"/>
          <p:cNvSpPr txBox="1"/>
          <p:nvPr/>
        </p:nvSpPr>
        <p:spPr>
          <a:xfrm>
            <a:off x="1604325" y="2548321"/>
            <a:ext cx="1128001" cy="39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a:solidFill>
                  <a:srgbClr val="FFFFFF"/>
                </a:solidFill>
                <a:latin typeface="Oswald"/>
                <a:ea typeface="Oswald"/>
                <a:cs typeface="Oswald"/>
                <a:sym typeface="Oswald"/>
              </a:defRPr>
            </a:lvl1pPr>
          </a:lstStyle>
          <a:p>
            <a:r>
              <a:t>JUPITER</a:t>
            </a:r>
          </a:p>
        </p:txBody>
      </p:sp>
      <p:sp>
        <p:nvSpPr>
          <p:cNvPr id="738" name="Google Shape;642;p7"/>
          <p:cNvSpPr txBox="1"/>
          <p:nvPr/>
        </p:nvSpPr>
        <p:spPr>
          <a:xfrm>
            <a:off x="1604325" y="3228945"/>
            <a:ext cx="1128001" cy="398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a:solidFill>
                  <a:srgbClr val="FFFFFF"/>
                </a:solidFill>
                <a:latin typeface="Oswald"/>
                <a:ea typeface="Oswald"/>
                <a:cs typeface="Oswald"/>
                <a:sym typeface="Oswald"/>
              </a:defRPr>
            </a:lvl1pPr>
          </a:lstStyle>
          <a:p>
            <a:r>
              <a:t>MARS</a:t>
            </a:r>
          </a:p>
        </p:txBody>
      </p:sp>
      <p:pic>
        <p:nvPicPr>
          <p:cNvPr id="739" name="Points scoredGoogle Shape;643;p7" descr="Points scoredGoogle Shape;643;p7"/>
          <p:cNvPicPr>
            <a:picLocks noChangeAspect="1"/>
          </p:cNvPicPr>
          <p:nvPr/>
        </p:nvPicPr>
        <p:blipFill>
          <a:blip r:embed="rId3"/>
          <a:stretch>
            <a:fillRect/>
          </a:stretch>
        </p:blipFill>
        <p:spPr>
          <a:xfrm>
            <a:off x="456875" y="1194349"/>
            <a:ext cx="5434351" cy="335291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Google Shape;650;p8"/>
          <p:cNvPicPr>
            <a:picLocks noChangeAspect="1"/>
          </p:cNvPicPr>
          <p:nvPr/>
        </p:nvPicPr>
        <p:blipFill>
          <a:blip r:embed="rId3">
            <a:extLst>
              <a:ext uri="{28A0092B-C50C-407E-A947-70E740481C1C}">
                <a14:useLocalDpi xmlns:a14="http://schemas.microsoft.com/office/drawing/2010/main" val="0"/>
              </a:ext>
            </a:extLst>
          </a:blip>
          <a:srcRect/>
          <a:stretch/>
        </p:blipFill>
        <p:spPr>
          <a:xfrm>
            <a:off x="415473" y="232568"/>
            <a:ext cx="8313053" cy="467836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Environmental Consulting by Slidesgo">
  <a:themeElements>
    <a:clrScheme name="Environmental Consulting by Slidesgo">
      <a:dk1>
        <a:srgbClr val="043A5B"/>
      </a:dk1>
      <a:lt1>
        <a:srgbClr val="FFFFFF"/>
      </a:lt1>
      <a:dk2>
        <a:srgbClr val="A7A7A7"/>
      </a:dk2>
      <a:lt2>
        <a:srgbClr val="535353"/>
      </a:lt2>
      <a:accent1>
        <a:srgbClr val="FFD173"/>
      </a:accent1>
      <a:accent2>
        <a:srgbClr val="74D8C2"/>
      </a:accent2>
      <a:accent3>
        <a:srgbClr val="59D098"/>
      </a:accent3>
      <a:accent4>
        <a:srgbClr val="439D8A"/>
      </a:accent4>
      <a:accent5>
        <a:srgbClr val="043A5B"/>
      </a:accent5>
      <a:accent6>
        <a:srgbClr val="022033"/>
      </a:accent6>
      <a:hlink>
        <a:srgbClr val="0000FF"/>
      </a:hlink>
      <a:folHlink>
        <a:srgbClr val="FF00FF"/>
      </a:folHlink>
    </a:clrScheme>
    <a:fontScheme name="Environmental Consulting by Slidesgo">
      <a:majorFont>
        <a:latin typeface="Arial"/>
        <a:ea typeface="Arial"/>
        <a:cs typeface="Arial"/>
      </a:majorFont>
      <a:minorFont>
        <a:latin typeface="Helvetica"/>
        <a:ea typeface="Helvetica"/>
        <a:cs typeface="Helvetica"/>
      </a:minorFont>
    </a:fontScheme>
    <a:fmtScheme name="Environmental Consulting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nvironmental Consulting by Slidesgo">
  <a:themeElements>
    <a:clrScheme name="Environmental Consulting by Slidesgo">
      <a:dk1>
        <a:srgbClr val="000000"/>
      </a:dk1>
      <a:lt1>
        <a:srgbClr val="FFFFFF"/>
      </a:lt1>
      <a:dk2>
        <a:srgbClr val="A7A7A7"/>
      </a:dk2>
      <a:lt2>
        <a:srgbClr val="535353"/>
      </a:lt2>
      <a:accent1>
        <a:srgbClr val="FFD173"/>
      </a:accent1>
      <a:accent2>
        <a:srgbClr val="74D8C2"/>
      </a:accent2>
      <a:accent3>
        <a:srgbClr val="59D098"/>
      </a:accent3>
      <a:accent4>
        <a:srgbClr val="439D8A"/>
      </a:accent4>
      <a:accent5>
        <a:srgbClr val="043A5B"/>
      </a:accent5>
      <a:accent6>
        <a:srgbClr val="022033"/>
      </a:accent6>
      <a:hlink>
        <a:srgbClr val="0000FF"/>
      </a:hlink>
      <a:folHlink>
        <a:srgbClr val="FF00FF"/>
      </a:folHlink>
    </a:clrScheme>
    <a:fontScheme name="Environmental Consulting by Slidesgo">
      <a:majorFont>
        <a:latin typeface="Arial"/>
        <a:ea typeface="Arial"/>
        <a:cs typeface="Arial"/>
      </a:majorFont>
      <a:minorFont>
        <a:latin typeface="Helvetica"/>
        <a:ea typeface="Helvetica"/>
        <a:cs typeface="Helvetica"/>
      </a:minorFont>
    </a:fontScheme>
    <a:fmtScheme name="Environmental Consulting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419</TotalTime>
  <Words>2370</Words>
  <Application>Microsoft Macintosh PowerPoint</Application>
  <PresentationFormat>On-screen Show (16:9)</PresentationFormat>
  <Paragraphs>178</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Helvetica</vt:lpstr>
      <vt:lpstr>Open Sans</vt:lpstr>
      <vt:lpstr>Oswald</vt:lpstr>
      <vt:lpstr>Times New Roman</vt:lpstr>
      <vt:lpstr>Environmental Consulting by Slidesgo</vt:lpstr>
      <vt:lpstr>Acquisitions for the Sciences: Using a Diversity Audit to Serve BIPOC Students in STEM</vt:lpstr>
      <vt:lpstr>CONTENTS</vt:lpstr>
      <vt:lpstr>WHAT IS COLLECTIONS DIVERSITY?</vt:lpstr>
      <vt:lpstr>WHAT IS COLLECTIONS DIVERSITY 2.0?</vt:lpstr>
      <vt:lpstr>WHY A BIPOC AUTHOR REPRESENTATION ASSESSMENT?</vt:lpstr>
      <vt:lpstr>Refining the collection and sample size</vt:lpstr>
      <vt:lpstr>How were authors assessed for representation?</vt:lpstr>
      <vt:lpstr>RESULTS</vt:lpstr>
      <vt:lpstr>PowerPoint Presentation</vt:lpstr>
      <vt:lpstr>UNDERSTANDING THE PROBLEM </vt:lpstr>
      <vt:lpstr>WHAT CAN WE DO AS AS LIBRARIES?</vt:lpstr>
      <vt:lpstr>Think-Pair-Share</vt:lpstr>
      <vt:lpstr>How the library shared and connected with students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Acquisitions for the Sciences: Using a Diversity Audit to Serve BIPOC Students in STEM</dc:title>
  <cp:lastModifiedBy>Janet Calderon</cp:lastModifiedBy>
  <cp:revision>18</cp:revision>
  <dcterms:modified xsi:type="dcterms:W3CDTF">2023-04-27T17:09:53Z</dcterms:modified>
</cp:coreProperties>
</file>