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IBM Plex Sans"/>
      <p:regular r:id="rId17"/>
      <p:bold r:id="rId18"/>
      <p:italic r:id="rId19"/>
      <p:boldItalic r:id="rId20"/>
    </p:embeddedFont>
    <p:embeddedFont>
      <p:font typeface="IBM Plex Sans Light"/>
      <p:regular r:id="rId21"/>
      <p:bold r:id="rId22"/>
      <p:italic r:id="rId23"/>
      <p:boldItalic r:id="rId24"/>
    </p:embeddedFont>
    <p:embeddedFont>
      <p:font typeface="Inter"/>
      <p:regular r:id="rId25"/>
      <p:bold r:id="rId26"/>
    </p:embeddedFont>
    <p:embeddedFont>
      <p:font typeface="Oswald"/>
      <p:regular r:id="rId27"/>
      <p:bold r:id="rId28"/>
    </p:embeddedFont>
    <p:embeddedFont>
      <p:font typeface="Merriweather"/>
      <p:regular r:id="rId29"/>
      <p:bold r:id="rId30"/>
      <p:italic r:id="rId31"/>
      <p:boldItalic r:id="rId32"/>
    </p:embeddedFont>
    <p:embeddedFont>
      <p:font typeface="Source Sans Pr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7" roundtripDataSignature="AMtx7mgfIsXawXu6QSsXzpFb2BnH42CA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IBMPlexSans-boldItalic.fntdata"/><Relationship Id="rId22" Type="http://schemas.openxmlformats.org/officeDocument/2006/relationships/font" Target="fonts/IBMPlexSansLight-bold.fntdata"/><Relationship Id="rId21" Type="http://schemas.openxmlformats.org/officeDocument/2006/relationships/font" Target="fonts/IBMPlexSansLight-regular.fntdata"/><Relationship Id="rId24" Type="http://schemas.openxmlformats.org/officeDocument/2006/relationships/font" Target="fonts/IBMPlexSansLight-boldItalic.fntdata"/><Relationship Id="rId23" Type="http://schemas.openxmlformats.org/officeDocument/2006/relationships/font" Target="fonts/IBMPlexSansLigh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Inter-bold.fntdata"/><Relationship Id="rId25" Type="http://schemas.openxmlformats.org/officeDocument/2006/relationships/font" Target="fonts/Inter-regular.fntdata"/><Relationship Id="rId28" Type="http://schemas.openxmlformats.org/officeDocument/2006/relationships/font" Target="fonts/Oswald-bold.fntdata"/><Relationship Id="rId27" Type="http://schemas.openxmlformats.org/officeDocument/2006/relationships/font" Target="fonts/Oswald-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erriweather-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erriweather-italic.fntdata"/><Relationship Id="rId30" Type="http://schemas.openxmlformats.org/officeDocument/2006/relationships/font" Target="fonts/Merriweather-bold.fntdata"/><Relationship Id="rId11" Type="http://schemas.openxmlformats.org/officeDocument/2006/relationships/slide" Target="slides/slide7.xml"/><Relationship Id="rId33" Type="http://schemas.openxmlformats.org/officeDocument/2006/relationships/font" Target="fonts/SourceSansPro-regular.fntdata"/><Relationship Id="rId10" Type="http://schemas.openxmlformats.org/officeDocument/2006/relationships/slide" Target="slides/slide6.xml"/><Relationship Id="rId32" Type="http://schemas.openxmlformats.org/officeDocument/2006/relationships/font" Target="fonts/Merriweather-boldItalic.fntdata"/><Relationship Id="rId13" Type="http://schemas.openxmlformats.org/officeDocument/2006/relationships/slide" Target="slides/slide9.xml"/><Relationship Id="rId35" Type="http://schemas.openxmlformats.org/officeDocument/2006/relationships/font" Target="fonts/SourceSansPro-italic.fntdata"/><Relationship Id="rId12" Type="http://schemas.openxmlformats.org/officeDocument/2006/relationships/slide" Target="slides/slide8.xml"/><Relationship Id="rId34" Type="http://schemas.openxmlformats.org/officeDocument/2006/relationships/font" Target="fonts/SourceSansPro-bold.fntdata"/><Relationship Id="rId15" Type="http://schemas.openxmlformats.org/officeDocument/2006/relationships/slide" Target="slides/slide11.xml"/><Relationship Id="rId37" Type="http://customschemas.google.com/relationships/presentationmetadata" Target="metadata"/><Relationship Id="rId14" Type="http://schemas.openxmlformats.org/officeDocument/2006/relationships/slide" Target="slides/slide10.xml"/><Relationship Id="rId36" Type="http://schemas.openxmlformats.org/officeDocument/2006/relationships/font" Target="fonts/SourceSansPro-boldItalic.fntdata"/><Relationship Id="rId17" Type="http://schemas.openxmlformats.org/officeDocument/2006/relationships/font" Target="fonts/IBMPlexSans-regular.fntdata"/><Relationship Id="rId16" Type="http://schemas.openxmlformats.org/officeDocument/2006/relationships/slide" Target="slides/slide12.xml"/><Relationship Id="rId19" Type="http://schemas.openxmlformats.org/officeDocument/2006/relationships/font" Target="fonts/IBMPlexSans-italic.fntdata"/><Relationship Id="rId18" Type="http://schemas.openxmlformats.org/officeDocument/2006/relationships/font" Target="fonts/IBMPlexSa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Permalink to slide deck will be included on handouts - handouts will describe project to date and outline curriculum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CF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strategies module is focused on providing structure for negotiations.</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Providing structure for negotiations includes Setting Priorities - Using Pareto Analysis (the 80/20 rule) when you can’t negotiate every deal; basing your priorities on your library’s values (and how to live in the gap between your values and the actions of your library), and how to create value in the deal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module will also help participants manage engagement before and during negotiations – this includes whether a negotiation should be a solo or team effort, how to engage with other librarians, administration, faculty, students, the procurement office, and general counsel at your institution.  Engagement is also where we’ll talk about consortia and other relationships that the library might have that can benefit negotiations.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We’ll also talk about managing vendor relationships – building on the foundation of the business relationship and how it differs from other relationships.  How to facilitate good working relationships with vendors, how and when to tell vendors about library and institutional context, and managing vendor behaviors will all be covered in this part of the strategies module.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Tying in with the vendor relationships discussions will also be power dynamics – how to understand price sensitivity and how that impacts your buying power and strategies for negotiating when you have little power.</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1"/>
                </a:solidFill>
              </a:rPr>
              <a:t>CF</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final module we’ve drafted is the issues module.  This module is the one that should change more than any of the others going forward.  We’ve tried to account for current issues and newer issues, but of course we can’t see the future to predict what might need to be addressed going forward.  Because this will be an OER, the community will be able to step in and provide resources and information about the latest issues.</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15000"/>
              </a:lnSpc>
              <a:spcBef>
                <a:spcPts val="600"/>
              </a:spcBef>
              <a:spcAft>
                <a:spcPts val="0"/>
              </a:spcAft>
              <a:buClr>
                <a:schemeClr val="dk1"/>
              </a:buClr>
              <a:buSzPts val="1100"/>
              <a:buFont typeface="Arial"/>
              <a:buNone/>
            </a:pPr>
            <a:r>
              <a:rPr lang="en">
                <a:solidFill>
                  <a:schemeClr val="dk1"/>
                </a:solidFill>
              </a:rPr>
              <a:t>The issues that we’ve defined for this module are in two broad categories. </a:t>
            </a:r>
            <a:endParaRPr>
              <a:solidFill>
                <a:schemeClr val="dk1"/>
              </a:solidFill>
            </a:endParaRPr>
          </a:p>
          <a:p>
            <a:pPr indent="0" lvl="0" marL="0" rtl="0" algn="l">
              <a:lnSpc>
                <a:spcPct val="115000"/>
              </a:lnSpc>
              <a:spcBef>
                <a:spcPts val="600"/>
              </a:spcBef>
              <a:spcAft>
                <a:spcPts val="0"/>
              </a:spcAft>
              <a:buClr>
                <a:schemeClr val="dk1"/>
              </a:buClr>
              <a:buSzPts val="1100"/>
              <a:buFont typeface="Arial"/>
              <a:buNone/>
            </a:pPr>
            <a:r>
              <a:rPr lang="en">
                <a:solidFill>
                  <a:schemeClr val="dk1"/>
                </a:solidFill>
              </a:rPr>
              <a:t>Acquisitions Models includes Traditional access models, Point of need models, Evidence-based acquisition, Open Access, and Transformative agreements</a:t>
            </a:r>
            <a:endParaRPr>
              <a:solidFill>
                <a:schemeClr val="dk1"/>
              </a:solidFill>
            </a:endParaRPr>
          </a:p>
          <a:p>
            <a:pPr indent="0" lvl="0" marL="0" rtl="0" algn="l">
              <a:lnSpc>
                <a:spcPct val="115000"/>
              </a:lnSpc>
              <a:spcBef>
                <a:spcPts val="600"/>
              </a:spcBef>
              <a:spcAft>
                <a:spcPts val="0"/>
              </a:spcAft>
              <a:buClr>
                <a:schemeClr val="dk1"/>
              </a:buClr>
              <a:buSzPts val="1100"/>
              <a:buFont typeface="Arial"/>
              <a:buNone/>
            </a:pPr>
            <a:r>
              <a:rPr lang="en">
                <a:solidFill>
                  <a:schemeClr val="dk1"/>
                </a:solidFill>
              </a:rPr>
              <a:t>And the Intersection of Technology &amp; Licensing includes things like Text and Data Mining (TDM), Privacy &amp; Surveillance, Authentication, and Accessibility</a:t>
            </a:r>
            <a:endParaRPr>
              <a:solidFill>
                <a:schemeClr val="dk1"/>
              </a:solidFill>
            </a:endParaRPr>
          </a:p>
          <a:p>
            <a:pPr indent="0" lvl="0" marL="0" rtl="0" algn="l">
              <a:spcBef>
                <a:spcPts val="600"/>
              </a:spcBef>
              <a:spcAft>
                <a:spcPts val="0"/>
              </a:spcAft>
              <a:buClr>
                <a:schemeClr val="dk1"/>
              </a:buClr>
              <a:buSzPts val="1100"/>
              <a:buFont typeface="Arial"/>
              <a:buNone/>
            </a:pPr>
            <a:r>
              <a:t/>
            </a:r>
            <a:endParaRPr b="1">
              <a:solidFill>
                <a:schemeClr val="dk1"/>
              </a:solidFill>
            </a:endParaRPr>
          </a:p>
          <a:p>
            <a:pPr indent="0" lvl="0" marL="0" rtl="0" algn="l">
              <a:spcBef>
                <a:spcPts val="600"/>
              </a:spcBef>
              <a:spcAft>
                <a:spcPts val="0"/>
              </a:spcAft>
              <a:buClr>
                <a:schemeClr val="dk1"/>
              </a:buClr>
              <a:buSzPts val="1100"/>
              <a:buFont typeface="Arial"/>
              <a:buNone/>
            </a:pPr>
            <a:r>
              <a:rPr lang="en">
                <a:solidFill>
                  <a:schemeClr val="dk1"/>
                </a:solidFill>
              </a:rPr>
              <a:t>Again, a full draft of the curriculum is available in the repository, with the slides and other additional information.  I’ll turn it back over to Katharine now, to talk about how you can get involved and what we anticipate happening next!</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More jobs asking for skills in negotiation, resource management strategies, and understanding how licensing terms impact research, teaching, and learning. Meanwhile our exposure to developing these skills often happens on the job. It’s maybe a paragraph or a sidenote of a lecture in library school. There are formalized programs around but they can be expensive. Training may happen at conferences but also that requires resources and is difficult to scale.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We want to make this training widely available to any librarian who is interested in learning this skill set. Developing negotiation skills benefit all types of librarians. This project is focused on academic libraries while the curriculum is framed around negotiating with vendors, significant portions of the curriculum will be useful in other areas of library work and in our personal lives.  The skills and strategies developed through completing the curriculum will be useful for negotiating salaries, relocation allowance, start dates, tenure clocks, and much more. It can help you organize your workplace! </a:t>
            </a:r>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As all of us are aware, many of us are dealing with slow growing, flat, and and often declining budgets. E-resource prices remained stagnant during the Covid-19 pandemic but in many cases vendors are trying to make up for lost growth during that period. This is after decades of averaging 6% annual price growth while budgets have not kept up (5-year annual growth rate of masters and doctoral granting institutions was 2% in 2019). Libraries can negotiate and must negotiate in order to become sustainable. Even small incremental changes at individual institutions can create the ripple that is the start of a tsunami.</a:t>
            </a:r>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Some of you may be wondering - but what If I need to get started today - I need to negotiate something next week and I can’t wait for the curriculum next year. On the handout, which is available electronically through my IR as well as through the conference website has resources to help you get started today.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200">
                <a:solidFill>
                  <a:srgbClr val="263238"/>
                </a:solidFill>
                <a:latin typeface="Source Sans Pro"/>
                <a:ea typeface="Source Sans Pro"/>
                <a:cs typeface="Source Sans Pro"/>
                <a:sym typeface="Source Sans Pro"/>
              </a:rPr>
              <a:t>Asynchronous</a:t>
            </a:r>
            <a:endParaRPr b="1" sz="1200">
              <a:solidFill>
                <a:srgbClr val="263238"/>
              </a:solidFill>
              <a:latin typeface="Source Sans Pro"/>
              <a:ea typeface="Source Sans Pro"/>
              <a:cs typeface="Source Sans Pro"/>
              <a:sym typeface="Source Sans Pro"/>
            </a:endParaRPr>
          </a:p>
          <a:p>
            <a:pPr indent="0" lvl="0" marL="0" rtl="0" algn="l">
              <a:spcBef>
                <a:spcPts val="600"/>
              </a:spcBef>
              <a:spcAft>
                <a:spcPts val="0"/>
              </a:spcAft>
              <a:buSzPts val="1100"/>
              <a:buNone/>
            </a:pPr>
            <a:r>
              <a:rPr lang="en" sz="1200">
                <a:solidFill>
                  <a:srgbClr val="263238"/>
                </a:solidFill>
                <a:latin typeface="Source Sans Pro"/>
                <a:ea typeface="Source Sans Pro"/>
                <a:cs typeface="Source Sans Pro"/>
                <a:sym typeface="Source Sans Pro"/>
              </a:rPr>
              <a:t>Online learning modules teaching concepts and application.</a:t>
            </a:r>
            <a:endParaRPr sz="1200">
              <a:solidFill>
                <a:srgbClr val="263238"/>
              </a:solidFill>
              <a:latin typeface="Source Sans Pro"/>
              <a:ea typeface="Source Sans Pro"/>
              <a:cs typeface="Source Sans Pro"/>
              <a:sym typeface="Source Sans Pro"/>
            </a:endParaRPr>
          </a:p>
          <a:p>
            <a:pPr indent="0" lvl="0" marL="0" rtl="0" algn="l">
              <a:spcBef>
                <a:spcPts val="600"/>
              </a:spcBef>
              <a:spcAft>
                <a:spcPts val="0"/>
              </a:spcAft>
              <a:buSzPts val="1100"/>
              <a:buNone/>
            </a:pPr>
            <a:r>
              <a:rPr b="1" lang="en" sz="1200">
                <a:solidFill>
                  <a:srgbClr val="263238"/>
                </a:solidFill>
                <a:latin typeface="Source Sans Pro"/>
                <a:ea typeface="Source Sans Pro"/>
                <a:cs typeface="Source Sans Pro"/>
                <a:sym typeface="Source Sans Pro"/>
              </a:rPr>
              <a:t>Synchronous</a:t>
            </a:r>
            <a:endParaRPr b="1" sz="1200">
              <a:solidFill>
                <a:srgbClr val="263238"/>
              </a:solidFill>
              <a:latin typeface="Source Sans Pro"/>
              <a:ea typeface="Source Sans Pro"/>
              <a:cs typeface="Source Sans Pro"/>
              <a:sym typeface="Source Sans Pro"/>
            </a:endParaRPr>
          </a:p>
          <a:p>
            <a:pPr indent="0" lvl="0" marL="0" rtl="0" algn="l">
              <a:spcBef>
                <a:spcPts val="600"/>
              </a:spcBef>
              <a:spcAft>
                <a:spcPts val="0"/>
              </a:spcAft>
              <a:buSzPts val="1100"/>
              <a:buNone/>
            </a:pPr>
            <a:r>
              <a:rPr lang="en" sz="1200">
                <a:solidFill>
                  <a:srgbClr val="263238"/>
                </a:solidFill>
                <a:latin typeface="Source Sans Pro"/>
                <a:ea typeface="Source Sans Pro"/>
                <a:cs typeface="Source Sans Pro"/>
                <a:sym typeface="Source Sans Pro"/>
              </a:rPr>
              <a:t>Activities and discussion guides that can help groups learn together.</a:t>
            </a:r>
            <a:endParaRPr sz="1200">
              <a:solidFill>
                <a:srgbClr val="263238"/>
              </a:solidFill>
              <a:latin typeface="Source Sans Pro"/>
              <a:ea typeface="Source Sans Pro"/>
              <a:cs typeface="Source Sans Pro"/>
              <a:sym typeface="Source Sans Pro"/>
            </a:endParaRPr>
          </a:p>
          <a:p>
            <a:pPr indent="0" lvl="0" marL="0" rtl="0" algn="l">
              <a:spcBef>
                <a:spcPts val="600"/>
              </a:spcBef>
              <a:spcAft>
                <a:spcPts val="0"/>
              </a:spcAft>
              <a:buSzPts val="1100"/>
              <a:buNone/>
            </a:pPr>
            <a:r>
              <a:rPr b="1" lang="en" sz="1200">
                <a:solidFill>
                  <a:srgbClr val="263238"/>
                </a:solidFill>
                <a:latin typeface="Source Sans Pro"/>
                <a:ea typeface="Source Sans Pro"/>
                <a:cs typeface="Source Sans Pro"/>
                <a:sym typeface="Source Sans Pro"/>
              </a:rPr>
              <a:t>Case Studies</a:t>
            </a:r>
            <a:endParaRPr b="1" sz="1200">
              <a:solidFill>
                <a:srgbClr val="263238"/>
              </a:solidFill>
              <a:latin typeface="Source Sans Pro"/>
              <a:ea typeface="Source Sans Pro"/>
              <a:cs typeface="Source Sans Pro"/>
              <a:sym typeface="Source Sans Pro"/>
            </a:endParaRPr>
          </a:p>
          <a:p>
            <a:pPr indent="0" lvl="0" marL="0" rtl="0" algn="l">
              <a:spcBef>
                <a:spcPts val="600"/>
              </a:spcBef>
              <a:spcAft>
                <a:spcPts val="0"/>
              </a:spcAft>
              <a:buSzPts val="1100"/>
              <a:buNone/>
            </a:pPr>
            <a:r>
              <a:rPr lang="en" sz="1200">
                <a:solidFill>
                  <a:srgbClr val="263238"/>
                </a:solidFill>
                <a:latin typeface="Source Sans Pro"/>
                <a:ea typeface="Source Sans Pro"/>
                <a:cs typeface="Source Sans Pro"/>
                <a:sym typeface="Source Sans Pro"/>
              </a:rPr>
              <a:t>Fictionalized case studies that reflect academic library experiences that enable practicing negotiations. 3 parts:</a:t>
            </a:r>
            <a:endParaRPr sz="1200">
              <a:solidFill>
                <a:srgbClr val="263238"/>
              </a:solidFill>
              <a:latin typeface="Source Sans Pro"/>
              <a:ea typeface="Source Sans Pro"/>
              <a:cs typeface="Source Sans Pro"/>
              <a:sym typeface="Source Sans Pro"/>
            </a:endParaRPr>
          </a:p>
          <a:p>
            <a:pPr indent="-304800" lvl="0" marL="457200" rtl="0" algn="l">
              <a:spcBef>
                <a:spcPts val="600"/>
              </a:spcBef>
              <a:spcAft>
                <a:spcPts val="0"/>
              </a:spcAft>
              <a:buClr>
                <a:srgbClr val="CFD8DC"/>
              </a:buClr>
              <a:buSzPts val="1200"/>
              <a:buFont typeface="Source Sans Pro"/>
              <a:buChar char="◎"/>
            </a:pPr>
            <a:r>
              <a:rPr lang="en" sz="1200">
                <a:solidFill>
                  <a:srgbClr val="263238"/>
                </a:solidFill>
                <a:latin typeface="Source Sans Pro"/>
                <a:ea typeface="Source Sans Pro"/>
                <a:cs typeface="Source Sans Pro"/>
                <a:sym typeface="Source Sans Pro"/>
              </a:rPr>
              <a:t>Library POV</a:t>
            </a:r>
            <a:endParaRPr sz="1200">
              <a:solidFill>
                <a:srgbClr val="263238"/>
              </a:solidFill>
              <a:latin typeface="Source Sans Pro"/>
              <a:ea typeface="Source Sans Pro"/>
              <a:cs typeface="Source Sans Pro"/>
              <a:sym typeface="Source Sans Pro"/>
            </a:endParaRPr>
          </a:p>
          <a:p>
            <a:pPr indent="-304800" lvl="0" marL="457200" rtl="0" algn="l">
              <a:spcBef>
                <a:spcPts val="0"/>
              </a:spcBef>
              <a:spcAft>
                <a:spcPts val="0"/>
              </a:spcAft>
              <a:buClr>
                <a:srgbClr val="CFD8DC"/>
              </a:buClr>
              <a:buSzPts val="1200"/>
              <a:buFont typeface="Source Sans Pro"/>
              <a:buChar char="◎"/>
            </a:pPr>
            <a:r>
              <a:rPr lang="en" sz="1200">
                <a:solidFill>
                  <a:srgbClr val="263238"/>
                </a:solidFill>
                <a:latin typeface="Source Sans Pro"/>
                <a:ea typeface="Source Sans Pro"/>
                <a:cs typeface="Source Sans Pro"/>
                <a:sym typeface="Source Sans Pro"/>
              </a:rPr>
              <a:t>Vendor POV</a:t>
            </a:r>
            <a:endParaRPr sz="1200">
              <a:solidFill>
                <a:srgbClr val="263238"/>
              </a:solidFill>
              <a:latin typeface="Source Sans Pro"/>
              <a:ea typeface="Source Sans Pro"/>
              <a:cs typeface="Source Sans Pro"/>
              <a:sym typeface="Source Sans Pro"/>
            </a:endParaRPr>
          </a:p>
          <a:p>
            <a:pPr indent="-304800" lvl="0" marL="457200" rtl="0" algn="l">
              <a:spcBef>
                <a:spcPts val="0"/>
              </a:spcBef>
              <a:spcAft>
                <a:spcPts val="0"/>
              </a:spcAft>
              <a:buClr>
                <a:srgbClr val="CFD8DC"/>
              </a:buClr>
              <a:buSzPts val="1200"/>
              <a:buFont typeface="Source Sans Pro"/>
              <a:buChar char="◎"/>
            </a:pPr>
            <a:r>
              <a:rPr lang="en" sz="1200">
                <a:solidFill>
                  <a:srgbClr val="263238"/>
                </a:solidFill>
                <a:latin typeface="Source Sans Pro"/>
                <a:ea typeface="Source Sans Pro"/>
                <a:cs typeface="Source Sans Pro"/>
                <a:sym typeface="Source Sans Pro"/>
              </a:rPr>
              <a:t>Teaching note </a:t>
            </a:r>
            <a:endParaRPr sz="1200">
              <a:solidFill>
                <a:srgbClr val="263238"/>
              </a:solidFill>
              <a:latin typeface="Source Sans Pro"/>
              <a:ea typeface="Source Sans Pro"/>
              <a:cs typeface="Source Sans Pro"/>
              <a:sym typeface="Source Sans Pro"/>
            </a:endParaRPr>
          </a:p>
          <a:p>
            <a:pPr indent="0" lvl="0" marL="0" rtl="0" algn="l">
              <a:spcBef>
                <a:spcPts val="600"/>
              </a:spcBef>
              <a:spcAft>
                <a:spcPts val="0"/>
              </a:spcAft>
              <a:buSzPts val="1100"/>
              <a:buNone/>
            </a:pPr>
            <a:r>
              <a:t/>
            </a:r>
            <a:endParaRPr sz="1800">
              <a:solidFill>
                <a:srgbClr val="263238"/>
              </a:solidFill>
              <a:latin typeface="Source Sans Pro"/>
              <a:ea typeface="Source Sans Pro"/>
              <a:cs typeface="Source Sans Pro"/>
              <a:sym typeface="Source Sans Pro"/>
            </a:endParaRPr>
          </a:p>
          <a:p>
            <a:pPr indent="0" lvl="0" marL="0" rtl="0" algn="l">
              <a:spcBef>
                <a:spcPts val="600"/>
              </a:spcBef>
              <a:spcAft>
                <a:spcPts val="0"/>
              </a:spcAft>
              <a:buSzPts val="1100"/>
              <a:buNone/>
            </a:pPr>
            <a:r>
              <a:t/>
            </a:r>
            <a:endParaRPr sz="1800">
              <a:solidFill>
                <a:srgbClr val="263238"/>
              </a:solidFill>
              <a:latin typeface="Source Sans Pro"/>
              <a:ea typeface="Source Sans Pro"/>
              <a:cs typeface="Source Sans Pro"/>
              <a:sym typeface="Source Sans Pro"/>
            </a:endParaRPr>
          </a:p>
          <a:p>
            <a:pPr indent="0" lvl="0" marL="0" rtl="0" algn="l">
              <a:spcBef>
                <a:spcPts val="600"/>
              </a:spcBef>
              <a:spcAft>
                <a:spcPts val="0"/>
              </a:spcAft>
              <a:buClr>
                <a:schemeClr val="dk1"/>
              </a:buClr>
              <a:buSzPts val="1100"/>
              <a:buFont typeface="Arial"/>
              <a:buNone/>
            </a:pPr>
            <a:r>
              <a:t/>
            </a:r>
            <a:endParaRPr sz="1800">
              <a:solidFill>
                <a:srgbClr val="263238"/>
              </a:solidFill>
              <a:latin typeface="Source Sans Pro"/>
              <a:ea typeface="Source Sans Pro"/>
              <a:cs typeface="Source Sans Pro"/>
              <a:sym typeface="Source Sans Pr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solidFill>
                  <a:schemeClr val="dk1"/>
                </a:solidFill>
              </a:rPr>
              <a:t>In November based on the forums we held a curriculum planning workshop with the project advisory board and 12 academic librarians active in negotiating for resources. Courtney will review an outline of the curriculum. Currently we are actively involved in building the curriculum including doing an interview study which we will analyze for key themes to create fictionalized case studies. </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600"/>
              </a:spcBef>
              <a:spcAft>
                <a:spcPts val="0"/>
              </a:spcAft>
              <a:buSzPts val="1100"/>
              <a:buNone/>
            </a:pPr>
            <a:r>
              <a:rPr lang="en" sz="1200">
                <a:solidFill>
                  <a:srgbClr val="263238"/>
                </a:solidFill>
                <a:latin typeface="Source Sans Pro"/>
                <a:ea typeface="Source Sans Pro"/>
                <a:cs typeface="Source Sans Pro"/>
                <a:sym typeface="Source Sans Pro"/>
              </a:rPr>
              <a:t>Each learning module will include:</a:t>
            </a:r>
            <a:endParaRPr sz="1200">
              <a:solidFill>
                <a:srgbClr val="263238"/>
              </a:solidFill>
              <a:latin typeface="Source Sans Pro"/>
              <a:ea typeface="Source Sans Pro"/>
              <a:cs typeface="Source Sans Pro"/>
              <a:sym typeface="Source Sans Pro"/>
            </a:endParaRPr>
          </a:p>
          <a:p>
            <a:pPr indent="0" lvl="0" marL="0" rtl="0" algn="l">
              <a:spcBef>
                <a:spcPts val="600"/>
              </a:spcBef>
              <a:spcAft>
                <a:spcPts val="0"/>
              </a:spcAft>
              <a:buSzPts val="1100"/>
              <a:buNone/>
            </a:pPr>
            <a:r>
              <a:rPr lang="en" sz="1200">
                <a:solidFill>
                  <a:srgbClr val="263238"/>
                </a:solidFill>
                <a:latin typeface="Source Sans Pro"/>
                <a:ea typeface="Source Sans Pro"/>
                <a:cs typeface="Source Sans Pro"/>
                <a:sym typeface="Source Sans Pro"/>
              </a:rPr>
              <a:t>Content Delivery (Video, text, etc)</a:t>
            </a:r>
            <a:endParaRPr sz="1200">
              <a:solidFill>
                <a:srgbClr val="263238"/>
              </a:solidFill>
              <a:latin typeface="Source Sans Pro"/>
              <a:ea typeface="Source Sans Pro"/>
              <a:cs typeface="Source Sans Pro"/>
              <a:sym typeface="Source Sans Pro"/>
            </a:endParaRPr>
          </a:p>
          <a:p>
            <a:pPr indent="0" lvl="0" marL="0" rtl="0" algn="l">
              <a:spcBef>
                <a:spcPts val="600"/>
              </a:spcBef>
              <a:spcAft>
                <a:spcPts val="0"/>
              </a:spcAft>
              <a:buSzPts val="1100"/>
              <a:buNone/>
            </a:pPr>
            <a:r>
              <a:rPr lang="en" sz="1200">
                <a:solidFill>
                  <a:srgbClr val="263238"/>
                </a:solidFill>
                <a:latin typeface="Source Sans Pro"/>
                <a:ea typeface="Source Sans Pro"/>
                <a:cs typeface="Source Sans Pro"/>
                <a:sym typeface="Source Sans Pro"/>
              </a:rPr>
              <a:t>Resources</a:t>
            </a:r>
            <a:endParaRPr sz="1200">
              <a:solidFill>
                <a:srgbClr val="263238"/>
              </a:solidFill>
              <a:latin typeface="Source Sans Pro"/>
              <a:ea typeface="Source Sans Pro"/>
              <a:cs typeface="Source Sans Pro"/>
              <a:sym typeface="Source Sans Pro"/>
            </a:endParaRPr>
          </a:p>
          <a:p>
            <a:pPr indent="0" lvl="0" marL="0" rtl="0" algn="l">
              <a:spcBef>
                <a:spcPts val="600"/>
              </a:spcBef>
              <a:spcAft>
                <a:spcPts val="0"/>
              </a:spcAft>
              <a:buSzPts val="1100"/>
              <a:buNone/>
            </a:pPr>
            <a:r>
              <a:rPr lang="en" sz="1200">
                <a:solidFill>
                  <a:srgbClr val="263238"/>
                </a:solidFill>
                <a:latin typeface="Source Sans Pro"/>
                <a:ea typeface="Source Sans Pro"/>
                <a:cs typeface="Source Sans Pro"/>
                <a:sym typeface="Source Sans Pro"/>
              </a:rPr>
              <a:t>Assignment (Active Learning)</a:t>
            </a:r>
            <a:endParaRPr sz="1200">
              <a:solidFill>
                <a:srgbClr val="263238"/>
              </a:solidFill>
              <a:latin typeface="Source Sans Pro"/>
              <a:ea typeface="Source Sans Pro"/>
              <a:cs typeface="Source Sans Pro"/>
              <a:sym typeface="Source Sans Pro"/>
            </a:endParaRPr>
          </a:p>
          <a:p>
            <a:pPr indent="0" lvl="0" marL="0" rtl="0" algn="l">
              <a:spcBef>
                <a:spcPts val="600"/>
              </a:spcBef>
              <a:spcAft>
                <a:spcPts val="0"/>
              </a:spcAft>
              <a:buSzPts val="1100"/>
              <a:buNone/>
            </a:pPr>
            <a:r>
              <a:rPr lang="en" sz="1200">
                <a:solidFill>
                  <a:srgbClr val="263238"/>
                </a:solidFill>
                <a:latin typeface="Source Sans Pro"/>
                <a:ea typeface="Source Sans Pro"/>
                <a:cs typeface="Source Sans Pro"/>
                <a:sym typeface="Source Sans Pro"/>
              </a:rPr>
              <a:t>Application (Case Studies, Interviews, Panel Discussions)</a:t>
            </a:r>
            <a:endParaRPr sz="1200">
              <a:solidFill>
                <a:srgbClr val="263238"/>
              </a:solidFill>
              <a:latin typeface="Source Sans Pro"/>
              <a:ea typeface="Source Sans Pro"/>
              <a:cs typeface="Source Sans Pro"/>
              <a:sym typeface="Source Sans Pro"/>
            </a:endParaRPr>
          </a:p>
          <a:p>
            <a:pPr indent="0" lvl="0" marL="0" rtl="0" algn="l">
              <a:spcBef>
                <a:spcPts val="600"/>
              </a:spcBef>
              <a:spcAft>
                <a:spcPts val="0"/>
              </a:spcAft>
              <a:buSzPts val="1100"/>
              <a:buNone/>
            </a:pPr>
            <a:r>
              <a:rPr lang="en" sz="1200">
                <a:solidFill>
                  <a:srgbClr val="263238"/>
                </a:solidFill>
                <a:latin typeface="Source Sans Pro"/>
                <a:ea typeface="Source Sans Pro"/>
                <a:cs typeface="Source Sans Pro"/>
                <a:sym typeface="Source Sans Pro"/>
              </a:rPr>
              <a:t>Assessment (Formative)</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SzPts val="1100"/>
              <a:buNone/>
            </a:pPr>
            <a:r>
              <a:rPr lang="en">
                <a:solidFill>
                  <a:schemeClr val="dk1"/>
                </a:solidFill>
              </a:rPr>
              <a:t>Now Scarlet is going to take you through community involvement and our forums.</a:t>
            </a:r>
            <a:endParaRPr>
              <a:solidFill>
                <a:schemeClr val="dk1"/>
              </a:solidFill>
            </a:endParaRPr>
          </a:p>
          <a:p>
            <a:pPr indent="0" lvl="0" marL="0" rtl="0" algn="l">
              <a:spcBef>
                <a:spcPts val="600"/>
              </a:spcBef>
              <a:spcAft>
                <a:spcPts val="0"/>
              </a:spcAft>
              <a:buClr>
                <a:schemeClr val="dk1"/>
              </a:buClr>
              <a:buSzPts val="1100"/>
              <a:buFont typeface="Arial"/>
              <a:buNone/>
            </a:pPr>
            <a:r>
              <a:t/>
            </a:r>
            <a:endParaRPr sz="1400">
              <a:solidFill>
                <a:srgbClr val="263238"/>
              </a:solidFill>
              <a:latin typeface="Source Sans Pro"/>
              <a:ea typeface="Source Sans Pro"/>
              <a:cs typeface="Source Sans Pro"/>
              <a:sym typeface="Source Sans Pr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3b1c22e9ae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3b1c22e9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Clr>
                <a:schemeClr val="dk1"/>
              </a:buClr>
              <a:buSzPts val="1100"/>
              <a:buFont typeface="Arial"/>
              <a:buNone/>
            </a:pPr>
            <a:r>
              <a:rPr lang="en">
                <a:solidFill>
                  <a:schemeClr val="dk1"/>
                </a:solidFill>
              </a:rPr>
              <a:t>CF </a:t>
            </a:r>
            <a:endParaRPr>
              <a:solidFill>
                <a:schemeClr val="dk1"/>
              </a:solidFill>
            </a:endParaRPr>
          </a:p>
          <a:p>
            <a:pPr indent="0" lvl="0" marL="0" rtl="0" algn="l">
              <a:lnSpc>
                <a:spcPct val="107000"/>
              </a:lnSpc>
              <a:spcBef>
                <a:spcPts val="800"/>
              </a:spcBef>
              <a:spcAft>
                <a:spcPts val="0"/>
              </a:spcAft>
              <a:buClr>
                <a:schemeClr val="dk1"/>
              </a:buClr>
              <a:buSzPts val="1100"/>
              <a:buFont typeface="Arial"/>
              <a:buNone/>
            </a:pPr>
            <a:r>
              <a:rPr lang="en">
                <a:solidFill>
                  <a:schemeClr val="dk1"/>
                </a:solidFill>
              </a:rPr>
              <a:t>The</a:t>
            </a:r>
            <a:r>
              <a:rPr lang="en">
                <a:solidFill>
                  <a:schemeClr val="dk1"/>
                </a:solidFill>
              </a:rPr>
              <a:t> current draft of our curriculum outline is in your handout and is available within the institutional repository with the slide deck.</a:t>
            </a:r>
            <a:endParaRPr>
              <a:solidFill>
                <a:schemeClr val="dk1"/>
              </a:solidFill>
            </a:endParaRPr>
          </a:p>
          <a:p>
            <a:pPr indent="0" lvl="0" marL="0" rtl="0" algn="l">
              <a:lnSpc>
                <a:spcPct val="107000"/>
              </a:lnSpc>
              <a:spcBef>
                <a:spcPts val="800"/>
              </a:spcBef>
              <a:spcAft>
                <a:spcPts val="0"/>
              </a:spcAft>
              <a:buClr>
                <a:schemeClr val="dk1"/>
              </a:buClr>
              <a:buSzPts val="1100"/>
              <a:buFont typeface="Arial"/>
              <a:buNone/>
            </a:pPr>
            <a:r>
              <a:rPr lang="en">
                <a:solidFill>
                  <a:schemeClr val="dk1"/>
                </a:solidFill>
              </a:rPr>
              <a:t>After the forums, Brandy transcribed the information from the jamboard, padlets, and forum chats so that we could then go through and look for categories and topics that appeared frequently.</a:t>
            </a:r>
            <a:endParaRPr>
              <a:solidFill>
                <a:schemeClr val="dk1"/>
              </a:solidFill>
            </a:endParaRPr>
          </a:p>
          <a:p>
            <a:pPr indent="0" lvl="0" marL="0" rtl="0" algn="l">
              <a:lnSpc>
                <a:spcPct val="107000"/>
              </a:lnSpc>
              <a:spcBef>
                <a:spcPts val="800"/>
              </a:spcBef>
              <a:spcAft>
                <a:spcPts val="0"/>
              </a:spcAft>
              <a:buClr>
                <a:schemeClr val="dk1"/>
              </a:buClr>
              <a:buSzPts val="1100"/>
              <a:buFont typeface="Arial"/>
              <a:buNone/>
            </a:pPr>
            <a:r>
              <a:rPr lang="en">
                <a:solidFill>
                  <a:schemeClr val="dk1"/>
                </a:solidFill>
              </a:rPr>
              <a:t>Based on this, we mapped out three broad areas to be the overarching modules for the curriculum.  Those areas are Foundations, Strategies, and Issues. We have seven learning objectives for the curriculum, and these are available on your handout for your reference.  Those learning objectives map to </a:t>
            </a:r>
            <a:r>
              <a:rPr lang="en">
                <a:solidFill>
                  <a:schemeClr val="dk1"/>
                </a:solidFill>
              </a:rPr>
              <a:t>the three modules</a:t>
            </a:r>
            <a:r>
              <a:rPr lang="en">
                <a:solidFill>
                  <a:schemeClr val="dk1"/>
                </a:solidFill>
              </a:rPr>
              <a:t>. </a:t>
            </a:r>
            <a:endParaRPr>
              <a:solidFill>
                <a:schemeClr val="dk1"/>
              </a:solidFill>
            </a:endParaRPr>
          </a:p>
          <a:p>
            <a:pPr indent="0" lvl="0" marL="0" rtl="0" algn="l">
              <a:lnSpc>
                <a:spcPct val="107000"/>
              </a:lnSpc>
              <a:spcBef>
                <a:spcPts val="800"/>
              </a:spcBef>
              <a:spcAft>
                <a:spcPts val="0"/>
              </a:spcAft>
              <a:buClr>
                <a:schemeClr val="dk1"/>
              </a:buClr>
              <a:buSzPts val="1100"/>
              <a:buFont typeface="Arial"/>
              <a:buNone/>
            </a:pPr>
            <a:r>
              <a:rPr lang="en">
                <a:solidFill>
                  <a:schemeClr val="dk1"/>
                </a:solidFill>
              </a:rPr>
              <a:t>Each of these modules will have a varying number of topics in them.  This curriculum is designed to work either as an independent training (done by an individual) or as part of a course (either in a library school or offered by another group such as a consortium).  As Katharine mentioned, there will be asynchronous instruction learning objects as well as support materials for synchronous instruction.  There will also be case studies included in the curriculum, to provide some low-stakes practice and experience in negotiating that doesn’t cost the library actual money.  The content will be delivered in a variety of modalities - some text, some video, etc - and will include active learning assignments to help the participants use the OER to apply this information to their own situations and negotiations.</a:t>
            </a:r>
            <a:endParaRPr>
              <a:solidFill>
                <a:schemeClr val="dk1"/>
              </a:solidFill>
            </a:endParaRPr>
          </a:p>
          <a:p>
            <a:pPr indent="0" lvl="0" marL="0" rtl="0" algn="l">
              <a:lnSpc>
                <a:spcPct val="107000"/>
              </a:lnSpc>
              <a:spcBef>
                <a:spcPts val="800"/>
              </a:spcBef>
              <a:spcAft>
                <a:spcPts val="0"/>
              </a:spcAft>
              <a:buClr>
                <a:schemeClr val="dk1"/>
              </a:buClr>
              <a:buSzPts val="1100"/>
              <a:buFont typeface="Arial"/>
              <a:buNone/>
            </a:pPr>
            <a:r>
              <a:rPr lang="en">
                <a:solidFill>
                  <a:schemeClr val="dk1"/>
                </a:solidFill>
              </a:rPr>
              <a:t>One of the deliverables we hope to provide is a workbook or set of worksheets that guides the participant through determining local/institutional information as they work through the modules and their assignments.  This is designed to keep participants engaged while also providing them with a concrete application of the content to their work and a record of the information they’ve learned about their institution. </a:t>
            </a:r>
            <a:endParaRPr>
              <a:solidFill>
                <a:schemeClr val="dk1"/>
              </a:solidFill>
            </a:endParaRPr>
          </a:p>
          <a:p>
            <a:pPr indent="0" lvl="0" marL="0" rtl="0" algn="l">
              <a:lnSpc>
                <a:spcPct val="100000"/>
              </a:lnSpc>
              <a:spcBef>
                <a:spcPts val="80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CF</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The Foundations module will include the introductory materials such as the glossary, the historical context of library negotiations, an overview of the course, and examples of different pricing models as well as the topics seen here.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Contracts &amp; licensing will introduce participants to the anatomy of a license, how to navigate the contract review process, learning about and understanding their local context, and negotiating sticky terms.  Understanding local context will help participants to determine who is involved in the decisions and processes locally and provide a chance to document that information.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Intro to Negotiations will look at business relationships between vendors and buyers (and how that differs from other types of relationships); principled negotiations; and how to empower yourself to negotiate and ask for what your library wants and needs.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The last topic in the foundations module will focus on Negotiation Planning – understanding your BATNA (Best Alternative to a Negotiated Agreement), determining your ZOPA (Zone of Possible Agreement), how to research vendors, preparing for no, and more.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We also hope that this module will have a section where practicing library workers talk about their favorite negotiation resource.  If you have one (or more), please let us know!  Katharine will talk more about how to participate near the end of our presentation.</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50"/>
          <p:cNvSpPr/>
          <p:nvPr/>
        </p:nvSpPr>
        <p:spPr>
          <a:xfrm>
            <a:off x="0" y="-12200"/>
            <a:ext cx="6041075" cy="5166925"/>
          </a:xfrm>
          <a:custGeom>
            <a:rect b="b" l="l" r="r" t="t"/>
            <a:pathLst>
              <a:path extrusionOk="0" h="206677" w="241643">
                <a:moveTo>
                  <a:pt x="126321" y="206677"/>
                </a:moveTo>
                <a:lnTo>
                  <a:pt x="241643" y="0"/>
                </a:lnTo>
                <a:lnTo>
                  <a:pt x="0" y="0"/>
                </a:lnTo>
                <a:lnTo>
                  <a:pt x="0" y="206677"/>
                </a:lnTo>
                <a:close/>
              </a:path>
            </a:pathLst>
          </a:custGeom>
          <a:solidFill>
            <a:schemeClr val="lt1"/>
          </a:solidFill>
          <a:ln>
            <a:noFill/>
          </a:ln>
        </p:spPr>
      </p:sp>
      <p:sp>
        <p:nvSpPr>
          <p:cNvPr id="11" name="Google Shape;11;p50"/>
          <p:cNvSpPr/>
          <p:nvPr/>
        </p:nvSpPr>
        <p:spPr>
          <a:xfrm>
            <a:off x="2518391" y="1589650"/>
            <a:ext cx="3331800" cy="3553800"/>
          </a:xfrm>
          <a:prstGeom prst="parallelogram">
            <a:avLst>
              <a:gd fmla="val 59001"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50"/>
          <p:cNvSpPr/>
          <p:nvPr/>
        </p:nvSpPr>
        <p:spPr>
          <a:xfrm>
            <a:off x="2701476" y="0"/>
            <a:ext cx="3331800" cy="35538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50"/>
          <p:cNvSpPr txBox="1"/>
          <p:nvPr>
            <p:ph type="ctrTitle"/>
          </p:nvPr>
        </p:nvSpPr>
        <p:spPr>
          <a:xfrm>
            <a:off x="685800" y="696425"/>
            <a:ext cx="4466100" cy="2857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94" name="Shape 94"/>
        <p:cNvGrpSpPr/>
        <p:nvPr/>
      </p:nvGrpSpPr>
      <p:grpSpPr>
        <a:xfrm>
          <a:off x="0" y="0"/>
          <a:ext cx="0" cy="0"/>
          <a:chOff x="0" y="0"/>
          <a:chExt cx="0" cy="0"/>
        </a:xfrm>
      </p:grpSpPr>
      <p:sp>
        <p:nvSpPr>
          <p:cNvPr id="95" name="Google Shape;95;p59"/>
          <p:cNvSpPr/>
          <p:nvPr/>
        </p:nvSpPr>
        <p:spPr>
          <a:xfrm>
            <a:off x="0" y="-50"/>
            <a:ext cx="9144000" cy="5143500"/>
          </a:xfrm>
          <a:prstGeom prst="parallelogram">
            <a:avLst>
              <a:gd fmla="val 55588"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59"/>
          <p:cNvSpPr txBox="1"/>
          <p:nvPr>
            <p:ph idx="1" type="body"/>
          </p:nvPr>
        </p:nvSpPr>
        <p:spPr>
          <a:xfrm>
            <a:off x="2746950" y="1037200"/>
            <a:ext cx="3650100" cy="3069000"/>
          </a:xfrm>
          <a:prstGeom prst="rect">
            <a:avLst/>
          </a:prstGeom>
          <a:noFill/>
          <a:ln>
            <a:noFill/>
          </a:ln>
        </p:spPr>
        <p:txBody>
          <a:bodyPr anchorCtr="0" anchor="ctr" bIns="0" lIns="0" spcFirstLastPara="1" rIns="0" wrap="square" tIns="0">
            <a:noAutofit/>
          </a:bodyPr>
          <a:lstStyle>
            <a:lvl1pPr indent="-381000" lvl="0" marL="457200" algn="ctr">
              <a:lnSpc>
                <a:spcPct val="115000"/>
              </a:lnSpc>
              <a:spcBef>
                <a:spcPts val="600"/>
              </a:spcBef>
              <a:spcAft>
                <a:spcPts val="0"/>
              </a:spcAft>
              <a:buClr>
                <a:schemeClr val="dk1"/>
              </a:buClr>
              <a:buSzPts val="2400"/>
              <a:buFont typeface="IBM Plex Sans"/>
              <a:buChar char="▰"/>
              <a:defRPr i="1">
                <a:latin typeface="IBM Plex Sans"/>
                <a:ea typeface="IBM Plex Sans"/>
                <a:cs typeface="IBM Plex Sans"/>
                <a:sym typeface="IBM Plex Sans"/>
              </a:defRPr>
            </a:lvl1pPr>
            <a:lvl2pPr indent="-381000" lvl="1" marL="914400"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2pPr>
            <a:lvl3pPr indent="-381000" lvl="2" marL="1371600"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3pPr>
            <a:lvl4pPr indent="-381000" lvl="3" marL="1828800"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4pPr>
            <a:lvl5pPr indent="-381000" lvl="4" marL="2286000"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5pPr>
            <a:lvl6pPr indent="-381000" lvl="5" marL="2743200"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6pPr>
            <a:lvl7pPr indent="-381000" lvl="6" marL="3200400"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7pPr>
            <a:lvl8pPr indent="-381000" lvl="7" marL="3657600"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8pPr>
            <a:lvl9pPr indent="-381000" lvl="8" marL="4114800"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9pPr>
          </a:lstStyle>
          <a:p/>
        </p:txBody>
      </p:sp>
      <p:sp>
        <p:nvSpPr>
          <p:cNvPr id="97" name="Google Shape;97;p59"/>
          <p:cNvSpPr txBox="1"/>
          <p:nvPr/>
        </p:nvSpPr>
        <p:spPr>
          <a:xfrm>
            <a:off x="3593400" y="380949"/>
            <a:ext cx="1957200" cy="503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0"/>
              <a:buFont typeface="Arial"/>
              <a:buNone/>
            </a:pPr>
            <a:r>
              <a:rPr b="1" i="0" lang="en" sz="6000" u="none" cap="none" strike="noStrike">
                <a:solidFill>
                  <a:schemeClr val="accent1"/>
                </a:solidFill>
                <a:latin typeface="Merriweather"/>
                <a:ea typeface="Merriweather"/>
                <a:cs typeface="Merriweather"/>
                <a:sym typeface="Merriweather"/>
              </a:rPr>
              <a:t>“</a:t>
            </a:r>
            <a:endParaRPr b="1" i="0" sz="6000" u="none" cap="none" strike="noStrike">
              <a:solidFill>
                <a:schemeClr val="accent1"/>
              </a:solidFill>
              <a:latin typeface="Merriweather"/>
              <a:ea typeface="Merriweather"/>
              <a:cs typeface="Merriweather"/>
              <a:sym typeface="Merriweather"/>
            </a:endParaRPr>
          </a:p>
        </p:txBody>
      </p:sp>
      <p:sp>
        <p:nvSpPr>
          <p:cNvPr id="98" name="Google Shape;98;p59"/>
          <p:cNvSpPr txBox="1"/>
          <p:nvPr>
            <p:ph idx="12" type="sldNum"/>
          </p:nvPr>
        </p:nvSpPr>
        <p:spPr>
          <a:xfrm>
            <a:off x="4354950" y="0"/>
            <a:ext cx="434100" cy="3936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9pPr>
          </a:lstStyle>
          <a:p>
            <a:pPr indent="0" lvl="0" marL="0" rtl="0" algn="ctr">
              <a:spcBef>
                <a:spcPts val="0"/>
              </a:spcBef>
              <a:spcAft>
                <a:spcPts val="0"/>
              </a:spcAft>
              <a:buNone/>
            </a:pPr>
            <a:fld id="{00000000-1234-1234-1234-123412341234}" type="slidenum">
              <a:rPr lang="en"/>
              <a:t>‹#›</a:t>
            </a:fld>
            <a:endParaRPr/>
          </a:p>
        </p:txBody>
      </p:sp>
      <p:sp>
        <p:nvSpPr>
          <p:cNvPr id="99" name="Google Shape;99;p59"/>
          <p:cNvSpPr/>
          <p:nvPr/>
        </p:nvSpPr>
        <p:spPr>
          <a:xfrm>
            <a:off x="-161316" y="2170222"/>
            <a:ext cx="1691400" cy="1803900"/>
          </a:xfrm>
          <a:prstGeom prst="parallelogram">
            <a:avLst>
              <a:gd fmla="val 59001"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59"/>
          <p:cNvSpPr/>
          <p:nvPr/>
        </p:nvSpPr>
        <p:spPr>
          <a:xfrm>
            <a:off x="510053" y="1108443"/>
            <a:ext cx="2241300" cy="23907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59"/>
          <p:cNvSpPr/>
          <p:nvPr/>
        </p:nvSpPr>
        <p:spPr>
          <a:xfrm>
            <a:off x="1070768" y="534075"/>
            <a:ext cx="943200" cy="10065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59"/>
          <p:cNvSpPr/>
          <p:nvPr/>
        </p:nvSpPr>
        <p:spPr>
          <a:xfrm>
            <a:off x="7308537" y="814737"/>
            <a:ext cx="1744500" cy="1859700"/>
          </a:xfrm>
          <a:prstGeom prst="parallelogram">
            <a:avLst>
              <a:gd fmla="val 59001"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59"/>
          <p:cNvSpPr/>
          <p:nvPr/>
        </p:nvSpPr>
        <p:spPr>
          <a:xfrm>
            <a:off x="6769741" y="3169650"/>
            <a:ext cx="1234800" cy="1316700"/>
          </a:xfrm>
          <a:prstGeom prst="parallelogram">
            <a:avLst>
              <a:gd fmla="val 59001" name="adj"/>
            </a:avLst>
          </a:prstGeom>
          <a:gradFill>
            <a:gsLst>
              <a:gs pos="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59"/>
          <p:cNvSpPr txBox="1"/>
          <p:nvPr/>
        </p:nvSpPr>
        <p:spPr>
          <a:xfrm>
            <a:off x="3593400" y="4258799"/>
            <a:ext cx="1957200" cy="503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0"/>
              <a:buFont typeface="Arial"/>
              <a:buNone/>
            </a:pPr>
            <a:r>
              <a:rPr b="1" i="0" lang="en" sz="6000" u="none" cap="none" strike="noStrike">
                <a:solidFill>
                  <a:schemeClr val="accent1"/>
                </a:solidFill>
                <a:latin typeface="Merriweather"/>
                <a:ea typeface="Merriweather"/>
                <a:cs typeface="Merriweather"/>
                <a:sym typeface="Merriweather"/>
              </a:rPr>
              <a:t>”</a:t>
            </a:r>
            <a:endParaRPr b="1" i="0" sz="6000" u="none" cap="none" strike="noStrike">
              <a:solidFill>
                <a:schemeClr val="accent1"/>
              </a:solidFill>
              <a:latin typeface="Merriweather"/>
              <a:ea typeface="Merriweather"/>
              <a:cs typeface="Merriweather"/>
              <a:sym typeface="Merriweather"/>
            </a:endParaRPr>
          </a:p>
        </p:txBody>
      </p:sp>
      <p:sp>
        <p:nvSpPr>
          <p:cNvPr id="105" name="Google Shape;105;p59"/>
          <p:cNvSpPr/>
          <p:nvPr/>
        </p:nvSpPr>
        <p:spPr>
          <a:xfrm>
            <a:off x="7174525" y="2019350"/>
            <a:ext cx="1782000" cy="19005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bg>
      <p:bgPr>
        <a:solidFill>
          <a:schemeClr val="lt1"/>
        </a:solidFill>
      </p:bgPr>
    </p:bg>
    <p:spTree>
      <p:nvGrpSpPr>
        <p:cNvPr id="106" name="Shape 106"/>
        <p:cNvGrpSpPr/>
        <p:nvPr/>
      </p:nvGrpSpPr>
      <p:grpSpPr>
        <a:xfrm>
          <a:off x="0" y="0"/>
          <a:ext cx="0" cy="0"/>
          <a:chOff x="0" y="0"/>
          <a:chExt cx="0" cy="0"/>
        </a:xfrm>
      </p:grpSpPr>
      <p:grpSp>
        <p:nvGrpSpPr>
          <p:cNvPr id="107" name="Google Shape;107;p60"/>
          <p:cNvGrpSpPr/>
          <p:nvPr/>
        </p:nvGrpSpPr>
        <p:grpSpPr>
          <a:xfrm>
            <a:off x="-313691" y="-18375"/>
            <a:ext cx="7510983" cy="1637005"/>
            <a:chOff x="-313691" y="-18375"/>
            <a:chExt cx="7510983" cy="1637005"/>
          </a:xfrm>
        </p:grpSpPr>
        <p:sp>
          <p:nvSpPr>
            <p:cNvPr id="108" name="Google Shape;108;p60"/>
            <p:cNvSpPr/>
            <p:nvPr/>
          </p:nvSpPr>
          <p:spPr>
            <a:xfrm>
              <a:off x="256376" y="499825"/>
              <a:ext cx="6692400" cy="804900"/>
            </a:xfrm>
            <a:prstGeom prst="parallelogram">
              <a:avLst>
                <a:gd fmla="val 54997"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60"/>
            <p:cNvSpPr/>
            <p:nvPr/>
          </p:nvSpPr>
          <p:spPr>
            <a:xfrm>
              <a:off x="-313691" y="813730"/>
              <a:ext cx="754800" cy="804900"/>
            </a:xfrm>
            <a:prstGeom prst="parallelogram">
              <a:avLst>
                <a:gd fmla="val 59001"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60"/>
            <p:cNvSpPr/>
            <p:nvPr/>
          </p:nvSpPr>
          <p:spPr>
            <a:xfrm>
              <a:off x="6442492" y="309450"/>
              <a:ext cx="754800" cy="8049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60"/>
            <p:cNvSpPr/>
            <p:nvPr/>
          </p:nvSpPr>
          <p:spPr>
            <a:xfrm>
              <a:off x="53899" y="237925"/>
              <a:ext cx="1000200" cy="10668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60"/>
            <p:cNvSpPr/>
            <p:nvPr/>
          </p:nvSpPr>
          <p:spPr>
            <a:xfrm>
              <a:off x="304107" y="-18375"/>
              <a:ext cx="420900" cy="4491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60"/>
            <p:cNvSpPr/>
            <p:nvPr/>
          </p:nvSpPr>
          <p:spPr>
            <a:xfrm>
              <a:off x="6589606" y="1038628"/>
              <a:ext cx="249600" cy="266100"/>
            </a:xfrm>
            <a:prstGeom prst="parallelogram">
              <a:avLst>
                <a:gd fmla="val 59001"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4" name="Google Shape;114;p60"/>
          <p:cNvGrpSpPr/>
          <p:nvPr/>
        </p:nvGrpSpPr>
        <p:grpSpPr>
          <a:xfrm>
            <a:off x="7485392" y="1755351"/>
            <a:ext cx="2830800" cy="3388272"/>
            <a:chOff x="7485392" y="1755351"/>
            <a:chExt cx="2830800" cy="3388272"/>
          </a:xfrm>
        </p:grpSpPr>
        <p:sp>
          <p:nvSpPr>
            <p:cNvPr id="115" name="Google Shape;115;p60"/>
            <p:cNvSpPr/>
            <p:nvPr/>
          </p:nvSpPr>
          <p:spPr>
            <a:xfrm>
              <a:off x="8005394" y="2926923"/>
              <a:ext cx="2078100" cy="2216700"/>
            </a:xfrm>
            <a:prstGeom prst="parallelogram">
              <a:avLst>
                <a:gd fmla="val 59001"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60"/>
            <p:cNvSpPr/>
            <p:nvPr/>
          </p:nvSpPr>
          <p:spPr>
            <a:xfrm>
              <a:off x="7485392" y="1755351"/>
              <a:ext cx="2830800" cy="30192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7" name="Google Shape;117;p60"/>
          <p:cNvSpPr txBox="1"/>
          <p:nvPr>
            <p:ph idx="1" type="body"/>
          </p:nvPr>
        </p:nvSpPr>
        <p:spPr>
          <a:xfrm>
            <a:off x="914575" y="1584425"/>
            <a:ext cx="6999600" cy="2999700"/>
          </a:xfrm>
          <a:prstGeom prst="rect">
            <a:avLst/>
          </a:prstGeom>
          <a:noFill/>
          <a:ln>
            <a:noFill/>
          </a:ln>
        </p:spPr>
        <p:txBody>
          <a:bodyPr anchorCtr="0" anchor="t" bIns="0" lIns="0" spcFirstLastPara="1" rIns="0" wrap="square" tIns="0">
            <a:noAutofit/>
          </a:bodyPr>
          <a:lstStyle>
            <a:lvl1pPr indent="-381000" lvl="0" marL="457200" algn="l">
              <a:lnSpc>
                <a:spcPct val="115000"/>
              </a:lnSpc>
              <a:spcBef>
                <a:spcPts val="600"/>
              </a:spcBef>
              <a:spcAft>
                <a:spcPts val="0"/>
              </a:spcAft>
              <a:buSzPts val="2400"/>
              <a:buChar char="▰"/>
              <a:defRPr/>
            </a:lvl1pPr>
            <a:lvl2pPr indent="-381000" lvl="1" marL="914400" algn="l">
              <a:lnSpc>
                <a:spcPct val="115000"/>
              </a:lnSpc>
              <a:spcBef>
                <a:spcPts val="0"/>
              </a:spcBef>
              <a:spcAft>
                <a:spcPts val="0"/>
              </a:spcAft>
              <a:buSzPts val="2400"/>
              <a:buChar char="╺"/>
              <a:defRPr/>
            </a:lvl2pPr>
            <a:lvl3pPr indent="-381000" lvl="2" marL="1371600" algn="l">
              <a:lnSpc>
                <a:spcPct val="115000"/>
              </a:lnSpc>
              <a:spcBef>
                <a:spcPts val="0"/>
              </a:spcBef>
              <a:spcAft>
                <a:spcPts val="0"/>
              </a:spcAft>
              <a:buSzPts val="2400"/>
              <a:buChar char="╺"/>
              <a:defRPr/>
            </a:lvl3pPr>
            <a:lvl4pPr indent="-381000" lvl="3" marL="1828800" algn="l">
              <a:lnSpc>
                <a:spcPct val="115000"/>
              </a:lnSpc>
              <a:spcBef>
                <a:spcPts val="0"/>
              </a:spcBef>
              <a:spcAft>
                <a:spcPts val="0"/>
              </a:spcAft>
              <a:buSzPts val="2400"/>
              <a:buChar char="╺"/>
              <a:defRPr/>
            </a:lvl4pPr>
            <a:lvl5pPr indent="-381000" lvl="4" marL="2286000" algn="l">
              <a:lnSpc>
                <a:spcPct val="115000"/>
              </a:lnSpc>
              <a:spcBef>
                <a:spcPts val="0"/>
              </a:spcBef>
              <a:spcAft>
                <a:spcPts val="0"/>
              </a:spcAft>
              <a:buSzPts val="2400"/>
              <a:buChar char="○"/>
              <a:defRPr/>
            </a:lvl5pPr>
            <a:lvl6pPr indent="-381000" lvl="5" marL="2743200" algn="l">
              <a:lnSpc>
                <a:spcPct val="115000"/>
              </a:lnSpc>
              <a:spcBef>
                <a:spcPts val="0"/>
              </a:spcBef>
              <a:spcAft>
                <a:spcPts val="0"/>
              </a:spcAft>
              <a:buSzPts val="2400"/>
              <a:buChar char="■"/>
              <a:defRPr/>
            </a:lvl6pPr>
            <a:lvl7pPr indent="-381000" lvl="6" marL="3200400" algn="l">
              <a:lnSpc>
                <a:spcPct val="115000"/>
              </a:lnSpc>
              <a:spcBef>
                <a:spcPts val="0"/>
              </a:spcBef>
              <a:spcAft>
                <a:spcPts val="0"/>
              </a:spcAft>
              <a:buSzPts val="2400"/>
              <a:buChar char="●"/>
              <a:defRPr/>
            </a:lvl7pPr>
            <a:lvl8pPr indent="-381000" lvl="7" marL="3657600" algn="l">
              <a:lnSpc>
                <a:spcPct val="115000"/>
              </a:lnSpc>
              <a:spcBef>
                <a:spcPts val="0"/>
              </a:spcBef>
              <a:spcAft>
                <a:spcPts val="0"/>
              </a:spcAft>
              <a:buSzPts val="2400"/>
              <a:buChar char="○"/>
              <a:defRPr/>
            </a:lvl8pPr>
            <a:lvl9pPr indent="-381000" lvl="8" marL="4114800" algn="l">
              <a:lnSpc>
                <a:spcPct val="115000"/>
              </a:lnSpc>
              <a:spcBef>
                <a:spcPts val="0"/>
              </a:spcBef>
              <a:spcAft>
                <a:spcPts val="0"/>
              </a:spcAft>
              <a:buSzPts val="2400"/>
              <a:buChar char="■"/>
              <a:defRPr/>
            </a:lvl9pPr>
          </a:lstStyle>
          <a:p/>
        </p:txBody>
      </p:sp>
      <p:sp>
        <p:nvSpPr>
          <p:cNvPr id="118" name="Google Shape;118;p60"/>
          <p:cNvSpPr txBox="1"/>
          <p:nvPr>
            <p:ph idx="12" type="sldNum"/>
          </p:nvPr>
        </p:nvSpPr>
        <p:spPr>
          <a:xfrm>
            <a:off x="8557525" y="0"/>
            <a:ext cx="4341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119" name="Google Shape;119;p60"/>
          <p:cNvSpPr txBox="1"/>
          <p:nvPr>
            <p:ph type="title"/>
          </p:nvPr>
        </p:nvSpPr>
        <p:spPr>
          <a:xfrm>
            <a:off x="914575" y="495875"/>
            <a:ext cx="6026700" cy="8130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2000"/>
              <a:buNone/>
              <a:defRPr/>
            </a:lvl1pPr>
            <a:lvl2pPr lvl="1" algn="l">
              <a:lnSpc>
                <a:spcPct val="90000"/>
              </a:lnSpc>
              <a:spcBef>
                <a:spcPts val="0"/>
              </a:spcBef>
              <a:spcAft>
                <a:spcPts val="0"/>
              </a:spcAft>
              <a:buSzPts val="2000"/>
              <a:buNone/>
              <a:defRPr/>
            </a:lvl2pPr>
            <a:lvl3pPr lvl="2" algn="l">
              <a:lnSpc>
                <a:spcPct val="90000"/>
              </a:lnSpc>
              <a:spcBef>
                <a:spcPts val="0"/>
              </a:spcBef>
              <a:spcAft>
                <a:spcPts val="0"/>
              </a:spcAft>
              <a:buSzPts val="2000"/>
              <a:buNone/>
              <a:defRPr/>
            </a:lvl3pPr>
            <a:lvl4pPr lvl="3" algn="l">
              <a:lnSpc>
                <a:spcPct val="90000"/>
              </a:lnSpc>
              <a:spcBef>
                <a:spcPts val="0"/>
              </a:spcBef>
              <a:spcAft>
                <a:spcPts val="0"/>
              </a:spcAft>
              <a:buSzPts val="2000"/>
              <a:buNone/>
              <a:defRPr/>
            </a:lvl4pPr>
            <a:lvl5pPr lvl="4" algn="l">
              <a:lnSpc>
                <a:spcPct val="90000"/>
              </a:lnSpc>
              <a:spcBef>
                <a:spcPts val="0"/>
              </a:spcBef>
              <a:spcAft>
                <a:spcPts val="0"/>
              </a:spcAft>
              <a:buSzPts val="2000"/>
              <a:buNone/>
              <a:defRPr/>
            </a:lvl5pPr>
            <a:lvl6pPr lvl="5" algn="l">
              <a:lnSpc>
                <a:spcPct val="90000"/>
              </a:lnSpc>
              <a:spcBef>
                <a:spcPts val="0"/>
              </a:spcBef>
              <a:spcAft>
                <a:spcPts val="0"/>
              </a:spcAft>
              <a:buSzPts val="2000"/>
              <a:buNone/>
              <a:defRPr/>
            </a:lvl6pPr>
            <a:lvl7pPr lvl="6" algn="l">
              <a:lnSpc>
                <a:spcPct val="90000"/>
              </a:lnSpc>
              <a:spcBef>
                <a:spcPts val="0"/>
              </a:spcBef>
              <a:spcAft>
                <a:spcPts val="0"/>
              </a:spcAft>
              <a:buSzPts val="2000"/>
              <a:buNone/>
              <a:defRPr/>
            </a:lvl7pPr>
            <a:lvl8pPr lvl="7" algn="l">
              <a:lnSpc>
                <a:spcPct val="90000"/>
              </a:lnSpc>
              <a:spcBef>
                <a:spcPts val="0"/>
              </a:spcBef>
              <a:spcAft>
                <a:spcPts val="0"/>
              </a:spcAft>
              <a:buSzPts val="2000"/>
              <a:buNone/>
              <a:defRPr/>
            </a:lvl8pPr>
            <a:lvl9pPr lvl="8" algn="l">
              <a:lnSpc>
                <a:spcPct val="90000"/>
              </a:lnSpc>
              <a:spcBef>
                <a:spcPts val="0"/>
              </a:spcBef>
              <a:spcAft>
                <a:spcPts val="0"/>
              </a:spcAft>
              <a:buSzPts val="20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bg>
      <p:bgPr>
        <a:solidFill>
          <a:schemeClr val="lt1"/>
        </a:solidFill>
      </p:bgPr>
    </p:bg>
    <p:spTree>
      <p:nvGrpSpPr>
        <p:cNvPr id="120" name="Shape 120"/>
        <p:cNvGrpSpPr/>
        <p:nvPr/>
      </p:nvGrpSpPr>
      <p:grpSpPr>
        <a:xfrm>
          <a:off x="0" y="0"/>
          <a:ext cx="0" cy="0"/>
          <a:chOff x="0" y="0"/>
          <a:chExt cx="0" cy="0"/>
        </a:xfrm>
      </p:grpSpPr>
      <p:grpSp>
        <p:nvGrpSpPr>
          <p:cNvPr id="121" name="Google Shape;121;p61"/>
          <p:cNvGrpSpPr/>
          <p:nvPr/>
        </p:nvGrpSpPr>
        <p:grpSpPr>
          <a:xfrm>
            <a:off x="-313691" y="-18375"/>
            <a:ext cx="7510983" cy="1637005"/>
            <a:chOff x="-313691" y="-18375"/>
            <a:chExt cx="7510983" cy="1637005"/>
          </a:xfrm>
        </p:grpSpPr>
        <p:sp>
          <p:nvSpPr>
            <p:cNvPr id="122" name="Google Shape;122;p61"/>
            <p:cNvSpPr/>
            <p:nvPr/>
          </p:nvSpPr>
          <p:spPr>
            <a:xfrm>
              <a:off x="256376" y="499825"/>
              <a:ext cx="6692400" cy="804900"/>
            </a:xfrm>
            <a:prstGeom prst="parallelogram">
              <a:avLst>
                <a:gd fmla="val 54997"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61"/>
            <p:cNvSpPr/>
            <p:nvPr/>
          </p:nvSpPr>
          <p:spPr>
            <a:xfrm>
              <a:off x="-313691" y="813730"/>
              <a:ext cx="754800" cy="804900"/>
            </a:xfrm>
            <a:prstGeom prst="parallelogram">
              <a:avLst>
                <a:gd fmla="val 59001"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61"/>
            <p:cNvSpPr/>
            <p:nvPr/>
          </p:nvSpPr>
          <p:spPr>
            <a:xfrm>
              <a:off x="6442492" y="309450"/>
              <a:ext cx="754800" cy="8049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61"/>
            <p:cNvSpPr/>
            <p:nvPr/>
          </p:nvSpPr>
          <p:spPr>
            <a:xfrm>
              <a:off x="53899" y="237925"/>
              <a:ext cx="1000200" cy="10668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61"/>
            <p:cNvSpPr/>
            <p:nvPr/>
          </p:nvSpPr>
          <p:spPr>
            <a:xfrm>
              <a:off x="304107" y="-18375"/>
              <a:ext cx="420900" cy="4491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61"/>
            <p:cNvSpPr/>
            <p:nvPr/>
          </p:nvSpPr>
          <p:spPr>
            <a:xfrm>
              <a:off x="6589606" y="1038628"/>
              <a:ext cx="249600" cy="266100"/>
            </a:xfrm>
            <a:prstGeom prst="parallelogram">
              <a:avLst>
                <a:gd fmla="val 59001"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8" name="Google Shape;128;p61"/>
          <p:cNvGrpSpPr/>
          <p:nvPr/>
        </p:nvGrpSpPr>
        <p:grpSpPr>
          <a:xfrm>
            <a:off x="7485392" y="1755351"/>
            <a:ext cx="2830800" cy="3388272"/>
            <a:chOff x="7485392" y="1755351"/>
            <a:chExt cx="2830800" cy="3388272"/>
          </a:xfrm>
        </p:grpSpPr>
        <p:sp>
          <p:nvSpPr>
            <p:cNvPr id="129" name="Google Shape;129;p61"/>
            <p:cNvSpPr/>
            <p:nvPr/>
          </p:nvSpPr>
          <p:spPr>
            <a:xfrm>
              <a:off x="8005394" y="2926923"/>
              <a:ext cx="2078100" cy="2216700"/>
            </a:xfrm>
            <a:prstGeom prst="parallelogram">
              <a:avLst>
                <a:gd fmla="val 59001"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61"/>
            <p:cNvSpPr/>
            <p:nvPr/>
          </p:nvSpPr>
          <p:spPr>
            <a:xfrm>
              <a:off x="7485392" y="1755351"/>
              <a:ext cx="2830800" cy="30192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1" name="Google Shape;131;p61"/>
          <p:cNvSpPr txBox="1"/>
          <p:nvPr>
            <p:ph type="title"/>
          </p:nvPr>
        </p:nvSpPr>
        <p:spPr>
          <a:xfrm>
            <a:off x="914575" y="495875"/>
            <a:ext cx="6026700" cy="8130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2000"/>
              <a:buNone/>
              <a:defRPr/>
            </a:lvl1pPr>
            <a:lvl2pPr lvl="1" algn="l">
              <a:lnSpc>
                <a:spcPct val="90000"/>
              </a:lnSpc>
              <a:spcBef>
                <a:spcPts val="0"/>
              </a:spcBef>
              <a:spcAft>
                <a:spcPts val="0"/>
              </a:spcAft>
              <a:buSzPts val="2000"/>
              <a:buNone/>
              <a:defRPr/>
            </a:lvl2pPr>
            <a:lvl3pPr lvl="2" algn="l">
              <a:lnSpc>
                <a:spcPct val="90000"/>
              </a:lnSpc>
              <a:spcBef>
                <a:spcPts val="0"/>
              </a:spcBef>
              <a:spcAft>
                <a:spcPts val="0"/>
              </a:spcAft>
              <a:buSzPts val="2000"/>
              <a:buNone/>
              <a:defRPr/>
            </a:lvl3pPr>
            <a:lvl4pPr lvl="3" algn="l">
              <a:lnSpc>
                <a:spcPct val="90000"/>
              </a:lnSpc>
              <a:spcBef>
                <a:spcPts val="0"/>
              </a:spcBef>
              <a:spcAft>
                <a:spcPts val="0"/>
              </a:spcAft>
              <a:buSzPts val="2000"/>
              <a:buNone/>
              <a:defRPr/>
            </a:lvl4pPr>
            <a:lvl5pPr lvl="4" algn="l">
              <a:lnSpc>
                <a:spcPct val="90000"/>
              </a:lnSpc>
              <a:spcBef>
                <a:spcPts val="0"/>
              </a:spcBef>
              <a:spcAft>
                <a:spcPts val="0"/>
              </a:spcAft>
              <a:buSzPts val="2000"/>
              <a:buNone/>
              <a:defRPr/>
            </a:lvl5pPr>
            <a:lvl6pPr lvl="5" algn="l">
              <a:lnSpc>
                <a:spcPct val="90000"/>
              </a:lnSpc>
              <a:spcBef>
                <a:spcPts val="0"/>
              </a:spcBef>
              <a:spcAft>
                <a:spcPts val="0"/>
              </a:spcAft>
              <a:buSzPts val="2000"/>
              <a:buNone/>
              <a:defRPr/>
            </a:lvl6pPr>
            <a:lvl7pPr lvl="6" algn="l">
              <a:lnSpc>
                <a:spcPct val="90000"/>
              </a:lnSpc>
              <a:spcBef>
                <a:spcPts val="0"/>
              </a:spcBef>
              <a:spcAft>
                <a:spcPts val="0"/>
              </a:spcAft>
              <a:buSzPts val="2000"/>
              <a:buNone/>
              <a:defRPr/>
            </a:lvl7pPr>
            <a:lvl8pPr lvl="7" algn="l">
              <a:lnSpc>
                <a:spcPct val="90000"/>
              </a:lnSpc>
              <a:spcBef>
                <a:spcPts val="0"/>
              </a:spcBef>
              <a:spcAft>
                <a:spcPts val="0"/>
              </a:spcAft>
              <a:buSzPts val="2000"/>
              <a:buNone/>
              <a:defRPr/>
            </a:lvl8pPr>
            <a:lvl9pPr lvl="8" algn="l">
              <a:lnSpc>
                <a:spcPct val="90000"/>
              </a:lnSpc>
              <a:spcBef>
                <a:spcPts val="0"/>
              </a:spcBef>
              <a:spcAft>
                <a:spcPts val="0"/>
              </a:spcAft>
              <a:buSzPts val="2000"/>
              <a:buNone/>
              <a:defRPr/>
            </a:lvl9pPr>
          </a:lstStyle>
          <a:p/>
        </p:txBody>
      </p:sp>
      <p:sp>
        <p:nvSpPr>
          <p:cNvPr id="132" name="Google Shape;132;p61"/>
          <p:cNvSpPr txBox="1"/>
          <p:nvPr>
            <p:ph idx="1" type="body"/>
          </p:nvPr>
        </p:nvSpPr>
        <p:spPr>
          <a:xfrm>
            <a:off x="914575" y="1584425"/>
            <a:ext cx="2177100" cy="29571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60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42900" lvl="5" marL="2743200" algn="l">
              <a:lnSpc>
                <a:spcPct val="115000"/>
              </a:lnSpc>
              <a:spcBef>
                <a:spcPts val="0"/>
              </a:spcBef>
              <a:spcAft>
                <a:spcPts val="0"/>
              </a:spcAft>
              <a:buSzPts val="18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133" name="Google Shape;133;p61"/>
          <p:cNvSpPr txBox="1"/>
          <p:nvPr>
            <p:ph idx="2" type="body"/>
          </p:nvPr>
        </p:nvSpPr>
        <p:spPr>
          <a:xfrm>
            <a:off x="3325823" y="1584425"/>
            <a:ext cx="2177100" cy="29571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60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42900" lvl="5" marL="2743200" algn="l">
              <a:lnSpc>
                <a:spcPct val="115000"/>
              </a:lnSpc>
              <a:spcBef>
                <a:spcPts val="0"/>
              </a:spcBef>
              <a:spcAft>
                <a:spcPts val="0"/>
              </a:spcAft>
              <a:buSzPts val="18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134" name="Google Shape;134;p61"/>
          <p:cNvSpPr txBox="1"/>
          <p:nvPr>
            <p:ph idx="3" type="body"/>
          </p:nvPr>
        </p:nvSpPr>
        <p:spPr>
          <a:xfrm>
            <a:off x="5737072" y="1584425"/>
            <a:ext cx="2177100" cy="29571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60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42900" lvl="5" marL="2743200" algn="l">
              <a:lnSpc>
                <a:spcPct val="115000"/>
              </a:lnSpc>
              <a:spcBef>
                <a:spcPts val="0"/>
              </a:spcBef>
              <a:spcAft>
                <a:spcPts val="0"/>
              </a:spcAft>
              <a:buSzPts val="18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135" name="Google Shape;135;p61"/>
          <p:cNvSpPr txBox="1"/>
          <p:nvPr>
            <p:ph idx="12" type="sldNum"/>
          </p:nvPr>
        </p:nvSpPr>
        <p:spPr>
          <a:xfrm>
            <a:off x="8557525" y="0"/>
            <a:ext cx="4341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1"/>
        </a:solidFill>
      </p:bgPr>
    </p:bg>
    <p:spTree>
      <p:nvGrpSpPr>
        <p:cNvPr id="136" name="Shape 136"/>
        <p:cNvGrpSpPr/>
        <p:nvPr/>
      </p:nvGrpSpPr>
      <p:grpSpPr>
        <a:xfrm>
          <a:off x="0" y="0"/>
          <a:ext cx="0" cy="0"/>
          <a:chOff x="0" y="0"/>
          <a:chExt cx="0" cy="0"/>
        </a:xfrm>
      </p:grpSpPr>
      <p:grpSp>
        <p:nvGrpSpPr>
          <p:cNvPr id="137" name="Google Shape;137;p62"/>
          <p:cNvGrpSpPr/>
          <p:nvPr/>
        </p:nvGrpSpPr>
        <p:grpSpPr>
          <a:xfrm>
            <a:off x="-313699" y="3506500"/>
            <a:ext cx="7500144" cy="1637017"/>
            <a:chOff x="-313699" y="-18375"/>
            <a:chExt cx="7500144" cy="1637017"/>
          </a:xfrm>
        </p:grpSpPr>
        <p:sp>
          <p:nvSpPr>
            <p:cNvPr id="138" name="Google Shape;138;p62"/>
            <p:cNvSpPr/>
            <p:nvPr/>
          </p:nvSpPr>
          <p:spPr>
            <a:xfrm>
              <a:off x="256375" y="848019"/>
              <a:ext cx="6692400" cy="449100"/>
            </a:xfrm>
            <a:prstGeom prst="parallelogram">
              <a:avLst>
                <a:gd fmla="val 54997"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62"/>
            <p:cNvSpPr/>
            <p:nvPr/>
          </p:nvSpPr>
          <p:spPr>
            <a:xfrm>
              <a:off x="-313699" y="850942"/>
              <a:ext cx="720000" cy="767700"/>
            </a:xfrm>
            <a:prstGeom prst="parallelogram">
              <a:avLst>
                <a:gd fmla="val 59001"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62"/>
            <p:cNvSpPr/>
            <p:nvPr/>
          </p:nvSpPr>
          <p:spPr>
            <a:xfrm>
              <a:off x="6680045" y="574471"/>
              <a:ext cx="506400" cy="5400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62"/>
            <p:cNvSpPr/>
            <p:nvPr/>
          </p:nvSpPr>
          <p:spPr>
            <a:xfrm>
              <a:off x="53899" y="237925"/>
              <a:ext cx="1000200" cy="10668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62"/>
            <p:cNvSpPr/>
            <p:nvPr/>
          </p:nvSpPr>
          <p:spPr>
            <a:xfrm>
              <a:off x="304107" y="-18375"/>
              <a:ext cx="420900" cy="4491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62"/>
            <p:cNvSpPr/>
            <p:nvPr/>
          </p:nvSpPr>
          <p:spPr>
            <a:xfrm>
              <a:off x="6845048" y="1038628"/>
              <a:ext cx="249600" cy="266100"/>
            </a:xfrm>
            <a:prstGeom prst="parallelogram">
              <a:avLst>
                <a:gd fmla="val 59001"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4" name="Google Shape;144;p62"/>
          <p:cNvSpPr txBox="1"/>
          <p:nvPr>
            <p:ph idx="1" type="body"/>
          </p:nvPr>
        </p:nvSpPr>
        <p:spPr>
          <a:xfrm>
            <a:off x="752475" y="4406300"/>
            <a:ext cx="5840700" cy="393600"/>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360"/>
              </a:spcBef>
              <a:spcAft>
                <a:spcPts val="0"/>
              </a:spcAft>
              <a:buSzPts val="1600"/>
              <a:buNone/>
              <a:defRPr sz="1600"/>
            </a:lvl1pPr>
          </a:lstStyle>
          <a:p/>
        </p:txBody>
      </p:sp>
      <p:sp>
        <p:nvSpPr>
          <p:cNvPr id="145" name="Google Shape;145;p62"/>
          <p:cNvSpPr txBox="1"/>
          <p:nvPr>
            <p:ph idx="12" type="sldNum"/>
          </p:nvPr>
        </p:nvSpPr>
        <p:spPr>
          <a:xfrm>
            <a:off x="8557525" y="0"/>
            <a:ext cx="4341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Dark">
  <p:cSld name="TITLE_ONLY_1">
    <p:bg>
      <p:bgPr>
        <a:gradFill>
          <a:gsLst>
            <a:gs pos="0">
              <a:schemeClr val="accent6"/>
            </a:gs>
            <a:gs pos="100000">
              <a:schemeClr val="accent5"/>
            </a:gs>
          </a:gsLst>
          <a:lin ang="5400012" scaled="0"/>
        </a:gradFill>
      </p:bgPr>
    </p:bg>
    <p:spTree>
      <p:nvGrpSpPr>
        <p:cNvPr id="146" name="Shape 146"/>
        <p:cNvGrpSpPr/>
        <p:nvPr/>
      </p:nvGrpSpPr>
      <p:grpSpPr>
        <a:xfrm>
          <a:off x="0" y="0"/>
          <a:ext cx="0" cy="0"/>
          <a:chOff x="0" y="0"/>
          <a:chExt cx="0" cy="0"/>
        </a:xfrm>
      </p:grpSpPr>
      <p:grpSp>
        <p:nvGrpSpPr>
          <p:cNvPr id="147" name="Google Shape;147;p63"/>
          <p:cNvGrpSpPr/>
          <p:nvPr/>
        </p:nvGrpSpPr>
        <p:grpSpPr>
          <a:xfrm>
            <a:off x="-313691" y="-18375"/>
            <a:ext cx="7510983" cy="1637005"/>
            <a:chOff x="-313691" y="-18375"/>
            <a:chExt cx="7510983" cy="1637005"/>
          </a:xfrm>
        </p:grpSpPr>
        <p:sp>
          <p:nvSpPr>
            <p:cNvPr id="148" name="Google Shape;148;p63"/>
            <p:cNvSpPr/>
            <p:nvPr/>
          </p:nvSpPr>
          <p:spPr>
            <a:xfrm>
              <a:off x="256376" y="499825"/>
              <a:ext cx="6692400" cy="804900"/>
            </a:xfrm>
            <a:prstGeom prst="parallelogram">
              <a:avLst>
                <a:gd fmla="val 54997"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63"/>
            <p:cNvSpPr/>
            <p:nvPr/>
          </p:nvSpPr>
          <p:spPr>
            <a:xfrm>
              <a:off x="-313691" y="813730"/>
              <a:ext cx="754800" cy="804900"/>
            </a:xfrm>
            <a:prstGeom prst="parallelogram">
              <a:avLst>
                <a:gd fmla="val 59001"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63"/>
            <p:cNvSpPr/>
            <p:nvPr/>
          </p:nvSpPr>
          <p:spPr>
            <a:xfrm>
              <a:off x="6442492" y="309450"/>
              <a:ext cx="754800" cy="8049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63"/>
            <p:cNvSpPr/>
            <p:nvPr/>
          </p:nvSpPr>
          <p:spPr>
            <a:xfrm>
              <a:off x="53899" y="237925"/>
              <a:ext cx="1000200" cy="10668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63"/>
            <p:cNvSpPr/>
            <p:nvPr/>
          </p:nvSpPr>
          <p:spPr>
            <a:xfrm>
              <a:off x="304107" y="-18375"/>
              <a:ext cx="420900" cy="4491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63"/>
            <p:cNvSpPr/>
            <p:nvPr/>
          </p:nvSpPr>
          <p:spPr>
            <a:xfrm>
              <a:off x="6589606" y="1038628"/>
              <a:ext cx="249600" cy="266100"/>
            </a:xfrm>
            <a:prstGeom prst="parallelogram">
              <a:avLst>
                <a:gd fmla="val 59001"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4" name="Google Shape;154;p63"/>
          <p:cNvGrpSpPr/>
          <p:nvPr/>
        </p:nvGrpSpPr>
        <p:grpSpPr>
          <a:xfrm>
            <a:off x="7485392" y="1755351"/>
            <a:ext cx="2830800" cy="3388272"/>
            <a:chOff x="7485392" y="1755351"/>
            <a:chExt cx="2830800" cy="3388272"/>
          </a:xfrm>
        </p:grpSpPr>
        <p:sp>
          <p:nvSpPr>
            <p:cNvPr id="155" name="Google Shape;155;p63"/>
            <p:cNvSpPr/>
            <p:nvPr/>
          </p:nvSpPr>
          <p:spPr>
            <a:xfrm>
              <a:off x="8005394" y="2926923"/>
              <a:ext cx="2078100" cy="2216700"/>
            </a:xfrm>
            <a:prstGeom prst="parallelogram">
              <a:avLst>
                <a:gd fmla="val 59001"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63"/>
            <p:cNvSpPr/>
            <p:nvPr/>
          </p:nvSpPr>
          <p:spPr>
            <a:xfrm>
              <a:off x="7485392" y="1755351"/>
              <a:ext cx="2830800" cy="30192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7" name="Google Shape;157;p63"/>
          <p:cNvSpPr txBox="1"/>
          <p:nvPr>
            <p:ph type="title"/>
          </p:nvPr>
        </p:nvSpPr>
        <p:spPr>
          <a:xfrm>
            <a:off x="914575" y="495875"/>
            <a:ext cx="6026700" cy="8130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2000"/>
              <a:buNone/>
              <a:defRPr>
                <a:solidFill>
                  <a:schemeClr val="lt1"/>
                </a:solidFill>
              </a:defRPr>
            </a:lvl1pPr>
            <a:lvl2pPr lvl="1" algn="l">
              <a:lnSpc>
                <a:spcPct val="90000"/>
              </a:lnSpc>
              <a:spcBef>
                <a:spcPts val="0"/>
              </a:spcBef>
              <a:spcAft>
                <a:spcPts val="0"/>
              </a:spcAft>
              <a:buClr>
                <a:schemeClr val="lt1"/>
              </a:buClr>
              <a:buSzPts val="2000"/>
              <a:buNone/>
              <a:defRPr>
                <a:solidFill>
                  <a:schemeClr val="lt1"/>
                </a:solidFill>
              </a:defRPr>
            </a:lvl2pPr>
            <a:lvl3pPr lvl="2" algn="l">
              <a:lnSpc>
                <a:spcPct val="90000"/>
              </a:lnSpc>
              <a:spcBef>
                <a:spcPts val="0"/>
              </a:spcBef>
              <a:spcAft>
                <a:spcPts val="0"/>
              </a:spcAft>
              <a:buClr>
                <a:schemeClr val="lt1"/>
              </a:buClr>
              <a:buSzPts val="2000"/>
              <a:buNone/>
              <a:defRPr>
                <a:solidFill>
                  <a:schemeClr val="lt1"/>
                </a:solidFill>
              </a:defRPr>
            </a:lvl3pPr>
            <a:lvl4pPr lvl="3" algn="l">
              <a:lnSpc>
                <a:spcPct val="90000"/>
              </a:lnSpc>
              <a:spcBef>
                <a:spcPts val="0"/>
              </a:spcBef>
              <a:spcAft>
                <a:spcPts val="0"/>
              </a:spcAft>
              <a:buClr>
                <a:schemeClr val="lt1"/>
              </a:buClr>
              <a:buSzPts val="2000"/>
              <a:buNone/>
              <a:defRPr>
                <a:solidFill>
                  <a:schemeClr val="lt1"/>
                </a:solidFill>
              </a:defRPr>
            </a:lvl4pPr>
            <a:lvl5pPr lvl="4" algn="l">
              <a:lnSpc>
                <a:spcPct val="90000"/>
              </a:lnSpc>
              <a:spcBef>
                <a:spcPts val="0"/>
              </a:spcBef>
              <a:spcAft>
                <a:spcPts val="0"/>
              </a:spcAft>
              <a:buClr>
                <a:schemeClr val="lt1"/>
              </a:buClr>
              <a:buSzPts val="2000"/>
              <a:buNone/>
              <a:defRPr>
                <a:solidFill>
                  <a:schemeClr val="lt1"/>
                </a:solidFill>
              </a:defRPr>
            </a:lvl5pPr>
            <a:lvl6pPr lvl="5" algn="l">
              <a:lnSpc>
                <a:spcPct val="90000"/>
              </a:lnSpc>
              <a:spcBef>
                <a:spcPts val="0"/>
              </a:spcBef>
              <a:spcAft>
                <a:spcPts val="0"/>
              </a:spcAft>
              <a:buClr>
                <a:schemeClr val="lt1"/>
              </a:buClr>
              <a:buSzPts val="2000"/>
              <a:buNone/>
              <a:defRPr>
                <a:solidFill>
                  <a:schemeClr val="lt1"/>
                </a:solidFill>
              </a:defRPr>
            </a:lvl6pPr>
            <a:lvl7pPr lvl="6" algn="l">
              <a:lnSpc>
                <a:spcPct val="90000"/>
              </a:lnSpc>
              <a:spcBef>
                <a:spcPts val="0"/>
              </a:spcBef>
              <a:spcAft>
                <a:spcPts val="0"/>
              </a:spcAft>
              <a:buClr>
                <a:schemeClr val="lt1"/>
              </a:buClr>
              <a:buSzPts val="2000"/>
              <a:buNone/>
              <a:defRPr>
                <a:solidFill>
                  <a:schemeClr val="lt1"/>
                </a:solidFill>
              </a:defRPr>
            </a:lvl7pPr>
            <a:lvl8pPr lvl="7" algn="l">
              <a:lnSpc>
                <a:spcPct val="90000"/>
              </a:lnSpc>
              <a:spcBef>
                <a:spcPts val="0"/>
              </a:spcBef>
              <a:spcAft>
                <a:spcPts val="0"/>
              </a:spcAft>
              <a:buClr>
                <a:schemeClr val="lt1"/>
              </a:buClr>
              <a:buSzPts val="2000"/>
              <a:buNone/>
              <a:defRPr>
                <a:solidFill>
                  <a:schemeClr val="lt1"/>
                </a:solidFill>
              </a:defRPr>
            </a:lvl8pPr>
            <a:lvl9pPr lvl="8" algn="l">
              <a:lnSpc>
                <a:spcPct val="90000"/>
              </a:lnSpc>
              <a:spcBef>
                <a:spcPts val="0"/>
              </a:spcBef>
              <a:spcAft>
                <a:spcPts val="0"/>
              </a:spcAft>
              <a:buClr>
                <a:schemeClr val="lt1"/>
              </a:buClr>
              <a:buSzPts val="2000"/>
              <a:buNone/>
              <a:defRPr>
                <a:solidFill>
                  <a:schemeClr val="lt1"/>
                </a:solidFill>
              </a:defRPr>
            </a:lvl9pPr>
          </a:lstStyle>
          <a:p/>
        </p:txBody>
      </p:sp>
      <p:sp>
        <p:nvSpPr>
          <p:cNvPr id="158" name="Google Shape;158;p63"/>
          <p:cNvSpPr txBox="1"/>
          <p:nvPr>
            <p:ph idx="12" type="sldNum"/>
          </p:nvPr>
        </p:nvSpPr>
        <p:spPr>
          <a:xfrm>
            <a:off x="8557525" y="0"/>
            <a:ext cx="4341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IBM Plex Sans"/>
                <a:ea typeface="IBM Plex Sans"/>
                <a:cs typeface="IBM Plex Sans"/>
                <a:sym typeface="IBM Plex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IBM Plex Sans"/>
                <a:ea typeface="IBM Plex Sans"/>
                <a:cs typeface="IBM Plex Sans"/>
                <a:sym typeface="IBM Plex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IBM Plex Sans"/>
                <a:ea typeface="IBM Plex Sans"/>
                <a:cs typeface="IBM Plex Sans"/>
                <a:sym typeface="IBM Plex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IBM Plex Sans"/>
                <a:ea typeface="IBM Plex Sans"/>
                <a:cs typeface="IBM Plex Sans"/>
                <a:sym typeface="IBM Plex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IBM Plex Sans"/>
                <a:ea typeface="IBM Plex Sans"/>
                <a:cs typeface="IBM Plex Sans"/>
                <a:sym typeface="IBM Plex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IBM Plex Sans"/>
                <a:ea typeface="IBM Plex Sans"/>
                <a:cs typeface="IBM Plex Sans"/>
                <a:sym typeface="IBM Plex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IBM Plex Sans"/>
                <a:ea typeface="IBM Plex Sans"/>
                <a:cs typeface="IBM Plex Sans"/>
                <a:sym typeface="IBM Plex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IBM Plex Sans"/>
                <a:ea typeface="IBM Plex Sans"/>
                <a:cs typeface="IBM Plex Sans"/>
                <a:sym typeface="IBM Plex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14" name="Shape 14"/>
        <p:cNvGrpSpPr/>
        <p:nvPr/>
      </p:nvGrpSpPr>
      <p:grpSpPr>
        <a:xfrm>
          <a:off x="0" y="0"/>
          <a:ext cx="0" cy="0"/>
          <a:chOff x="0" y="0"/>
          <a:chExt cx="0" cy="0"/>
        </a:xfrm>
      </p:grpSpPr>
      <p:grpSp>
        <p:nvGrpSpPr>
          <p:cNvPr id="15" name="Google Shape;15;p51"/>
          <p:cNvGrpSpPr/>
          <p:nvPr/>
        </p:nvGrpSpPr>
        <p:grpSpPr>
          <a:xfrm>
            <a:off x="-313691" y="-18375"/>
            <a:ext cx="7510983" cy="1637005"/>
            <a:chOff x="-313691" y="-18375"/>
            <a:chExt cx="7510983" cy="1637005"/>
          </a:xfrm>
        </p:grpSpPr>
        <p:sp>
          <p:nvSpPr>
            <p:cNvPr id="16" name="Google Shape;16;p51"/>
            <p:cNvSpPr/>
            <p:nvPr/>
          </p:nvSpPr>
          <p:spPr>
            <a:xfrm>
              <a:off x="256376" y="499825"/>
              <a:ext cx="6692400" cy="804900"/>
            </a:xfrm>
            <a:prstGeom prst="parallelogram">
              <a:avLst>
                <a:gd fmla="val 54997"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51"/>
            <p:cNvSpPr/>
            <p:nvPr/>
          </p:nvSpPr>
          <p:spPr>
            <a:xfrm>
              <a:off x="-313691" y="813730"/>
              <a:ext cx="754800" cy="804900"/>
            </a:xfrm>
            <a:prstGeom prst="parallelogram">
              <a:avLst>
                <a:gd fmla="val 59001"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51"/>
            <p:cNvSpPr/>
            <p:nvPr/>
          </p:nvSpPr>
          <p:spPr>
            <a:xfrm>
              <a:off x="6442492" y="309450"/>
              <a:ext cx="754800" cy="8049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51"/>
            <p:cNvSpPr/>
            <p:nvPr/>
          </p:nvSpPr>
          <p:spPr>
            <a:xfrm>
              <a:off x="53899" y="237925"/>
              <a:ext cx="1000200" cy="10668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51"/>
            <p:cNvSpPr/>
            <p:nvPr/>
          </p:nvSpPr>
          <p:spPr>
            <a:xfrm>
              <a:off x="304107" y="-18375"/>
              <a:ext cx="420900" cy="4491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51"/>
            <p:cNvSpPr/>
            <p:nvPr/>
          </p:nvSpPr>
          <p:spPr>
            <a:xfrm>
              <a:off x="6589606" y="1038628"/>
              <a:ext cx="249600" cy="266100"/>
            </a:xfrm>
            <a:prstGeom prst="parallelogram">
              <a:avLst>
                <a:gd fmla="val 59001"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 name="Google Shape;22;p51"/>
          <p:cNvGrpSpPr/>
          <p:nvPr/>
        </p:nvGrpSpPr>
        <p:grpSpPr>
          <a:xfrm>
            <a:off x="7485392" y="1755351"/>
            <a:ext cx="2830800" cy="3388272"/>
            <a:chOff x="7485392" y="1755351"/>
            <a:chExt cx="2830800" cy="3388272"/>
          </a:xfrm>
        </p:grpSpPr>
        <p:sp>
          <p:nvSpPr>
            <p:cNvPr id="23" name="Google Shape;23;p51"/>
            <p:cNvSpPr/>
            <p:nvPr/>
          </p:nvSpPr>
          <p:spPr>
            <a:xfrm>
              <a:off x="8005394" y="2926923"/>
              <a:ext cx="2078100" cy="2216700"/>
            </a:xfrm>
            <a:prstGeom prst="parallelogram">
              <a:avLst>
                <a:gd fmla="val 59001"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51"/>
            <p:cNvSpPr/>
            <p:nvPr/>
          </p:nvSpPr>
          <p:spPr>
            <a:xfrm>
              <a:off x="7485392" y="1755351"/>
              <a:ext cx="2830800" cy="30192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 name="Google Shape;25;p51"/>
          <p:cNvSpPr txBox="1"/>
          <p:nvPr>
            <p:ph type="title"/>
          </p:nvPr>
        </p:nvSpPr>
        <p:spPr>
          <a:xfrm>
            <a:off x="914575" y="495875"/>
            <a:ext cx="6026700" cy="8130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2000"/>
              <a:buNone/>
              <a:defRPr/>
            </a:lvl1pPr>
            <a:lvl2pPr lvl="1" algn="l">
              <a:lnSpc>
                <a:spcPct val="90000"/>
              </a:lnSpc>
              <a:spcBef>
                <a:spcPts val="0"/>
              </a:spcBef>
              <a:spcAft>
                <a:spcPts val="0"/>
              </a:spcAft>
              <a:buSzPts val="2000"/>
              <a:buNone/>
              <a:defRPr/>
            </a:lvl2pPr>
            <a:lvl3pPr lvl="2" algn="l">
              <a:lnSpc>
                <a:spcPct val="90000"/>
              </a:lnSpc>
              <a:spcBef>
                <a:spcPts val="0"/>
              </a:spcBef>
              <a:spcAft>
                <a:spcPts val="0"/>
              </a:spcAft>
              <a:buSzPts val="2000"/>
              <a:buNone/>
              <a:defRPr/>
            </a:lvl3pPr>
            <a:lvl4pPr lvl="3" algn="l">
              <a:lnSpc>
                <a:spcPct val="90000"/>
              </a:lnSpc>
              <a:spcBef>
                <a:spcPts val="0"/>
              </a:spcBef>
              <a:spcAft>
                <a:spcPts val="0"/>
              </a:spcAft>
              <a:buSzPts val="2000"/>
              <a:buNone/>
              <a:defRPr/>
            </a:lvl4pPr>
            <a:lvl5pPr lvl="4" algn="l">
              <a:lnSpc>
                <a:spcPct val="90000"/>
              </a:lnSpc>
              <a:spcBef>
                <a:spcPts val="0"/>
              </a:spcBef>
              <a:spcAft>
                <a:spcPts val="0"/>
              </a:spcAft>
              <a:buSzPts val="2000"/>
              <a:buNone/>
              <a:defRPr/>
            </a:lvl5pPr>
            <a:lvl6pPr lvl="5" algn="l">
              <a:lnSpc>
                <a:spcPct val="90000"/>
              </a:lnSpc>
              <a:spcBef>
                <a:spcPts val="0"/>
              </a:spcBef>
              <a:spcAft>
                <a:spcPts val="0"/>
              </a:spcAft>
              <a:buSzPts val="2000"/>
              <a:buNone/>
              <a:defRPr/>
            </a:lvl6pPr>
            <a:lvl7pPr lvl="6" algn="l">
              <a:lnSpc>
                <a:spcPct val="90000"/>
              </a:lnSpc>
              <a:spcBef>
                <a:spcPts val="0"/>
              </a:spcBef>
              <a:spcAft>
                <a:spcPts val="0"/>
              </a:spcAft>
              <a:buSzPts val="2000"/>
              <a:buNone/>
              <a:defRPr/>
            </a:lvl7pPr>
            <a:lvl8pPr lvl="7" algn="l">
              <a:lnSpc>
                <a:spcPct val="90000"/>
              </a:lnSpc>
              <a:spcBef>
                <a:spcPts val="0"/>
              </a:spcBef>
              <a:spcAft>
                <a:spcPts val="0"/>
              </a:spcAft>
              <a:buSzPts val="2000"/>
              <a:buNone/>
              <a:defRPr/>
            </a:lvl8pPr>
            <a:lvl9pPr lvl="8" algn="l">
              <a:lnSpc>
                <a:spcPct val="90000"/>
              </a:lnSpc>
              <a:spcBef>
                <a:spcPts val="0"/>
              </a:spcBef>
              <a:spcAft>
                <a:spcPts val="0"/>
              </a:spcAft>
              <a:buSzPts val="2000"/>
              <a:buNone/>
              <a:defRPr/>
            </a:lvl9pPr>
          </a:lstStyle>
          <a:p/>
        </p:txBody>
      </p:sp>
      <p:sp>
        <p:nvSpPr>
          <p:cNvPr id="26" name="Google Shape;26;p51"/>
          <p:cNvSpPr txBox="1"/>
          <p:nvPr>
            <p:ph idx="12" type="sldNum"/>
          </p:nvPr>
        </p:nvSpPr>
        <p:spPr>
          <a:xfrm>
            <a:off x="8557525" y="0"/>
            <a:ext cx="4341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White" type="blank">
  <p:cSld name="BLANK">
    <p:bg>
      <p:bgPr>
        <a:solidFill>
          <a:schemeClr val="lt1"/>
        </a:solidFill>
      </p:bgPr>
    </p:bg>
    <p:spTree>
      <p:nvGrpSpPr>
        <p:cNvPr id="27" name="Shape 27"/>
        <p:cNvGrpSpPr/>
        <p:nvPr/>
      </p:nvGrpSpPr>
      <p:grpSpPr>
        <a:xfrm>
          <a:off x="0" y="0"/>
          <a:ext cx="0" cy="0"/>
          <a:chOff x="0" y="0"/>
          <a:chExt cx="0" cy="0"/>
        </a:xfrm>
      </p:grpSpPr>
      <p:sp>
        <p:nvSpPr>
          <p:cNvPr id="28" name="Google Shape;28;p52"/>
          <p:cNvSpPr txBox="1"/>
          <p:nvPr>
            <p:ph idx="12" type="sldNum"/>
          </p:nvPr>
        </p:nvSpPr>
        <p:spPr>
          <a:xfrm>
            <a:off x="8557525" y="0"/>
            <a:ext cx="4341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grpSp>
        <p:nvGrpSpPr>
          <p:cNvPr id="29" name="Google Shape;29;p52"/>
          <p:cNvGrpSpPr/>
          <p:nvPr/>
        </p:nvGrpSpPr>
        <p:grpSpPr>
          <a:xfrm>
            <a:off x="-313691" y="-18375"/>
            <a:ext cx="1367790" cy="1637005"/>
            <a:chOff x="-313691" y="-18375"/>
            <a:chExt cx="1367790" cy="1637005"/>
          </a:xfrm>
        </p:grpSpPr>
        <p:sp>
          <p:nvSpPr>
            <p:cNvPr id="30" name="Google Shape;30;p52"/>
            <p:cNvSpPr/>
            <p:nvPr/>
          </p:nvSpPr>
          <p:spPr>
            <a:xfrm>
              <a:off x="-313691" y="813730"/>
              <a:ext cx="754800" cy="804900"/>
            </a:xfrm>
            <a:prstGeom prst="parallelogram">
              <a:avLst>
                <a:gd fmla="val 59001"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52"/>
            <p:cNvSpPr/>
            <p:nvPr/>
          </p:nvSpPr>
          <p:spPr>
            <a:xfrm>
              <a:off x="53899" y="237925"/>
              <a:ext cx="1000200" cy="10668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52"/>
            <p:cNvSpPr/>
            <p:nvPr/>
          </p:nvSpPr>
          <p:spPr>
            <a:xfrm>
              <a:off x="304107" y="-18375"/>
              <a:ext cx="420900" cy="4491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 name="Google Shape;33;p52"/>
          <p:cNvGrpSpPr/>
          <p:nvPr/>
        </p:nvGrpSpPr>
        <p:grpSpPr>
          <a:xfrm>
            <a:off x="7485392" y="1755351"/>
            <a:ext cx="2830800" cy="3388272"/>
            <a:chOff x="7485392" y="1755351"/>
            <a:chExt cx="2830800" cy="3388272"/>
          </a:xfrm>
        </p:grpSpPr>
        <p:sp>
          <p:nvSpPr>
            <p:cNvPr id="34" name="Google Shape;34;p52"/>
            <p:cNvSpPr/>
            <p:nvPr/>
          </p:nvSpPr>
          <p:spPr>
            <a:xfrm>
              <a:off x="8005394" y="2926923"/>
              <a:ext cx="2078100" cy="2216700"/>
            </a:xfrm>
            <a:prstGeom prst="parallelogram">
              <a:avLst>
                <a:gd fmla="val 59001"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52"/>
            <p:cNvSpPr/>
            <p:nvPr/>
          </p:nvSpPr>
          <p:spPr>
            <a:xfrm>
              <a:off x="7485392" y="1755351"/>
              <a:ext cx="2830800" cy="30192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1_1">
    <p:bg>
      <p:bgPr>
        <a:solidFill>
          <a:schemeClr val="lt1"/>
        </a:solidFill>
      </p:bgPr>
    </p:bg>
    <p:spTree>
      <p:nvGrpSpPr>
        <p:cNvPr id="36" name="Shape 36"/>
        <p:cNvGrpSpPr/>
        <p:nvPr/>
      </p:nvGrpSpPr>
      <p:grpSpPr>
        <a:xfrm>
          <a:off x="0" y="0"/>
          <a:ext cx="0" cy="0"/>
          <a:chOff x="0" y="0"/>
          <a:chExt cx="0" cy="0"/>
        </a:xfrm>
      </p:grpSpPr>
      <p:sp>
        <p:nvSpPr>
          <p:cNvPr id="37" name="Google Shape;37;p53"/>
          <p:cNvSpPr txBox="1"/>
          <p:nvPr>
            <p:ph idx="12" type="sldNum"/>
          </p:nvPr>
        </p:nvSpPr>
        <p:spPr>
          <a:xfrm>
            <a:off x="8557525" y="0"/>
            <a:ext cx="4341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38" name="Shape 38"/>
        <p:cNvGrpSpPr/>
        <p:nvPr/>
      </p:nvGrpSpPr>
      <p:grpSpPr>
        <a:xfrm>
          <a:off x="0" y="0"/>
          <a:ext cx="0" cy="0"/>
          <a:chOff x="0" y="0"/>
          <a:chExt cx="0" cy="0"/>
        </a:xfrm>
      </p:grpSpPr>
      <p:sp>
        <p:nvSpPr>
          <p:cNvPr id="39" name="Google Shape;39;p54"/>
          <p:cNvSpPr/>
          <p:nvPr/>
        </p:nvSpPr>
        <p:spPr>
          <a:xfrm>
            <a:off x="-7800" y="-12200"/>
            <a:ext cx="6248300" cy="5166925"/>
          </a:xfrm>
          <a:custGeom>
            <a:rect b="b" l="l" r="r" t="t"/>
            <a:pathLst>
              <a:path extrusionOk="0" h="206677" w="249932">
                <a:moveTo>
                  <a:pt x="134610" y="206677"/>
                </a:moveTo>
                <a:lnTo>
                  <a:pt x="249932" y="0"/>
                </a:lnTo>
                <a:lnTo>
                  <a:pt x="312" y="176"/>
                </a:lnTo>
                <a:lnTo>
                  <a:pt x="0" y="206540"/>
                </a:lnTo>
                <a:close/>
              </a:path>
            </a:pathLst>
          </a:custGeom>
          <a:solidFill>
            <a:schemeClr val="lt1"/>
          </a:solidFill>
          <a:ln>
            <a:noFill/>
          </a:ln>
        </p:spPr>
      </p:sp>
      <p:grpSp>
        <p:nvGrpSpPr>
          <p:cNvPr id="40" name="Google Shape;40;p54"/>
          <p:cNvGrpSpPr/>
          <p:nvPr/>
        </p:nvGrpSpPr>
        <p:grpSpPr>
          <a:xfrm>
            <a:off x="-313691" y="-18375"/>
            <a:ext cx="6268866" cy="1637005"/>
            <a:chOff x="-313691" y="-18375"/>
            <a:chExt cx="6268866" cy="1637005"/>
          </a:xfrm>
        </p:grpSpPr>
        <p:sp>
          <p:nvSpPr>
            <p:cNvPr id="41" name="Google Shape;41;p54"/>
            <p:cNvSpPr/>
            <p:nvPr/>
          </p:nvSpPr>
          <p:spPr>
            <a:xfrm>
              <a:off x="256375" y="499825"/>
              <a:ext cx="5698800" cy="804900"/>
            </a:xfrm>
            <a:prstGeom prst="parallelogram">
              <a:avLst>
                <a:gd fmla="val 54997"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54"/>
            <p:cNvSpPr/>
            <p:nvPr/>
          </p:nvSpPr>
          <p:spPr>
            <a:xfrm>
              <a:off x="-313691" y="813730"/>
              <a:ext cx="754800" cy="804900"/>
            </a:xfrm>
            <a:prstGeom prst="parallelogram">
              <a:avLst>
                <a:gd fmla="val 59001"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54"/>
            <p:cNvSpPr/>
            <p:nvPr/>
          </p:nvSpPr>
          <p:spPr>
            <a:xfrm>
              <a:off x="53899" y="237925"/>
              <a:ext cx="1000200" cy="10668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54"/>
            <p:cNvSpPr/>
            <p:nvPr/>
          </p:nvSpPr>
          <p:spPr>
            <a:xfrm>
              <a:off x="304107" y="-18375"/>
              <a:ext cx="420900" cy="4491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 name="Google Shape;45;p54"/>
          <p:cNvGrpSpPr/>
          <p:nvPr/>
        </p:nvGrpSpPr>
        <p:grpSpPr>
          <a:xfrm>
            <a:off x="8378663" y="3572732"/>
            <a:ext cx="1312359" cy="1570803"/>
            <a:chOff x="7485392" y="1755351"/>
            <a:chExt cx="2830800" cy="3388272"/>
          </a:xfrm>
        </p:grpSpPr>
        <p:sp>
          <p:nvSpPr>
            <p:cNvPr id="46" name="Google Shape;46;p54"/>
            <p:cNvSpPr/>
            <p:nvPr/>
          </p:nvSpPr>
          <p:spPr>
            <a:xfrm>
              <a:off x="8005394" y="2926923"/>
              <a:ext cx="2078100" cy="2216700"/>
            </a:xfrm>
            <a:prstGeom prst="parallelogram">
              <a:avLst>
                <a:gd fmla="val 59001"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54"/>
            <p:cNvSpPr/>
            <p:nvPr/>
          </p:nvSpPr>
          <p:spPr>
            <a:xfrm>
              <a:off x="7485392" y="1755351"/>
              <a:ext cx="2830800" cy="30192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 name="Google Shape;48;p54"/>
          <p:cNvSpPr/>
          <p:nvPr/>
        </p:nvSpPr>
        <p:spPr>
          <a:xfrm>
            <a:off x="3171580" y="2571750"/>
            <a:ext cx="1806600" cy="2582700"/>
          </a:xfrm>
          <a:prstGeom prst="parallelogram">
            <a:avLst>
              <a:gd fmla="val 79448"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54"/>
          <p:cNvSpPr/>
          <p:nvPr/>
        </p:nvSpPr>
        <p:spPr>
          <a:xfrm>
            <a:off x="2918594" y="0"/>
            <a:ext cx="3321900" cy="4749900"/>
          </a:xfrm>
          <a:prstGeom prst="parallelogram">
            <a:avLst>
              <a:gd fmla="val 79448"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54"/>
          <p:cNvSpPr txBox="1"/>
          <p:nvPr>
            <p:ph type="title"/>
          </p:nvPr>
        </p:nvSpPr>
        <p:spPr>
          <a:xfrm>
            <a:off x="914575" y="495875"/>
            <a:ext cx="3909000" cy="8130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2000"/>
              <a:buNone/>
              <a:defRPr/>
            </a:lvl1pPr>
            <a:lvl2pPr lvl="1" algn="l">
              <a:lnSpc>
                <a:spcPct val="90000"/>
              </a:lnSpc>
              <a:spcBef>
                <a:spcPts val="0"/>
              </a:spcBef>
              <a:spcAft>
                <a:spcPts val="0"/>
              </a:spcAft>
              <a:buSzPts val="2000"/>
              <a:buNone/>
              <a:defRPr/>
            </a:lvl2pPr>
            <a:lvl3pPr lvl="2" algn="l">
              <a:lnSpc>
                <a:spcPct val="90000"/>
              </a:lnSpc>
              <a:spcBef>
                <a:spcPts val="0"/>
              </a:spcBef>
              <a:spcAft>
                <a:spcPts val="0"/>
              </a:spcAft>
              <a:buSzPts val="2000"/>
              <a:buNone/>
              <a:defRPr/>
            </a:lvl3pPr>
            <a:lvl4pPr lvl="3" algn="l">
              <a:lnSpc>
                <a:spcPct val="90000"/>
              </a:lnSpc>
              <a:spcBef>
                <a:spcPts val="0"/>
              </a:spcBef>
              <a:spcAft>
                <a:spcPts val="0"/>
              </a:spcAft>
              <a:buSzPts val="2000"/>
              <a:buNone/>
              <a:defRPr/>
            </a:lvl4pPr>
            <a:lvl5pPr lvl="4" algn="l">
              <a:lnSpc>
                <a:spcPct val="90000"/>
              </a:lnSpc>
              <a:spcBef>
                <a:spcPts val="0"/>
              </a:spcBef>
              <a:spcAft>
                <a:spcPts val="0"/>
              </a:spcAft>
              <a:buSzPts val="2000"/>
              <a:buNone/>
              <a:defRPr/>
            </a:lvl5pPr>
            <a:lvl6pPr lvl="5" algn="l">
              <a:lnSpc>
                <a:spcPct val="90000"/>
              </a:lnSpc>
              <a:spcBef>
                <a:spcPts val="0"/>
              </a:spcBef>
              <a:spcAft>
                <a:spcPts val="0"/>
              </a:spcAft>
              <a:buSzPts val="2000"/>
              <a:buNone/>
              <a:defRPr/>
            </a:lvl6pPr>
            <a:lvl7pPr lvl="6" algn="l">
              <a:lnSpc>
                <a:spcPct val="90000"/>
              </a:lnSpc>
              <a:spcBef>
                <a:spcPts val="0"/>
              </a:spcBef>
              <a:spcAft>
                <a:spcPts val="0"/>
              </a:spcAft>
              <a:buSzPts val="2000"/>
              <a:buNone/>
              <a:defRPr/>
            </a:lvl7pPr>
            <a:lvl8pPr lvl="7" algn="l">
              <a:lnSpc>
                <a:spcPct val="90000"/>
              </a:lnSpc>
              <a:spcBef>
                <a:spcPts val="0"/>
              </a:spcBef>
              <a:spcAft>
                <a:spcPts val="0"/>
              </a:spcAft>
              <a:buSzPts val="2000"/>
              <a:buNone/>
              <a:defRPr/>
            </a:lvl8pPr>
            <a:lvl9pPr lvl="8" algn="l">
              <a:lnSpc>
                <a:spcPct val="90000"/>
              </a:lnSpc>
              <a:spcBef>
                <a:spcPts val="0"/>
              </a:spcBef>
              <a:spcAft>
                <a:spcPts val="0"/>
              </a:spcAft>
              <a:buSzPts val="2000"/>
              <a:buNone/>
              <a:defRPr/>
            </a:lvl9pPr>
          </a:lstStyle>
          <a:p/>
        </p:txBody>
      </p:sp>
      <p:sp>
        <p:nvSpPr>
          <p:cNvPr id="51" name="Google Shape;51;p54"/>
          <p:cNvSpPr txBox="1"/>
          <p:nvPr>
            <p:ph idx="1" type="body"/>
          </p:nvPr>
        </p:nvSpPr>
        <p:spPr>
          <a:xfrm>
            <a:off x="914575" y="1584425"/>
            <a:ext cx="2480700" cy="2999700"/>
          </a:xfrm>
          <a:prstGeom prst="rect">
            <a:avLst/>
          </a:prstGeom>
          <a:noFill/>
          <a:ln>
            <a:noFill/>
          </a:ln>
        </p:spPr>
        <p:txBody>
          <a:bodyPr anchorCtr="0" anchor="t" bIns="0" lIns="0" spcFirstLastPara="1" rIns="0" wrap="square" tIns="0">
            <a:noAutofit/>
          </a:bodyPr>
          <a:lstStyle>
            <a:lvl1pPr indent="-355600" lvl="0" marL="457200" algn="l">
              <a:lnSpc>
                <a:spcPct val="115000"/>
              </a:lnSpc>
              <a:spcBef>
                <a:spcPts val="600"/>
              </a:spcBef>
              <a:spcAft>
                <a:spcPts val="0"/>
              </a:spcAft>
              <a:buSzPts val="2000"/>
              <a:buChar char="▰"/>
              <a:defRPr sz="2000"/>
            </a:lvl1pPr>
            <a:lvl2pPr indent="-355600" lvl="1" marL="914400" algn="l">
              <a:lnSpc>
                <a:spcPct val="115000"/>
              </a:lnSpc>
              <a:spcBef>
                <a:spcPts val="0"/>
              </a:spcBef>
              <a:spcAft>
                <a:spcPts val="0"/>
              </a:spcAft>
              <a:buSzPts val="2000"/>
              <a:buChar char="╺"/>
              <a:defRPr sz="2000"/>
            </a:lvl2pPr>
            <a:lvl3pPr indent="-355600" lvl="2" marL="1371600" algn="l">
              <a:lnSpc>
                <a:spcPct val="115000"/>
              </a:lnSpc>
              <a:spcBef>
                <a:spcPts val="0"/>
              </a:spcBef>
              <a:spcAft>
                <a:spcPts val="0"/>
              </a:spcAft>
              <a:buSzPts val="2000"/>
              <a:buChar char="╺"/>
              <a:defRPr sz="2000"/>
            </a:lvl3pPr>
            <a:lvl4pPr indent="-355600" lvl="3" marL="1828800" algn="l">
              <a:lnSpc>
                <a:spcPct val="115000"/>
              </a:lnSpc>
              <a:spcBef>
                <a:spcPts val="0"/>
              </a:spcBef>
              <a:spcAft>
                <a:spcPts val="0"/>
              </a:spcAft>
              <a:buSzPts val="2000"/>
              <a:buChar char="╺"/>
              <a:defRPr sz="2000"/>
            </a:lvl4pPr>
            <a:lvl5pPr indent="-355600" lvl="4" marL="2286000" algn="l">
              <a:lnSpc>
                <a:spcPct val="115000"/>
              </a:lnSpc>
              <a:spcBef>
                <a:spcPts val="0"/>
              </a:spcBef>
              <a:spcAft>
                <a:spcPts val="0"/>
              </a:spcAft>
              <a:buSzPts val="2000"/>
              <a:buChar char="○"/>
              <a:defRPr sz="2000"/>
            </a:lvl5pPr>
            <a:lvl6pPr indent="-355600" lvl="5" marL="2743200" algn="l">
              <a:lnSpc>
                <a:spcPct val="115000"/>
              </a:lnSpc>
              <a:spcBef>
                <a:spcPts val="0"/>
              </a:spcBef>
              <a:spcAft>
                <a:spcPts val="0"/>
              </a:spcAft>
              <a:buSzPts val="2000"/>
              <a:buChar char="■"/>
              <a:defRPr sz="2000"/>
            </a:lvl6pPr>
            <a:lvl7pPr indent="-355600" lvl="6" marL="3200400" algn="l">
              <a:lnSpc>
                <a:spcPct val="115000"/>
              </a:lnSpc>
              <a:spcBef>
                <a:spcPts val="0"/>
              </a:spcBef>
              <a:spcAft>
                <a:spcPts val="0"/>
              </a:spcAft>
              <a:buSzPts val="2000"/>
              <a:buChar char="●"/>
              <a:defRPr sz="2000"/>
            </a:lvl7pPr>
            <a:lvl8pPr indent="-355600" lvl="7" marL="3657600" algn="l">
              <a:lnSpc>
                <a:spcPct val="115000"/>
              </a:lnSpc>
              <a:spcBef>
                <a:spcPts val="0"/>
              </a:spcBef>
              <a:spcAft>
                <a:spcPts val="0"/>
              </a:spcAft>
              <a:buSzPts val="2000"/>
              <a:buChar char="○"/>
              <a:defRPr sz="2000"/>
            </a:lvl8pPr>
            <a:lvl9pPr indent="-355600" lvl="8" marL="4114800" algn="l">
              <a:lnSpc>
                <a:spcPct val="115000"/>
              </a:lnSpc>
              <a:spcBef>
                <a:spcPts val="0"/>
              </a:spcBef>
              <a:spcAft>
                <a:spcPts val="0"/>
              </a:spcAft>
              <a:buSzPts val="2000"/>
              <a:buChar char="■"/>
              <a:defRPr sz="2000"/>
            </a:lvl9pPr>
          </a:lstStyle>
          <a:p/>
        </p:txBody>
      </p:sp>
      <p:sp>
        <p:nvSpPr>
          <p:cNvPr id="52" name="Google Shape;52;p54"/>
          <p:cNvSpPr txBox="1"/>
          <p:nvPr>
            <p:ph idx="12" type="sldNum"/>
          </p:nvPr>
        </p:nvSpPr>
        <p:spPr>
          <a:xfrm>
            <a:off x="8694775" y="4749850"/>
            <a:ext cx="4494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3" name="Shape 53"/>
        <p:cNvGrpSpPr/>
        <p:nvPr/>
      </p:nvGrpSpPr>
      <p:grpSpPr>
        <a:xfrm>
          <a:off x="0" y="0"/>
          <a:ext cx="0" cy="0"/>
          <a:chOff x="0" y="0"/>
          <a:chExt cx="0" cy="0"/>
        </a:xfrm>
      </p:grpSpPr>
      <p:sp>
        <p:nvSpPr>
          <p:cNvPr id="54" name="Google Shape;54;p5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90000"/>
              </a:lnSpc>
              <a:spcBef>
                <a:spcPts val="0"/>
              </a:spcBef>
              <a:spcAft>
                <a:spcPts val="0"/>
              </a:spcAft>
              <a:buSzPts val="2000"/>
              <a:buNone/>
              <a:defRPr/>
            </a:lvl2pPr>
            <a:lvl3pPr lvl="2" algn="l">
              <a:lnSpc>
                <a:spcPct val="90000"/>
              </a:lnSpc>
              <a:spcBef>
                <a:spcPts val="0"/>
              </a:spcBef>
              <a:spcAft>
                <a:spcPts val="0"/>
              </a:spcAft>
              <a:buSzPts val="2000"/>
              <a:buNone/>
              <a:defRPr/>
            </a:lvl3pPr>
            <a:lvl4pPr lvl="3" algn="l">
              <a:lnSpc>
                <a:spcPct val="90000"/>
              </a:lnSpc>
              <a:spcBef>
                <a:spcPts val="0"/>
              </a:spcBef>
              <a:spcAft>
                <a:spcPts val="0"/>
              </a:spcAft>
              <a:buSzPts val="2000"/>
              <a:buNone/>
              <a:defRPr/>
            </a:lvl4pPr>
            <a:lvl5pPr lvl="4" algn="l">
              <a:lnSpc>
                <a:spcPct val="90000"/>
              </a:lnSpc>
              <a:spcBef>
                <a:spcPts val="0"/>
              </a:spcBef>
              <a:spcAft>
                <a:spcPts val="0"/>
              </a:spcAft>
              <a:buSzPts val="2000"/>
              <a:buNone/>
              <a:defRPr/>
            </a:lvl5pPr>
            <a:lvl6pPr lvl="5" algn="l">
              <a:lnSpc>
                <a:spcPct val="90000"/>
              </a:lnSpc>
              <a:spcBef>
                <a:spcPts val="0"/>
              </a:spcBef>
              <a:spcAft>
                <a:spcPts val="0"/>
              </a:spcAft>
              <a:buSzPts val="2000"/>
              <a:buNone/>
              <a:defRPr/>
            </a:lvl6pPr>
            <a:lvl7pPr lvl="6" algn="l">
              <a:lnSpc>
                <a:spcPct val="90000"/>
              </a:lnSpc>
              <a:spcBef>
                <a:spcPts val="0"/>
              </a:spcBef>
              <a:spcAft>
                <a:spcPts val="0"/>
              </a:spcAft>
              <a:buSzPts val="2000"/>
              <a:buNone/>
              <a:defRPr/>
            </a:lvl7pPr>
            <a:lvl8pPr lvl="7" algn="l">
              <a:lnSpc>
                <a:spcPct val="90000"/>
              </a:lnSpc>
              <a:spcBef>
                <a:spcPts val="0"/>
              </a:spcBef>
              <a:spcAft>
                <a:spcPts val="0"/>
              </a:spcAft>
              <a:buSzPts val="2000"/>
              <a:buNone/>
              <a:defRPr/>
            </a:lvl8pPr>
            <a:lvl9pPr lvl="8" algn="l">
              <a:lnSpc>
                <a:spcPct val="90000"/>
              </a:lnSpc>
              <a:spcBef>
                <a:spcPts val="0"/>
              </a:spcBef>
              <a:spcAft>
                <a:spcPts val="0"/>
              </a:spcAft>
              <a:buSzPts val="2000"/>
              <a:buNone/>
              <a:defRPr/>
            </a:lvl9pPr>
          </a:lstStyle>
          <a:p/>
        </p:txBody>
      </p:sp>
      <p:sp>
        <p:nvSpPr>
          <p:cNvPr id="55" name="Google Shape;55;p5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6" name="Google Shape;56;p5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57" name="Google Shape;57;p5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58" name="Google Shape;58;p5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59" name="Shape 59"/>
        <p:cNvGrpSpPr/>
        <p:nvPr/>
      </p:nvGrpSpPr>
      <p:grpSpPr>
        <a:xfrm>
          <a:off x="0" y="0"/>
          <a:ext cx="0" cy="0"/>
          <a:chOff x="0" y="0"/>
          <a:chExt cx="0" cy="0"/>
        </a:xfrm>
      </p:grpSpPr>
      <p:grpSp>
        <p:nvGrpSpPr>
          <p:cNvPr id="60" name="Google Shape;60;p56"/>
          <p:cNvGrpSpPr/>
          <p:nvPr/>
        </p:nvGrpSpPr>
        <p:grpSpPr>
          <a:xfrm>
            <a:off x="-847116" y="534075"/>
            <a:ext cx="10543643" cy="3440047"/>
            <a:chOff x="-847116" y="591225"/>
            <a:chExt cx="10543643" cy="3440047"/>
          </a:xfrm>
        </p:grpSpPr>
        <p:sp>
          <p:nvSpPr>
            <p:cNvPr id="61" name="Google Shape;61;p56"/>
            <p:cNvSpPr/>
            <p:nvPr/>
          </p:nvSpPr>
          <p:spPr>
            <a:xfrm>
              <a:off x="278002" y="1752528"/>
              <a:ext cx="7944569" cy="1803781"/>
            </a:xfrm>
            <a:prstGeom prst="parallelogram">
              <a:avLst>
                <a:gd fmla="val 54997"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56"/>
            <p:cNvSpPr/>
            <p:nvPr/>
          </p:nvSpPr>
          <p:spPr>
            <a:xfrm>
              <a:off x="-847116" y="2227372"/>
              <a:ext cx="1691400" cy="1803900"/>
            </a:xfrm>
            <a:prstGeom prst="parallelogram">
              <a:avLst>
                <a:gd fmla="val 59001"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56"/>
            <p:cNvSpPr/>
            <p:nvPr/>
          </p:nvSpPr>
          <p:spPr>
            <a:xfrm>
              <a:off x="7113129" y="1325881"/>
              <a:ext cx="1691507" cy="1803781"/>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56"/>
            <p:cNvSpPr/>
            <p:nvPr/>
          </p:nvSpPr>
          <p:spPr>
            <a:xfrm>
              <a:off x="-175747" y="1165593"/>
              <a:ext cx="2241448" cy="2390699"/>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56"/>
            <p:cNvSpPr/>
            <p:nvPr/>
          </p:nvSpPr>
          <p:spPr>
            <a:xfrm>
              <a:off x="384968" y="591225"/>
              <a:ext cx="943237" cy="1006433"/>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56"/>
            <p:cNvSpPr/>
            <p:nvPr/>
          </p:nvSpPr>
          <p:spPr>
            <a:xfrm>
              <a:off x="7442811" y="2959969"/>
              <a:ext cx="559354" cy="596330"/>
            </a:xfrm>
            <a:prstGeom prst="parallelogram">
              <a:avLst>
                <a:gd fmla="val 59001"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56"/>
            <p:cNvSpPr/>
            <p:nvPr/>
          </p:nvSpPr>
          <p:spPr>
            <a:xfrm>
              <a:off x="8354027" y="961274"/>
              <a:ext cx="1342500" cy="1431600"/>
            </a:xfrm>
            <a:prstGeom prst="parallelogram">
              <a:avLst>
                <a:gd fmla="val 59001" name="adj"/>
              </a:avLst>
            </a:prstGeom>
            <a:gradFill>
              <a:gsLst>
                <a:gs pos="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 name="Google Shape;68;p56"/>
          <p:cNvSpPr txBox="1"/>
          <p:nvPr>
            <p:ph type="ctrTitle"/>
          </p:nvPr>
        </p:nvSpPr>
        <p:spPr>
          <a:xfrm>
            <a:off x="1790700" y="2099613"/>
            <a:ext cx="5562600" cy="582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l">
              <a:lnSpc>
                <a:spcPct val="90000"/>
              </a:lnSpc>
              <a:spcBef>
                <a:spcPts val="0"/>
              </a:spcBef>
              <a:spcAft>
                <a:spcPts val="0"/>
              </a:spcAft>
              <a:buClr>
                <a:schemeClr val="lt1"/>
              </a:buClr>
              <a:buSzPts val="3600"/>
              <a:buNone/>
              <a:defRPr sz="3600">
                <a:solidFill>
                  <a:schemeClr val="lt1"/>
                </a:solidFill>
              </a:defRPr>
            </a:lvl2pPr>
            <a:lvl3pPr lvl="2" algn="l">
              <a:lnSpc>
                <a:spcPct val="90000"/>
              </a:lnSpc>
              <a:spcBef>
                <a:spcPts val="0"/>
              </a:spcBef>
              <a:spcAft>
                <a:spcPts val="0"/>
              </a:spcAft>
              <a:buClr>
                <a:schemeClr val="lt1"/>
              </a:buClr>
              <a:buSzPts val="3600"/>
              <a:buNone/>
              <a:defRPr sz="3600">
                <a:solidFill>
                  <a:schemeClr val="lt1"/>
                </a:solidFill>
              </a:defRPr>
            </a:lvl3pPr>
            <a:lvl4pPr lvl="3" algn="l">
              <a:lnSpc>
                <a:spcPct val="90000"/>
              </a:lnSpc>
              <a:spcBef>
                <a:spcPts val="0"/>
              </a:spcBef>
              <a:spcAft>
                <a:spcPts val="0"/>
              </a:spcAft>
              <a:buClr>
                <a:schemeClr val="lt1"/>
              </a:buClr>
              <a:buSzPts val="3600"/>
              <a:buNone/>
              <a:defRPr sz="3600">
                <a:solidFill>
                  <a:schemeClr val="lt1"/>
                </a:solidFill>
              </a:defRPr>
            </a:lvl4pPr>
            <a:lvl5pPr lvl="4" algn="l">
              <a:lnSpc>
                <a:spcPct val="90000"/>
              </a:lnSpc>
              <a:spcBef>
                <a:spcPts val="0"/>
              </a:spcBef>
              <a:spcAft>
                <a:spcPts val="0"/>
              </a:spcAft>
              <a:buClr>
                <a:schemeClr val="lt1"/>
              </a:buClr>
              <a:buSzPts val="3600"/>
              <a:buNone/>
              <a:defRPr sz="3600">
                <a:solidFill>
                  <a:schemeClr val="lt1"/>
                </a:solidFill>
              </a:defRPr>
            </a:lvl5pPr>
            <a:lvl6pPr lvl="5" algn="l">
              <a:lnSpc>
                <a:spcPct val="90000"/>
              </a:lnSpc>
              <a:spcBef>
                <a:spcPts val="0"/>
              </a:spcBef>
              <a:spcAft>
                <a:spcPts val="0"/>
              </a:spcAft>
              <a:buClr>
                <a:schemeClr val="lt1"/>
              </a:buClr>
              <a:buSzPts val="3600"/>
              <a:buNone/>
              <a:defRPr sz="3600">
                <a:solidFill>
                  <a:schemeClr val="lt1"/>
                </a:solidFill>
              </a:defRPr>
            </a:lvl6pPr>
            <a:lvl7pPr lvl="6" algn="l">
              <a:lnSpc>
                <a:spcPct val="90000"/>
              </a:lnSpc>
              <a:spcBef>
                <a:spcPts val="0"/>
              </a:spcBef>
              <a:spcAft>
                <a:spcPts val="0"/>
              </a:spcAft>
              <a:buClr>
                <a:schemeClr val="lt1"/>
              </a:buClr>
              <a:buSzPts val="3600"/>
              <a:buNone/>
              <a:defRPr sz="3600">
                <a:solidFill>
                  <a:schemeClr val="lt1"/>
                </a:solidFill>
              </a:defRPr>
            </a:lvl7pPr>
            <a:lvl8pPr lvl="7" algn="l">
              <a:lnSpc>
                <a:spcPct val="90000"/>
              </a:lnSpc>
              <a:spcBef>
                <a:spcPts val="0"/>
              </a:spcBef>
              <a:spcAft>
                <a:spcPts val="0"/>
              </a:spcAft>
              <a:buClr>
                <a:schemeClr val="lt1"/>
              </a:buClr>
              <a:buSzPts val="3600"/>
              <a:buNone/>
              <a:defRPr sz="3600">
                <a:solidFill>
                  <a:schemeClr val="lt1"/>
                </a:solidFill>
              </a:defRPr>
            </a:lvl8pPr>
            <a:lvl9pPr lvl="8" algn="l">
              <a:lnSpc>
                <a:spcPct val="90000"/>
              </a:lnSpc>
              <a:spcBef>
                <a:spcPts val="0"/>
              </a:spcBef>
              <a:spcAft>
                <a:spcPts val="0"/>
              </a:spcAft>
              <a:buClr>
                <a:schemeClr val="lt1"/>
              </a:buClr>
              <a:buSzPts val="3600"/>
              <a:buNone/>
              <a:defRPr sz="3600">
                <a:solidFill>
                  <a:schemeClr val="lt1"/>
                </a:solidFill>
              </a:defRPr>
            </a:lvl9pPr>
          </a:lstStyle>
          <a:p/>
        </p:txBody>
      </p:sp>
      <p:sp>
        <p:nvSpPr>
          <p:cNvPr id="69" name="Google Shape;69;p56"/>
          <p:cNvSpPr txBox="1"/>
          <p:nvPr>
            <p:ph idx="1" type="subTitle"/>
          </p:nvPr>
        </p:nvSpPr>
        <p:spPr>
          <a:xfrm>
            <a:off x="1790700" y="2778688"/>
            <a:ext cx="5562600" cy="265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accent3"/>
              </a:buClr>
              <a:buSzPts val="1800"/>
              <a:buNone/>
              <a:defRPr sz="1800">
                <a:solidFill>
                  <a:schemeClr val="accent3"/>
                </a:solidFill>
              </a:defRPr>
            </a:lvl1pPr>
            <a:lvl2pPr lvl="1" algn="l">
              <a:lnSpc>
                <a:spcPct val="115000"/>
              </a:lnSpc>
              <a:spcBef>
                <a:spcPts val="0"/>
              </a:spcBef>
              <a:spcAft>
                <a:spcPts val="0"/>
              </a:spcAft>
              <a:buClr>
                <a:schemeClr val="accent3"/>
              </a:buClr>
              <a:buSzPts val="1800"/>
              <a:buNone/>
              <a:defRPr sz="1800">
                <a:solidFill>
                  <a:schemeClr val="accent3"/>
                </a:solidFill>
              </a:defRPr>
            </a:lvl2pPr>
            <a:lvl3pPr lvl="2" algn="l">
              <a:lnSpc>
                <a:spcPct val="115000"/>
              </a:lnSpc>
              <a:spcBef>
                <a:spcPts val="0"/>
              </a:spcBef>
              <a:spcAft>
                <a:spcPts val="0"/>
              </a:spcAft>
              <a:buSzPts val="1800"/>
              <a:buNone/>
              <a:defRPr sz="1800">
                <a:solidFill>
                  <a:schemeClr val="accent3"/>
                </a:solidFill>
              </a:defRPr>
            </a:lvl3pPr>
            <a:lvl4pPr lvl="3" algn="l">
              <a:lnSpc>
                <a:spcPct val="115000"/>
              </a:lnSpc>
              <a:spcBef>
                <a:spcPts val="0"/>
              </a:spcBef>
              <a:spcAft>
                <a:spcPts val="0"/>
              </a:spcAft>
              <a:buClr>
                <a:schemeClr val="accent3"/>
              </a:buClr>
              <a:buSzPts val="1800"/>
              <a:buNone/>
              <a:defRPr sz="1800">
                <a:solidFill>
                  <a:schemeClr val="accent3"/>
                </a:solidFill>
              </a:defRPr>
            </a:lvl4pPr>
            <a:lvl5pPr lvl="4" algn="l">
              <a:lnSpc>
                <a:spcPct val="115000"/>
              </a:lnSpc>
              <a:spcBef>
                <a:spcPts val="0"/>
              </a:spcBef>
              <a:spcAft>
                <a:spcPts val="0"/>
              </a:spcAft>
              <a:buClr>
                <a:schemeClr val="accent3"/>
              </a:buClr>
              <a:buSzPts val="1800"/>
              <a:buNone/>
              <a:defRPr sz="1800">
                <a:solidFill>
                  <a:schemeClr val="accent3"/>
                </a:solidFill>
              </a:defRPr>
            </a:lvl5pPr>
            <a:lvl6pPr lvl="5" algn="l">
              <a:lnSpc>
                <a:spcPct val="115000"/>
              </a:lnSpc>
              <a:spcBef>
                <a:spcPts val="0"/>
              </a:spcBef>
              <a:spcAft>
                <a:spcPts val="0"/>
              </a:spcAft>
              <a:buClr>
                <a:schemeClr val="accent3"/>
              </a:buClr>
              <a:buSzPts val="1800"/>
              <a:buNone/>
              <a:defRPr sz="1800">
                <a:solidFill>
                  <a:schemeClr val="accent3"/>
                </a:solidFill>
              </a:defRPr>
            </a:lvl6pPr>
            <a:lvl7pPr lvl="6" algn="l">
              <a:lnSpc>
                <a:spcPct val="115000"/>
              </a:lnSpc>
              <a:spcBef>
                <a:spcPts val="0"/>
              </a:spcBef>
              <a:spcAft>
                <a:spcPts val="0"/>
              </a:spcAft>
              <a:buClr>
                <a:schemeClr val="accent3"/>
              </a:buClr>
              <a:buSzPts val="1800"/>
              <a:buNone/>
              <a:defRPr sz="1800">
                <a:solidFill>
                  <a:schemeClr val="accent3"/>
                </a:solidFill>
              </a:defRPr>
            </a:lvl7pPr>
            <a:lvl8pPr lvl="7" algn="l">
              <a:lnSpc>
                <a:spcPct val="115000"/>
              </a:lnSpc>
              <a:spcBef>
                <a:spcPts val="0"/>
              </a:spcBef>
              <a:spcAft>
                <a:spcPts val="0"/>
              </a:spcAft>
              <a:buClr>
                <a:schemeClr val="accent3"/>
              </a:buClr>
              <a:buSzPts val="1800"/>
              <a:buNone/>
              <a:defRPr sz="1800">
                <a:solidFill>
                  <a:schemeClr val="accent3"/>
                </a:solidFill>
              </a:defRPr>
            </a:lvl8pPr>
            <a:lvl9pPr lvl="8" algn="l">
              <a:lnSpc>
                <a:spcPct val="115000"/>
              </a:lnSpc>
              <a:spcBef>
                <a:spcPts val="0"/>
              </a:spcBef>
              <a:spcAft>
                <a:spcPts val="0"/>
              </a:spcAft>
              <a:buClr>
                <a:schemeClr val="accent3"/>
              </a:buClr>
              <a:buSzPts val="1800"/>
              <a:buNone/>
              <a:defRPr sz="1800">
                <a:solidFill>
                  <a:schemeClr val="accent3"/>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Dark">
  <p:cSld name="BLANK_1">
    <p:spTree>
      <p:nvGrpSpPr>
        <p:cNvPr id="70" name="Shape 70"/>
        <p:cNvGrpSpPr/>
        <p:nvPr/>
      </p:nvGrpSpPr>
      <p:grpSpPr>
        <a:xfrm>
          <a:off x="0" y="0"/>
          <a:ext cx="0" cy="0"/>
          <a:chOff x="0" y="0"/>
          <a:chExt cx="0" cy="0"/>
        </a:xfrm>
      </p:grpSpPr>
      <p:sp>
        <p:nvSpPr>
          <p:cNvPr id="71" name="Google Shape;71;p57"/>
          <p:cNvSpPr txBox="1"/>
          <p:nvPr>
            <p:ph idx="12" type="sldNum"/>
          </p:nvPr>
        </p:nvSpPr>
        <p:spPr>
          <a:xfrm>
            <a:off x="8557525" y="0"/>
            <a:ext cx="4341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IBM Plex Sans"/>
                <a:ea typeface="IBM Plex Sans"/>
                <a:cs typeface="IBM Plex Sans"/>
                <a:sym typeface="IBM Plex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IBM Plex Sans"/>
                <a:ea typeface="IBM Plex Sans"/>
                <a:cs typeface="IBM Plex Sans"/>
                <a:sym typeface="IBM Plex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IBM Plex Sans"/>
                <a:ea typeface="IBM Plex Sans"/>
                <a:cs typeface="IBM Plex Sans"/>
                <a:sym typeface="IBM Plex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IBM Plex Sans"/>
                <a:ea typeface="IBM Plex Sans"/>
                <a:cs typeface="IBM Plex Sans"/>
                <a:sym typeface="IBM Plex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IBM Plex Sans"/>
                <a:ea typeface="IBM Plex Sans"/>
                <a:cs typeface="IBM Plex Sans"/>
                <a:sym typeface="IBM Plex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IBM Plex Sans"/>
                <a:ea typeface="IBM Plex Sans"/>
                <a:cs typeface="IBM Plex Sans"/>
                <a:sym typeface="IBM Plex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IBM Plex Sans"/>
                <a:ea typeface="IBM Plex Sans"/>
                <a:cs typeface="IBM Plex Sans"/>
                <a:sym typeface="IBM Plex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IBM Plex Sans"/>
                <a:ea typeface="IBM Plex Sans"/>
                <a:cs typeface="IBM Plex Sans"/>
                <a:sym typeface="IBM Plex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grpSp>
        <p:nvGrpSpPr>
          <p:cNvPr id="72" name="Google Shape;72;p57"/>
          <p:cNvGrpSpPr/>
          <p:nvPr/>
        </p:nvGrpSpPr>
        <p:grpSpPr>
          <a:xfrm>
            <a:off x="-313691" y="-18375"/>
            <a:ext cx="1367790" cy="1637005"/>
            <a:chOff x="-313691" y="-18375"/>
            <a:chExt cx="1367790" cy="1637005"/>
          </a:xfrm>
        </p:grpSpPr>
        <p:sp>
          <p:nvSpPr>
            <p:cNvPr id="73" name="Google Shape;73;p57"/>
            <p:cNvSpPr/>
            <p:nvPr/>
          </p:nvSpPr>
          <p:spPr>
            <a:xfrm>
              <a:off x="-313691" y="813730"/>
              <a:ext cx="754800" cy="804900"/>
            </a:xfrm>
            <a:prstGeom prst="parallelogram">
              <a:avLst>
                <a:gd fmla="val 59001"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57"/>
            <p:cNvSpPr/>
            <p:nvPr/>
          </p:nvSpPr>
          <p:spPr>
            <a:xfrm>
              <a:off x="53899" y="237925"/>
              <a:ext cx="1000200" cy="10668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57"/>
            <p:cNvSpPr/>
            <p:nvPr/>
          </p:nvSpPr>
          <p:spPr>
            <a:xfrm>
              <a:off x="304107" y="-18375"/>
              <a:ext cx="420900" cy="4491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6" name="Google Shape;76;p57"/>
          <p:cNvGrpSpPr/>
          <p:nvPr/>
        </p:nvGrpSpPr>
        <p:grpSpPr>
          <a:xfrm>
            <a:off x="7485392" y="1755351"/>
            <a:ext cx="2830800" cy="3388272"/>
            <a:chOff x="7485392" y="1755351"/>
            <a:chExt cx="2830800" cy="3388272"/>
          </a:xfrm>
        </p:grpSpPr>
        <p:sp>
          <p:nvSpPr>
            <p:cNvPr id="77" name="Google Shape;77;p57"/>
            <p:cNvSpPr/>
            <p:nvPr/>
          </p:nvSpPr>
          <p:spPr>
            <a:xfrm>
              <a:off x="8005394" y="2926923"/>
              <a:ext cx="2078100" cy="2216700"/>
            </a:xfrm>
            <a:prstGeom prst="parallelogram">
              <a:avLst>
                <a:gd fmla="val 59001"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57"/>
            <p:cNvSpPr/>
            <p:nvPr/>
          </p:nvSpPr>
          <p:spPr>
            <a:xfrm>
              <a:off x="7485392" y="1755351"/>
              <a:ext cx="2830800" cy="30192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bg>
      <p:bgPr>
        <a:solidFill>
          <a:schemeClr val="lt1"/>
        </a:solidFill>
      </p:bgPr>
    </p:bg>
    <p:spTree>
      <p:nvGrpSpPr>
        <p:cNvPr id="79" name="Shape 79"/>
        <p:cNvGrpSpPr/>
        <p:nvPr/>
      </p:nvGrpSpPr>
      <p:grpSpPr>
        <a:xfrm>
          <a:off x="0" y="0"/>
          <a:ext cx="0" cy="0"/>
          <a:chOff x="0" y="0"/>
          <a:chExt cx="0" cy="0"/>
        </a:xfrm>
      </p:grpSpPr>
      <p:grpSp>
        <p:nvGrpSpPr>
          <p:cNvPr id="80" name="Google Shape;80;p58"/>
          <p:cNvGrpSpPr/>
          <p:nvPr/>
        </p:nvGrpSpPr>
        <p:grpSpPr>
          <a:xfrm>
            <a:off x="-313691" y="-18375"/>
            <a:ext cx="7510983" cy="1637005"/>
            <a:chOff x="-313691" y="-18375"/>
            <a:chExt cx="7510983" cy="1637005"/>
          </a:xfrm>
        </p:grpSpPr>
        <p:sp>
          <p:nvSpPr>
            <p:cNvPr id="81" name="Google Shape;81;p58"/>
            <p:cNvSpPr/>
            <p:nvPr/>
          </p:nvSpPr>
          <p:spPr>
            <a:xfrm>
              <a:off x="256376" y="499825"/>
              <a:ext cx="6692400" cy="804900"/>
            </a:xfrm>
            <a:prstGeom prst="parallelogram">
              <a:avLst>
                <a:gd fmla="val 54997"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58"/>
            <p:cNvSpPr/>
            <p:nvPr/>
          </p:nvSpPr>
          <p:spPr>
            <a:xfrm>
              <a:off x="-313691" y="813730"/>
              <a:ext cx="754800" cy="804900"/>
            </a:xfrm>
            <a:prstGeom prst="parallelogram">
              <a:avLst>
                <a:gd fmla="val 59001"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58"/>
            <p:cNvSpPr/>
            <p:nvPr/>
          </p:nvSpPr>
          <p:spPr>
            <a:xfrm>
              <a:off x="6442492" y="309450"/>
              <a:ext cx="754800" cy="8049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58"/>
            <p:cNvSpPr/>
            <p:nvPr/>
          </p:nvSpPr>
          <p:spPr>
            <a:xfrm>
              <a:off x="53899" y="237925"/>
              <a:ext cx="1000200" cy="10668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58"/>
            <p:cNvSpPr/>
            <p:nvPr/>
          </p:nvSpPr>
          <p:spPr>
            <a:xfrm>
              <a:off x="304107" y="-18375"/>
              <a:ext cx="420900" cy="4491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58"/>
            <p:cNvSpPr/>
            <p:nvPr/>
          </p:nvSpPr>
          <p:spPr>
            <a:xfrm>
              <a:off x="6589606" y="1038628"/>
              <a:ext cx="249600" cy="266100"/>
            </a:xfrm>
            <a:prstGeom prst="parallelogram">
              <a:avLst>
                <a:gd fmla="val 59001"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7" name="Google Shape;87;p58"/>
          <p:cNvGrpSpPr/>
          <p:nvPr/>
        </p:nvGrpSpPr>
        <p:grpSpPr>
          <a:xfrm>
            <a:off x="7485392" y="1755351"/>
            <a:ext cx="2830800" cy="3388272"/>
            <a:chOff x="7485392" y="1755351"/>
            <a:chExt cx="2830800" cy="3388272"/>
          </a:xfrm>
        </p:grpSpPr>
        <p:sp>
          <p:nvSpPr>
            <p:cNvPr id="88" name="Google Shape;88;p58"/>
            <p:cNvSpPr/>
            <p:nvPr/>
          </p:nvSpPr>
          <p:spPr>
            <a:xfrm>
              <a:off x="8005394" y="2926923"/>
              <a:ext cx="2078100" cy="2216700"/>
            </a:xfrm>
            <a:prstGeom prst="parallelogram">
              <a:avLst>
                <a:gd fmla="val 59001" name="adj"/>
              </a:avLst>
            </a:prstGeom>
            <a:gradFill>
              <a:gsLst>
                <a:gs pos="0">
                  <a:schemeClr val="accent2"/>
                </a:gs>
                <a:gs pos="100000">
                  <a:schemeClr val="accent4"/>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58"/>
            <p:cNvSpPr/>
            <p:nvPr/>
          </p:nvSpPr>
          <p:spPr>
            <a:xfrm>
              <a:off x="7485392" y="1755351"/>
              <a:ext cx="2830800" cy="3019200"/>
            </a:xfrm>
            <a:prstGeom prst="parallelogram">
              <a:avLst>
                <a:gd fmla="val 59001" name="adj"/>
              </a:avLst>
            </a:prstGeom>
            <a:gradFill>
              <a:gsLst>
                <a:gs pos="0">
                  <a:schemeClr val="accent1"/>
                </a:gs>
                <a:gs pos="100000">
                  <a:srgbClr val="02C1D3">
                    <a:alpha val="3333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0" name="Google Shape;90;p58"/>
          <p:cNvSpPr txBox="1"/>
          <p:nvPr>
            <p:ph type="title"/>
          </p:nvPr>
        </p:nvSpPr>
        <p:spPr>
          <a:xfrm>
            <a:off x="914575" y="495875"/>
            <a:ext cx="6026700" cy="8130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2000"/>
              <a:buNone/>
              <a:defRPr/>
            </a:lvl1pPr>
            <a:lvl2pPr lvl="1" algn="l">
              <a:lnSpc>
                <a:spcPct val="90000"/>
              </a:lnSpc>
              <a:spcBef>
                <a:spcPts val="0"/>
              </a:spcBef>
              <a:spcAft>
                <a:spcPts val="0"/>
              </a:spcAft>
              <a:buSzPts val="2000"/>
              <a:buNone/>
              <a:defRPr/>
            </a:lvl2pPr>
            <a:lvl3pPr lvl="2" algn="l">
              <a:lnSpc>
                <a:spcPct val="90000"/>
              </a:lnSpc>
              <a:spcBef>
                <a:spcPts val="0"/>
              </a:spcBef>
              <a:spcAft>
                <a:spcPts val="0"/>
              </a:spcAft>
              <a:buSzPts val="2000"/>
              <a:buNone/>
              <a:defRPr/>
            </a:lvl3pPr>
            <a:lvl4pPr lvl="3" algn="l">
              <a:lnSpc>
                <a:spcPct val="90000"/>
              </a:lnSpc>
              <a:spcBef>
                <a:spcPts val="0"/>
              </a:spcBef>
              <a:spcAft>
                <a:spcPts val="0"/>
              </a:spcAft>
              <a:buSzPts val="2000"/>
              <a:buNone/>
              <a:defRPr/>
            </a:lvl4pPr>
            <a:lvl5pPr lvl="4" algn="l">
              <a:lnSpc>
                <a:spcPct val="90000"/>
              </a:lnSpc>
              <a:spcBef>
                <a:spcPts val="0"/>
              </a:spcBef>
              <a:spcAft>
                <a:spcPts val="0"/>
              </a:spcAft>
              <a:buSzPts val="2000"/>
              <a:buNone/>
              <a:defRPr/>
            </a:lvl5pPr>
            <a:lvl6pPr lvl="5" algn="l">
              <a:lnSpc>
                <a:spcPct val="90000"/>
              </a:lnSpc>
              <a:spcBef>
                <a:spcPts val="0"/>
              </a:spcBef>
              <a:spcAft>
                <a:spcPts val="0"/>
              </a:spcAft>
              <a:buSzPts val="2000"/>
              <a:buNone/>
              <a:defRPr/>
            </a:lvl6pPr>
            <a:lvl7pPr lvl="6" algn="l">
              <a:lnSpc>
                <a:spcPct val="90000"/>
              </a:lnSpc>
              <a:spcBef>
                <a:spcPts val="0"/>
              </a:spcBef>
              <a:spcAft>
                <a:spcPts val="0"/>
              </a:spcAft>
              <a:buSzPts val="2000"/>
              <a:buNone/>
              <a:defRPr/>
            </a:lvl7pPr>
            <a:lvl8pPr lvl="7" algn="l">
              <a:lnSpc>
                <a:spcPct val="90000"/>
              </a:lnSpc>
              <a:spcBef>
                <a:spcPts val="0"/>
              </a:spcBef>
              <a:spcAft>
                <a:spcPts val="0"/>
              </a:spcAft>
              <a:buSzPts val="2000"/>
              <a:buNone/>
              <a:defRPr/>
            </a:lvl8pPr>
            <a:lvl9pPr lvl="8" algn="l">
              <a:lnSpc>
                <a:spcPct val="90000"/>
              </a:lnSpc>
              <a:spcBef>
                <a:spcPts val="0"/>
              </a:spcBef>
              <a:spcAft>
                <a:spcPts val="0"/>
              </a:spcAft>
              <a:buSzPts val="2000"/>
              <a:buNone/>
              <a:defRPr/>
            </a:lvl9pPr>
          </a:lstStyle>
          <a:p/>
        </p:txBody>
      </p:sp>
      <p:sp>
        <p:nvSpPr>
          <p:cNvPr id="91" name="Google Shape;91;p58"/>
          <p:cNvSpPr txBox="1"/>
          <p:nvPr>
            <p:ph idx="1" type="body"/>
          </p:nvPr>
        </p:nvSpPr>
        <p:spPr>
          <a:xfrm>
            <a:off x="914575" y="1584425"/>
            <a:ext cx="3264000" cy="2957100"/>
          </a:xfrm>
          <a:prstGeom prst="rect">
            <a:avLst/>
          </a:prstGeom>
          <a:noFill/>
          <a:ln>
            <a:noFill/>
          </a:ln>
        </p:spPr>
        <p:txBody>
          <a:bodyPr anchorCtr="0" anchor="t" bIns="0" lIns="0" spcFirstLastPara="1" rIns="0" wrap="square" tIns="0">
            <a:noAutofit/>
          </a:bodyPr>
          <a:lstStyle>
            <a:lvl1pPr indent="-368300" lvl="0" marL="457200" algn="l">
              <a:lnSpc>
                <a:spcPct val="115000"/>
              </a:lnSpc>
              <a:spcBef>
                <a:spcPts val="600"/>
              </a:spcBef>
              <a:spcAft>
                <a:spcPts val="0"/>
              </a:spcAft>
              <a:buSzPts val="2200"/>
              <a:buChar char="▰"/>
              <a:defRPr sz="2200"/>
            </a:lvl1pPr>
            <a:lvl2pPr indent="-368300" lvl="1" marL="914400" algn="l">
              <a:lnSpc>
                <a:spcPct val="115000"/>
              </a:lnSpc>
              <a:spcBef>
                <a:spcPts val="0"/>
              </a:spcBef>
              <a:spcAft>
                <a:spcPts val="0"/>
              </a:spcAft>
              <a:buSzPts val="2200"/>
              <a:buChar char="╺"/>
              <a:defRPr sz="2200"/>
            </a:lvl2pPr>
            <a:lvl3pPr indent="-368300" lvl="2" marL="1371600" algn="l">
              <a:lnSpc>
                <a:spcPct val="115000"/>
              </a:lnSpc>
              <a:spcBef>
                <a:spcPts val="0"/>
              </a:spcBef>
              <a:spcAft>
                <a:spcPts val="0"/>
              </a:spcAft>
              <a:buSzPts val="2200"/>
              <a:buChar char="╺"/>
              <a:defRPr sz="2200"/>
            </a:lvl3pPr>
            <a:lvl4pPr indent="-368300" lvl="3" marL="1828800" algn="l">
              <a:lnSpc>
                <a:spcPct val="115000"/>
              </a:lnSpc>
              <a:spcBef>
                <a:spcPts val="0"/>
              </a:spcBef>
              <a:spcAft>
                <a:spcPts val="0"/>
              </a:spcAft>
              <a:buSzPts val="2200"/>
              <a:buChar char="╺"/>
              <a:defRPr sz="2200"/>
            </a:lvl4pPr>
            <a:lvl5pPr indent="-368300" lvl="4" marL="2286000" algn="l">
              <a:lnSpc>
                <a:spcPct val="115000"/>
              </a:lnSpc>
              <a:spcBef>
                <a:spcPts val="0"/>
              </a:spcBef>
              <a:spcAft>
                <a:spcPts val="0"/>
              </a:spcAft>
              <a:buSzPts val="2200"/>
              <a:buChar char="○"/>
              <a:defRPr sz="2200"/>
            </a:lvl5pPr>
            <a:lvl6pPr indent="-368300" lvl="5" marL="2743200" algn="l">
              <a:lnSpc>
                <a:spcPct val="115000"/>
              </a:lnSpc>
              <a:spcBef>
                <a:spcPts val="0"/>
              </a:spcBef>
              <a:spcAft>
                <a:spcPts val="0"/>
              </a:spcAft>
              <a:buSzPts val="2200"/>
              <a:buChar char="■"/>
              <a:defRPr sz="2200"/>
            </a:lvl6pPr>
            <a:lvl7pPr indent="-368300" lvl="6" marL="3200400" algn="l">
              <a:lnSpc>
                <a:spcPct val="115000"/>
              </a:lnSpc>
              <a:spcBef>
                <a:spcPts val="0"/>
              </a:spcBef>
              <a:spcAft>
                <a:spcPts val="0"/>
              </a:spcAft>
              <a:buSzPts val="2200"/>
              <a:buChar char="●"/>
              <a:defRPr sz="2200"/>
            </a:lvl7pPr>
            <a:lvl8pPr indent="-368300" lvl="7" marL="3657600" algn="l">
              <a:lnSpc>
                <a:spcPct val="115000"/>
              </a:lnSpc>
              <a:spcBef>
                <a:spcPts val="0"/>
              </a:spcBef>
              <a:spcAft>
                <a:spcPts val="0"/>
              </a:spcAft>
              <a:buSzPts val="2200"/>
              <a:buChar char="○"/>
              <a:defRPr sz="2200"/>
            </a:lvl8pPr>
            <a:lvl9pPr indent="-368300" lvl="8" marL="4114800" algn="l">
              <a:lnSpc>
                <a:spcPct val="115000"/>
              </a:lnSpc>
              <a:spcBef>
                <a:spcPts val="0"/>
              </a:spcBef>
              <a:spcAft>
                <a:spcPts val="0"/>
              </a:spcAft>
              <a:buSzPts val="2200"/>
              <a:buChar char="■"/>
              <a:defRPr sz="2200"/>
            </a:lvl9pPr>
          </a:lstStyle>
          <a:p/>
        </p:txBody>
      </p:sp>
      <p:sp>
        <p:nvSpPr>
          <p:cNvPr id="92" name="Google Shape;92;p58"/>
          <p:cNvSpPr txBox="1"/>
          <p:nvPr>
            <p:ph idx="2" type="body"/>
          </p:nvPr>
        </p:nvSpPr>
        <p:spPr>
          <a:xfrm>
            <a:off x="4650178" y="1584425"/>
            <a:ext cx="3264000" cy="2957100"/>
          </a:xfrm>
          <a:prstGeom prst="rect">
            <a:avLst/>
          </a:prstGeom>
          <a:noFill/>
          <a:ln>
            <a:noFill/>
          </a:ln>
        </p:spPr>
        <p:txBody>
          <a:bodyPr anchorCtr="0" anchor="t" bIns="0" lIns="0" spcFirstLastPara="1" rIns="0" wrap="square" tIns="0">
            <a:noAutofit/>
          </a:bodyPr>
          <a:lstStyle>
            <a:lvl1pPr indent="-368300" lvl="0" marL="457200" algn="l">
              <a:lnSpc>
                <a:spcPct val="115000"/>
              </a:lnSpc>
              <a:spcBef>
                <a:spcPts val="600"/>
              </a:spcBef>
              <a:spcAft>
                <a:spcPts val="0"/>
              </a:spcAft>
              <a:buSzPts val="2200"/>
              <a:buChar char="▰"/>
              <a:defRPr sz="2200"/>
            </a:lvl1pPr>
            <a:lvl2pPr indent="-368300" lvl="1" marL="914400" algn="l">
              <a:lnSpc>
                <a:spcPct val="115000"/>
              </a:lnSpc>
              <a:spcBef>
                <a:spcPts val="0"/>
              </a:spcBef>
              <a:spcAft>
                <a:spcPts val="0"/>
              </a:spcAft>
              <a:buSzPts val="2200"/>
              <a:buChar char="╺"/>
              <a:defRPr sz="2200"/>
            </a:lvl2pPr>
            <a:lvl3pPr indent="-368300" lvl="2" marL="1371600" algn="l">
              <a:lnSpc>
                <a:spcPct val="115000"/>
              </a:lnSpc>
              <a:spcBef>
                <a:spcPts val="0"/>
              </a:spcBef>
              <a:spcAft>
                <a:spcPts val="0"/>
              </a:spcAft>
              <a:buSzPts val="2200"/>
              <a:buChar char="╺"/>
              <a:defRPr sz="2200"/>
            </a:lvl3pPr>
            <a:lvl4pPr indent="-368300" lvl="3" marL="1828800" algn="l">
              <a:lnSpc>
                <a:spcPct val="115000"/>
              </a:lnSpc>
              <a:spcBef>
                <a:spcPts val="0"/>
              </a:spcBef>
              <a:spcAft>
                <a:spcPts val="0"/>
              </a:spcAft>
              <a:buSzPts val="2200"/>
              <a:buChar char="╺"/>
              <a:defRPr sz="2200"/>
            </a:lvl4pPr>
            <a:lvl5pPr indent="-368300" lvl="4" marL="2286000" algn="l">
              <a:lnSpc>
                <a:spcPct val="115000"/>
              </a:lnSpc>
              <a:spcBef>
                <a:spcPts val="0"/>
              </a:spcBef>
              <a:spcAft>
                <a:spcPts val="0"/>
              </a:spcAft>
              <a:buSzPts val="2200"/>
              <a:buChar char="○"/>
              <a:defRPr sz="2200"/>
            </a:lvl5pPr>
            <a:lvl6pPr indent="-368300" lvl="5" marL="2743200" algn="l">
              <a:lnSpc>
                <a:spcPct val="115000"/>
              </a:lnSpc>
              <a:spcBef>
                <a:spcPts val="0"/>
              </a:spcBef>
              <a:spcAft>
                <a:spcPts val="0"/>
              </a:spcAft>
              <a:buSzPts val="2200"/>
              <a:buChar char="■"/>
              <a:defRPr sz="2200"/>
            </a:lvl6pPr>
            <a:lvl7pPr indent="-368300" lvl="6" marL="3200400" algn="l">
              <a:lnSpc>
                <a:spcPct val="115000"/>
              </a:lnSpc>
              <a:spcBef>
                <a:spcPts val="0"/>
              </a:spcBef>
              <a:spcAft>
                <a:spcPts val="0"/>
              </a:spcAft>
              <a:buSzPts val="2200"/>
              <a:buChar char="●"/>
              <a:defRPr sz="2200"/>
            </a:lvl7pPr>
            <a:lvl8pPr indent="-368300" lvl="7" marL="3657600" algn="l">
              <a:lnSpc>
                <a:spcPct val="115000"/>
              </a:lnSpc>
              <a:spcBef>
                <a:spcPts val="0"/>
              </a:spcBef>
              <a:spcAft>
                <a:spcPts val="0"/>
              </a:spcAft>
              <a:buSzPts val="2200"/>
              <a:buChar char="○"/>
              <a:defRPr sz="2200"/>
            </a:lvl8pPr>
            <a:lvl9pPr indent="-368300" lvl="8" marL="4114800" algn="l">
              <a:lnSpc>
                <a:spcPct val="115000"/>
              </a:lnSpc>
              <a:spcBef>
                <a:spcPts val="0"/>
              </a:spcBef>
              <a:spcAft>
                <a:spcPts val="0"/>
              </a:spcAft>
              <a:buSzPts val="2200"/>
              <a:buChar char="■"/>
              <a:defRPr sz="2200"/>
            </a:lvl9pPr>
          </a:lstStyle>
          <a:p/>
        </p:txBody>
      </p:sp>
      <p:sp>
        <p:nvSpPr>
          <p:cNvPr id="93" name="Google Shape;93;p58"/>
          <p:cNvSpPr txBox="1"/>
          <p:nvPr>
            <p:ph idx="12" type="sldNum"/>
          </p:nvPr>
        </p:nvSpPr>
        <p:spPr>
          <a:xfrm>
            <a:off x="8557525" y="0"/>
            <a:ext cx="4341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chemeClr val="accent6"/>
            </a:gs>
            <a:gs pos="100000">
              <a:schemeClr val="accent5"/>
            </a:gs>
          </a:gsLst>
          <a:lin ang="5400012" scaled="0"/>
        </a:gradFill>
      </p:bgPr>
    </p:bg>
    <p:spTree>
      <p:nvGrpSpPr>
        <p:cNvPr id="5" name="Shape 5"/>
        <p:cNvGrpSpPr/>
        <p:nvPr/>
      </p:nvGrpSpPr>
      <p:grpSpPr>
        <a:xfrm>
          <a:off x="0" y="0"/>
          <a:ext cx="0" cy="0"/>
          <a:chOff x="0" y="0"/>
          <a:chExt cx="0" cy="0"/>
        </a:xfrm>
      </p:grpSpPr>
      <p:sp>
        <p:nvSpPr>
          <p:cNvPr id="6" name="Google Shape;6;p49"/>
          <p:cNvSpPr txBox="1"/>
          <p:nvPr>
            <p:ph type="title"/>
          </p:nvPr>
        </p:nvSpPr>
        <p:spPr>
          <a:xfrm>
            <a:off x="914575" y="495875"/>
            <a:ext cx="6026700" cy="8130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accent5"/>
              </a:buClr>
              <a:buSzPts val="2000"/>
              <a:buFont typeface="Merriweather"/>
              <a:buNone/>
              <a:defRPr b="1" i="0" sz="2000" u="none" cap="none" strike="noStrike">
                <a:solidFill>
                  <a:schemeClr val="accent5"/>
                </a:solidFill>
                <a:latin typeface="Merriweather"/>
                <a:ea typeface="Merriweather"/>
                <a:cs typeface="Merriweather"/>
                <a:sym typeface="Merriweather"/>
              </a:defRPr>
            </a:lvl1pPr>
            <a:lvl2pPr lvl="1" marR="0" rtl="0" algn="l">
              <a:lnSpc>
                <a:spcPct val="90000"/>
              </a:lnSpc>
              <a:spcBef>
                <a:spcPts val="0"/>
              </a:spcBef>
              <a:spcAft>
                <a:spcPts val="0"/>
              </a:spcAft>
              <a:buClr>
                <a:schemeClr val="accent5"/>
              </a:buClr>
              <a:buSzPts val="2000"/>
              <a:buFont typeface="Merriweather"/>
              <a:buNone/>
              <a:defRPr b="1" i="0" sz="2000" u="none" cap="none" strike="noStrike">
                <a:solidFill>
                  <a:schemeClr val="accent5"/>
                </a:solidFill>
                <a:latin typeface="Merriweather"/>
                <a:ea typeface="Merriweather"/>
                <a:cs typeface="Merriweather"/>
                <a:sym typeface="Merriweather"/>
              </a:defRPr>
            </a:lvl2pPr>
            <a:lvl3pPr lvl="2" marR="0" rtl="0" algn="l">
              <a:lnSpc>
                <a:spcPct val="90000"/>
              </a:lnSpc>
              <a:spcBef>
                <a:spcPts val="0"/>
              </a:spcBef>
              <a:spcAft>
                <a:spcPts val="0"/>
              </a:spcAft>
              <a:buClr>
                <a:schemeClr val="accent5"/>
              </a:buClr>
              <a:buSzPts val="2000"/>
              <a:buFont typeface="Merriweather"/>
              <a:buNone/>
              <a:defRPr b="1" i="0" sz="2000" u="none" cap="none" strike="noStrike">
                <a:solidFill>
                  <a:schemeClr val="accent5"/>
                </a:solidFill>
                <a:latin typeface="Merriweather"/>
                <a:ea typeface="Merriweather"/>
                <a:cs typeface="Merriweather"/>
                <a:sym typeface="Merriweather"/>
              </a:defRPr>
            </a:lvl3pPr>
            <a:lvl4pPr lvl="3" marR="0" rtl="0" algn="l">
              <a:lnSpc>
                <a:spcPct val="90000"/>
              </a:lnSpc>
              <a:spcBef>
                <a:spcPts val="0"/>
              </a:spcBef>
              <a:spcAft>
                <a:spcPts val="0"/>
              </a:spcAft>
              <a:buClr>
                <a:schemeClr val="accent5"/>
              </a:buClr>
              <a:buSzPts val="2000"/>
              <a:buFont typeface="Merriweather"/>
              <a:buNone/>
              <a:defRPr b="1" i="0" sz="2000" u="none" cap="none" strike="noStrike">
                <a:solidFill>
                  <a:schemeClr val="accent5"/>
                </a:solidFill>
                <a:latin typeface="Merriweather"/>
                <a:ea typeface="Merriweather"/>
                <a:cs typeface="Merriweather"/>
                <a:sym typeface="Merriweather"/>
              </a:defRPr>
            </a:lvl4pPr>
            <a:lvl5pPr lvl="4" marR="0" rtl="0" algn="l">
              <a:lnSpc>
                <a:spcPct val="90000"/>
              </a:lnSpc>
              <a:spcBef>
                <a:spcPts val="0"/>
              </a:spcBef>
              <a:spcAft>
                <a:spcPts val="0"/>
              </a:spcAft>
              <a:buClr>
                <a:schemeClr val="accent5"/>
              </a:buClr>
              <a:buSzPts val="2000"/>
              <a:buFont typeface="Merriweather"/>
              <a:buNone/>
              <a:defRPr b="1" i="0" sz="2000" u="none" cap="none" strike="noStrike">
                <a:solidFill>
                  <a:schemeClr val="accent5"/>
                </a:solidFill>
                <a:latin typeface="Merriweather"/>
                <a:ea typeface="Merriweather"/>
                <a:cs typeface="Merriweather"/>
                <a:sym typeface="Merriweather"/>
              </a:defRPr>
            </a:lvl5pPr>
            <a:lvl6pPr lvl="5" marR="0" rtl="0" algn="l">
              <a:lnSpc>
                <a:spcPct val="90000"/>
              </a:lnSpc>
              <a:spcBef>
                <a:spcPts val="0"/>
              </a:spcBef>
              <a:spcAft>
                <a:spcPts val="0"/>
              </a:spcAft>
              <a:buClr>
                <a:schemeClr val="accent5"/>
              </a:buClr>
              <a:buSzPts val="2000"/>
              <a:buFont typeface="Merriweather"/>
              <a:buNone/>
              <a:defRPr b="1" i="0" sz="2000" u="none" cap="none" strike="noStrike">
                <a:solidFill>
                  <a:schemeClr val="accent5"/>
                </a:solidFill>
                <a:latin typeface="Merriweather"/>
                <a:ea typeface="Merriweather"/>
                <a:cs typeface="Merriweather"/>
                <a:sym typeface="Merriweather"/>
              </a:defRPr>
            </a:lvl6pPr>
            <a:lvl7pPr lvl="6" marR="0" rtl="0" algn="l">
              <a:lnSpc>
                <a:spcPct val="90000"/>
              </a:lnSpc>
              <a:spcBef>
                <a:spcPts val="0"/>
              </a:spcBef>
              <a:spcAft>
                <a:spcPts val="0"/>
              </a:spcAft>
              <a:buClr>
                <a:schemeClr val="accent5"/>
              </a:buClr>
              <a:buSzPts val="2000"/>
              <a:buFont typeface="Merriweather"/>
              <a:buNone/>
              <a:defRPr b="1" i="0" sz="2000" u="none" cap="none" strike="noStrike">
                <a:solidFill>
                  <a:schemeClr val="accent5"/>
                </a:solidFill>
                <a:latin typeface="Merriweather"/>
                <a:ea typeface="Merriweather"/>
                <a:cs typeface="Merriweather"/>
                <a:sym typeface="Merriweather"/>
              </a:defRPr>
            </a:lvl7pPr>
            <a:lvl8pPr lvl="7" marR="0" rtl="0" algn="l">
              <a:lnSpc>
                <a:spcPct val="90000"/>
              </a:lnSpc>
              <a:spcBef>
                <a:spcPts val="0"/>
              </a:spcBef>
              <a:spcAft>
                <a:spcPts val="0"/>
              </a:spcAft>
              <a:buClr>
                <a:schemeClr val="accent5"/>
              </a:buClr>
              <a:buSzPts val="2000"/>
              <a:buFont typeface="Merriweather"/>
              <a:buNone/>
              <a:defRPr b="1" i="0" sz="2000" u="none" cap="none" strike="noStrike">
                <a:solidFill>
                  <a:schemeClr val="accent5"/>
                </a:solidFill>
                <a:latin typeface="Merriweather"/>
                <a:ea typeface="Merriweather"/>
                <a:cs typeface="Merriweather"/>
                <a:sym typeface="Merriweather"/>
              </a:defRPr>
            </a:lvl8pPr>
            <a:lvl9pPr lvl="8" marR="0" rtl="0" algn="l">
              <a:lnSpc>
                <a:spcPct val="90000"/>
              </a:lnSpc>
              <a:spcBef>
                <a:spcPts val="0"/>
              </a:spcBef>
              <a:spcAft>
                <a:spcPts val="0"/>
              </a:spcAft>
              <a:buClr>
                <a:schemeClr val="accent5"/>
              </a:buClr>
              <a:buSzPts val="2000"/>
              <a:buFont typeface="Merriweather"/>
              <a:buNone/>
              <a:defRPr b="1" i="0" sz="2000" u="none" cap="none" strike="noStrike">
                <a:solidFill>
                  <a:schemeClr val="accent5"/>
                </a:solidFill>
                <a:latin typeface="Merriweather"/>
                <a:ea typeface="Merriweather"/>
                <a:cs typeface="Merriweather"/>
                <a:sym typeface="Merriweather"/>
              </a:defRPr>
            </a:lvl9pPr>
          </a:lstStyle>
          <a:p/>
        </p:txBody>
      </p:sp>
      <p:sp>
        <p:nvSpPr>
          <p:cNvPr id="7" name="Google Shape;7;p49"/>
          <p:cNvSpPr txBox="1"/>
          <p:nvPr>
            <p:ph idx="1" type="body"/>
          </p:nvPr>
        </p:nvSpPr>
        <p:spPr>
          <a:xfrm>
            <a:off x="914575" y="1584425"/>
            <a:ext cx="6999600" cy="2999700"/>
          </a:xfrm>
          <a:prstGeom prst="rect">
            <a:avLst/>
          </a:prstGeom>
          <a:noFill/>
          <a:ln>
            <a:noFill/>
          </a:ln>
        </p:spPr>
        <p:txBody>
          <a:bodyPr anchorCtr="0" anchor="t" bIns="0" lIns="0" spcFirstLastPara="1" rIns="0" wrap="square" tIns="0">
            <a:noAutofit/>
          </a:bodyPr>
          <a:lstStyle>
            <a:lvl1pPr indent="-381000" lvl="0" marL="457200" marR="0" rtl="0" algn="l">
              <a:lnSpc>
                <a:spcPct val="115000"/>
              </a:lnSpc>
              <a:spcBef>
                <a:spcPts val="600"/>
              </a:spcBef>
              <a:spcAft>
                <a:spcPts val="0"/>
              </a:spcAft>
              <a:buClr>
                <a:schemeClr val="accent1"/>
              </a:buClr>
              <a:buSzPts val="2400"/>
              <a:buFont typeface="IBM Plex Sans Light"/>
              <a:buChar char="▰"/>
              <a:defRPr b="0" i="0" sz="2400" u="none" cap="none" strike="noStrike">
                <a:solidFill>
                  <a:schemeClr val="dk1"/>
                </a:solidFill>
                <a:latin typeface="IBM Plex Sans Light"/>
                <a:ea typeface="IBM Plex Sans Light"/>
                <a:cs typeface="IBM Plex Sans Light"/>
                <a:sym typeface="IBM Plex Sans Light"/>
              </a:defRPr>
            </a:lvl1pPr>
            <a:lvl2pPr indent="-381000" lvl="1" marL="914400" marR="0" rtl="0" algn="l">
              <a:lnSpc>
                <a:spcPct val="115000"/>
              </a:lnSpc>
              <a:spcBef>
                <a:spcPts val="0"/>
              </a:spcBef>
              <a:spcAft>
                <a:spcPts val="0"/>
              </a:spcAft>
              <a:buClr>
                <a:schemeClr val="accent2"/>
              </a:buClr>
              <a:buSzPts val="2400"/>
              <a:buFont typeface="IBM Plex Sans Light"/>
              <a:buChar char="╺"/>
              <a:defRPr b="0" i="0" sz="2400" u="none" cap="none" strike="noStrike">
                <a:solidFill>
                  <a:schemeClr val="dk1"/>
                </a:solidFill>
                <a:latin typeface="IBM Plex Sans Light"/>
                <a:ea typeface="IBM Plex Sans Light"/>
                <a:cs typeface="IBM Plex Sans Light"/>
                <a:sym typeface="IBM Plex Sans Light"/>
              </a:defRPr>
            </a:lvl2pPr>
            <a:lvl3pPr indent="-381000" lvl="2" marL="1371600" marR="0" rtl="0" algn="l">
              <a:lnSpc>
                <a:spcPct val="115000"/>
              </a:lnSpc>
              <a:spcBef>
                <a:spcPts val="0"/>
              </a:spcBef>
              <a:spcAft>
                <a:spcPts val="0"/>
              </a:spcAft>
              <a:buClr>
                <a:schemeClr val="accent3"/>
              </a:buClr>
              <a:buSzPts val="2400"/>
              <a:buFont typeface="IBM Plex Sans Light"/>
              <a:buChar char="╺"/>
              <a:defRPr b="0" i="0" sz="2400" u="none" cap="none" strike="noStrike">
                <a:solidFill>
                  <a:schemeClr val="dk1"/>
                </a:solidFill>
                <a:latin typeface="IBM Plex Sans Light"/>
                <a:ea typeface="IBM Plex Sans Light"/>
                <a:cs typeface="IBM Plex Sans Light"/>
                <a:sym typeface="IBM Plex Sans Light"/>
              </a:defRPr>
            </a:lvl3pPr>
            <a:lvl4pPr indent="-381000" lvl="3" marL="1828800" marR="0" rtl="0" algn="l">
              <a:lnSpc>
                <a:spcPct val="115000"/>
              </a:lnSpc>
              <a:spcBef>
                <a:spcPts val="0"/>
              </a:spcBef>
              <a:spcAft>
                <a:spcPts val="0"/>
              </a:spcAft>
              <a:buClr>
                <a:schemeClr val="lt2"/>
              </a:buClr>
              <a:buSzPts val="2400"/>
              <a:buFont typeface="IBM Plex Sans Light"/>
              <a:buChar char="╺"/>
              <a:defRPr b="0" i="0" sz="2400" u="none" cap="none" strike="noStrike">
                <a:solidFill>
                  <a:schemeClr val="dk1"/>
                </a:solidFill>
                <a:latin typeface="IBM Plex Sans Light"/>
                <a:ea typeface="IBM Plex Sans Light"/>
                <a:cs typeface="IBM Plex Sans Light"/>
                <a:sym typeface="IBM Plex Sans Light"/>
              </a:defRPr>
            </a:lvl4pPr>
            <a:lvl5pPr indent="-381000" lvl="4" marL="2286000" marR="0" rtl="0" algn="l">
              <a:lnSpc>
                <a:spcPct val="115000"/>
              </a:lnSpc>
              <a:spcBef>
                <a:spcPts val="0"/>
              </a:spcBef>
              <a:spcAft>
                <a:spcPts val="0"/>
              </a:spcAft>
              <a:buClr>
                <a:schemeClr val="lt2"/>
              </a:buClr>
              <a:buSzPts val="2400"/>
              <a:buFont typeface="IBM Plex Sans Light"/>
              <a:buChar char="○"/>
              <a:defRPr b="0" i="0" sz="2400" u="none" cap="none" strike="noStrike">
                <a:solidFill>
                  <a:schemeClr val="dk1"/>
                </a:solidFill>
                <a:latin typeface="IBM Plex Sans Light"/>
                <a:ea typeface="IBM Plex Sans Light"/>
                <a:cs typeface="IBM Plex Sans Light"/>
                <a:sym typeface="IBM Plex Sans Light"/>
              </a:defRPr>
            </a:lvl5pPr>
            <a:lvl6pPr indent="-381000" lvl="5" marL="2743200" marR="0" rtl="0" algn="l">
              <a:lnSpc>
                <a:spcPct val="115000"/>
              </a:lnSpc>
              <a:spcBef>
                <a:spcPts val="0"/>
              </a:spcBef>
              <a:spcAft>
                <a:spcPts val="0"/>
              </a:spcAft>
              <a:buClr>
                <a:schemeClr val="lt2"/>
              </a:buClr>
              <a:buSzPts val="2400"/>
              <a:buFont typeface="IBM Plex Sans Light"/>
              <a:buChar char="■"/>
              <a:defRPr b="0" i="0" sz="2400" u="none" cap="none" strike="noStrike">
                <a:solidFill>
                  <a:schemeClr val="dk1"/>
                </a:solidFill>
                <a:latin typeface="IBM Plex Sans Light"/>
                <a:ea typeface="IBM Plex Sans Light"/>
                <a:cs typeface="IBM Plex Sans Light"/>
                <a:sym typeface="IBM Plex Sans Light"/>
              </a:defRPr>
            </a:lvl6pPr>
            <a:lvl7pPr indent="-381000" lvl="6" marL="3200400" marR="0" rtl="0" algn="l">
              <a:lnSpc>
                <a:spcPct val="115000"/>
              </a:lnSpc>
              <a:spcBef>
                <a:spcPts val="0"/>
              </a:spcBef>
              <a:spcAft>
                <a:spcPts val="0"/>
              </a:spcAft>
              <a:buClr>
                <a:schemeClr val="lt2"/>
              </a:buClr>
              <a:buSzPts val="2400"/>
              <a:buFont typeface="IBM Plex Sans Light"/>
              <a:buChar char="●"/>
              <a:defRPr b="0" i="0" sz="2400" u="none" cap="none" strike="noStrike">
                <a:solidFill>
                  <a:schemeClr val="dk1"/>
                </a:solidFill>
                <a:latin typeface="IBM Plex Sans Light"/>
                <a:ea typeface="IBM Plex Sans Light"/>
                <a:cs typeface="IBM Plex Sans Light"/>
                <a:sym typeface="IBM Plex Sans Light"/>
              </a:defRPr>
            </a:lvl7pPr>
            <a:lvl8pPr indent="-381000" lvl="7" marL="3657600" marR="0" rtl="0" algn="l">
              <a:lnSpc>
                <a:spcPct val="115000"/>
              </a:lnSpc>
              <a:spcBef>
                <a:spcPts val="0"/>
              </a:spcBef>
              <a:spcAft>
                <a:spcPts val="0"/>
              </a:spcAft>
              <a:buClr>
                <a:schemeClr val="lt2"/>
              </a:buClr>
              <a:buSzPts val="2400"/>
              <a:buFont typeface="IBM Plex Sans Light"/>
              <a:buChar char="○"/>
              <a:defRPr b="0" i="0" sz="2400" u="none" cap="none" strike="noStrike">
                <a:solidFill>
                  <a:schemeClr val="dk1"/>
                </a:solidFill>
                <a:latin typeface="IBM Plex Sans Light"/>
                <a:ea typeface="IBM Plex Sans Light"/>
                <a:cs typeface="IBM Plex Sans Light"/>
                <a:sym typeface="IBM Plex Sans Light"/>
              </a:defRPr>
            </a:lvl8pPr>
            <a:lvl9pPr indent="-381000" lvl="8" marL="4114800" marR="0" rtl="0" algn="l">
              <a:lnSpc>
                <a:spcPct val="115000"/>
              </a:lnSpc>
              <a:spcBef>
                <a:spcPts val="0"/>
              </a:spcBef>
              <a:spcAft>
                <a:spcPts val="0"/>
              </a:spcAft>
              <a:buClr>
                <a:schemeClr val="lt2"/>
              </a:buClr>
              <a:buSzPts val="2400"/>
              <a:buFont typeface="IBM Plex Sans Light"/>
              <a:buChar char="■"/>
              <a:defRPr b="0" i="0" sz="2400" u="none" cap="none" strike="noStrike">
                <a:solidFill>
                  <a:schemeClr val="dk1"/>
                </a:solidFill>
                <a:latin typeface="IBM Plex Sans Light"/>
                <a:ea typeface="IBM Plex Sans Light"/>
                <a:cs typeface="IBM Plex Sans Light"/>
                <a:sym typeface="IBM Plex Sans Light"/>
              </a:defRPr>
            </a:lvl9pPr>
          </a:lstStyle>
          <a:p/>
        </p:txBody>
      </p:sp>
      <p:sp>
        <p:nvSpPr>
          <p:cNvPr id="8" name="Google Shape;8;p49"/>
          <p:cNvSpPr txBox="1"/>
          <p:nvPr>
            <p:ph idx="12" type="sldNum"/>
          </p:nvPr>
        </p:nvSpPr>
        <p:spPr>
          <a:xfrm>
            <a:off x="8557525" y="0"/>
            <a:ext cx="434100" cy="3936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hyperlink" Target="https://commons.wikimedia.org/w/index.php?curid=128256310" TargetMode="External"/><Relationship Id="rId5" Type="http://schemas.openxmlformats.org/officeDocument/2006/relationships/hyperlink" Target="https://creativecommons.org/licenses/by-sa/2.0/?ref=openvers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hyperlink" Target="http://www.slidescarnival.com/?utm_source=template" TargetMode="External"/><Relationship Id="rId4" Type="http://schemas.openxmlformats.org/officeDocument/2006/relationships/hyperlink" Target="https://www.flickr.com/photos/cnu_sports/14929638014/in/photostrea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4.jpg"/><Relationship Id="rId5" Type="http://schemas.openxmlformats.org/officeDocument/2006/relationships/image" Target="../media/image6.jpg"/><Relationship Id="rId6"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hyperlink" Target="https://www.flickr.com/photos/11155746@N00/390303271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sp>
        <p:nvSpPr>
          <p:cNvPr id="163" name="Google Shape;163;p1"/>
          <p:cNvSpPr txBox="1"/>
          <p:nvPr>
            <p:ph type="ctrTitle"/>
          </p:nvPr>
        </p:nvSpPr>
        <p:spPr>
          <a:xfrm>
            <a:off x="304800" y="280789"/>
            <a:ext cx="3193473" cy="2857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4800"/>
              <a:buNone/>
            </a:pPr>
            <a:r>
              <a:rPr lang="en" sz="3200"/>
              <a:t>Open Playing Fields: </a:t>
            </a:r>
            <a:br>
              <a:rPr lang="en" sz="3200"/>
            </a:br>
            <a:r>
              <a:rPr lang="en" sz="2400">
                <a:solidFill>
                  <a:schemeClr val="accent4"/>
                </a:solidFill>
              </a:rPr>
              <a:t>Addressing Scale and Access in Negotiation Education through OER</a:t>
            </a:r>
            <a:endParaRPr sz="3200">
              <a:solidFill>
                <a:schemeClr val="accent4"/>
              </a:solidFill>
            </a:endParaRPr>
          </a:p>
        </p:txBody>
      </p:sp>
      <p:sp>
        <p:nvSpPr>
          <p:cNvPr id="164" name="Google Shape;164;p1"/>
          <p:cNvSpPr txBox="1"/>
          <p:nvPr/>
        </p:nvSpPr>
        <p:spPr>
          <a:xfrm>
            <a:off x="242454" y="3816271"/>
            <a:ext cx="2611500" cy="104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en" sz="2400" u="none" cap="none" strike="noStrike">
                <a:solidFill>
                  <a:schemeClr val="accent1"/>
                </a:solidFill>
                <a:latin typeface="IBM Plex Sans"/>
                <a:ea typeface="IBM Plex Sans"/>
                <a:cs typeface="IBM Plex Sans"/>
                <a:sym typeface="IBM Plex Sans"/>
              </a:rPr>
              <a:t>AITL23</a:t>
            </a:r>
            <a:endParaRPr>
              <a:latin typeface="IBM Plex Sans"/>
              <a:ea typeface="IBM Plex Sans"/>
              <a:cs typeface="IBM Plex Sans"/>
              <a:sym typeface="IBM Plex Sans"/>
            </a:endParaRPr>
          </a:p>
          <a:p>
            <a:pPr indent="0" lvl="0" marL="0" marR="0" rtl="0" algn="l">
              <a:lnSpc>
                <a:spcPct val="100000"/>
              </a:lnSpc>
              <a:spcBef>
                <a:spcPts val="0"/>
              </a:spcBef>
              <a:spcAft>
                <a:spcPts val="0"/>
              </a:spcAft>
              <a:buNone/>
            </a:pPr>
            <a:r>
              <a:rPr i="0" lang="en" sz="2400" u="none" cap="none" strike="noStrike">
                <a:solidFill>
                  <a:schemeClr val="accent1"/>
                </a:solidFill>
                <a:latin typeface="IBM Plex Sans"/>
                <a:ea typeface="IBM Plex Sans"/>
                <a:cs typeface="IBM Plex Sans"/>
                <a:sym typeface="IBM Plex Sans"/>
              </a:rPr>
              <a:t>May 20-23, 2023</a:t>
            </a:r>
            <a:endParaRPr i="0" sz="2400" u="none" cap="none" strike="noStrike">
              <a:solidFill>
                <a:schemeClr val="accent1"/>
              </a:solidFill>
              <a:latin typeface="IBM Plex Sans"/>
              <a:ea typeface="IBM Plex Sans"/>
              <a:cs typeface="IBM Plex Sans"/>
              <a:sym typeface="IBM Plex San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9" name="Shape 249"/>
        <p:cNvGrpSpPr/>
        <p:nvPr/>
      </p:nvGrpSpPr>
      <p:grpSpPr>
        <a:xfrm>
          <a:off x="0" y="0"/>
          <a:ext cx="0" cy="0"/>
          <a:chOff x="0" y="0"/>
          <a:chExt cx="0" cy="0"/>
        </a:xfrm>
      </p:grpSpPr>
      <p:sp>
        <p:nvSpPr>
          <p:cNvPr id="250" name="Google Shape;250;p10"/>
          <p:cNvSpPr txBox="1"/>
          <p:nvPr>
            <p:ph idx="12" type="sldNum"/>
          </p:nvPr>
        </p:nvSpPr>
        <p:spPr>
          <a:xfrm>
            <a:off x="8557525" y="0"/>
            <a:ext cx="4341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
                <a:solidFill>
                  <a:schemeClr val="lt1"/>
                </a:solidFill>
              </a:rPr>
              <a:t>‹#›</a:t>
            </a:fld>
            <a:endParaRPr>
              <a:solidFill>
                <a:schemeClr val="lt1"/>
              </a:solidFill>
            </a:endParaRPr>
          </a:p>
        </p:txBody>
      </p:sp>
      <p:sp>
        <p:nvSpPr>
          <p:cNvPr id="251" name="Google Shape;251;p10"/>
          <p:cNvSpPr/>
          <p:nvPr/>
        </p:nvSpPr>
        <p:spPr>
          <a:xfrm>
            <a:off x="561109" y="4218708"/>
            <a:ext cx="3588327" cy="692727"/>
          </a:xfrm>
          <a:prstGeom prst="parallelogram">
            <a:avLst>
              <a:gd fmla="val 25000" name="adj"/>
            </a:avLst>
          </a:prstGeom>
          <a:solidFill>
            <a:schemeClr val="accent1"/>
          </a:solidFill>
          <a:ln cap="flat" cmpd="sng" w="25400">
            <a:solidFill>
              <a:srgbClr val="5C93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3200" u="none" cap="none" strike="noStrike">
                <a:solidFill>
                  <a:schemeClr val="lt1"/>
                </a:solidFill>
                <a:latin typeface="Merriweather"/>
                <a:ea typeface="Merriweather"/>
                <a:cs typeface="Merriweather"/>
                <a:sym typeface="Merriweather"/>
              </a:rPr>
              <a:t>Strategies</a:t>
            </a:r>
            <a:endParaRPr/>
          </a:p>
        </p:txBody>
      </p:sp>
      <p:sp>
        <p:nvSpPr>
          <p:cNvPr id="252" name="Google Shape;252;p10"/>
          <p:cNvSpPr txBox="1"/>
          <p:nvPr/>
        </p:nvSpPr>
        <p:spPr>
          <a:xfrm>
            <a:off x="4281056" y="4729118"/>
            <a:ext cx="404552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Source: </a:t>
            </a:r>
            <a:r>
              <a:rPr b="0" i="0" lang="en" sz="1100" u="none" cap="none" strike="noStrike">
                <a:solidFill>
                  <a:schemeClr val="lt1"/>
                </a:solidFill>
                <a:latin typeface="Inter"/>
                <a:ea typeface="Inter"/>
                <a:cs typeface="Inter"/>
                <a:sym typeface="Inter"/>
              </a:rPr>
              <a:t>"</a:t>
            </a:r>
            <a:r>
              <a:rPr b="0" i="0" lang="en" sz="1100" u="sng" cap="none" strike="noStrike">
                <a:solidFill>
                  <a:schemeClr val="lt1"/>
                </a:solidFill>
                <a:latin typeface="Inter"/>
                <a:ea typeface="Inter"/>
                <a:cs typeface="Inter"/>
                <a:sym typeface="Inter"/>
                <a:hlinkClick r:id="rId4">
                  <a:extLst>
                    <a:ext uri="{A12FA001-AC4F-418D-AE19-62706E023703}">
                      <ahyp:hlinkClr val="tx"/>
                    </a:ext>
                  </a:extLst>
                </a:hlinkClick>
              </a:rPr>
              <a:t>Soccer huddle 2022-10-24</a:t>
            </a:r>
            <a:r>
              <a:rPr b="0" i="0" lang="en" sz="1100" u="none" cap="none" strike="noStrike">
                <a:solidFill>
                  <a:schemeClr val="lt1"/>
                </a:solidFill>
                <a:latin typeface="Inter"/>
                <a:ea typeface="Inter"/>
                <a:cs typeface="Inter"/>
                <a:sym typeface="Inter"/>
              </a:rPr>
              <a:t>" by Bob Park is licensed under </a:t>
            </a:r>
            <a:r>
              <a:rPr b="0" i="0" lang="en" sz="1100" u="sng" cap="none" strike="noStrike">
                <a:solidFill>
                  <a:schemeClr val="lt1"/>
                </a:solidFill>
                <a:latin typeface="Inter"/>
                <a:ea typeface="Inter"/>
                <a:cs typeface="Inter"/>
                <a:sym typeface="Inter"/>
                <a:hlinkClick r:id="rId5">
                  <a:extLst>
                    <a:ext uri="{A12FA001-AC4F-418D-AE19-62706E023703}">
                      <ahyp:hlinkClr val="tx"/>
                    </a:ext>
                  </a:extLst>
                </a:hlinkClick>
              </a:rPr>
              <a:t>CC BY-SA 2.0</a:t>
            </a:r>
            <a:r>
              <a:rPr b="0" i="0" lang="en" sz="1100" u="none" cap="none" strike="noStrike">
                <a:solidFill>
                  <a:schemeClr val="lt1"/>
                </a:solidFill>
                <a:latin typeface="Inter"/>
                <a:ea typeface="Inter"/>
                <a:cs typeface="Inter"/>
                <a:sym typeface="Inter"/>
              </a:rPr>
              <a:t>.</a:t>
            </a:r>
            <a:endParaRPr b="0" i="0" sz="11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6" name="Shape 256"/>
        <p:cNvGrpSpPr/>
        <p:nvPr/>
      </p:nvGrpSpPr>
      <p:grpSpPr>
        <a:xfrm>
          <a:off x="0" y="0"/>
          <a:ext cx="0" cy="0"/>
          <a:chOff x="0" y="0"/>
          <a:chExt cx="0" cy="0"/>
        </a:xfrm>
      </p:grpSpPr>
      <p:sp>
        <p:nvSpPr>
          <p:cNvPr id="257" name="Google Shape;257;p11"/>
          <p:cNvSpPr txBox="1"/>
          <p:nvPr>
            <p:ph idx="12" type="sldNum"/>
          </p:nvPr>
        </p:nvSpPr>
        <p:spPr>
          <a:xfrm>
            <a:off x="8557525" y="0"/>
            <a:ext cx="4341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
                <a:solidFill>
                  <a:schemeClr val="lt1"/>
                </a:solidFill>
              </a:rPr>
              <a:t>‹#›</a:t>
            </a:fld>
            <a:endParaRPr>
              <a:solidFill>
                <a:schemeClr val="lt1"/>
              </a:solidFill>
            </a:endParaRPr>
          </a:p>
        </p:txBody>
      </p:sp>
      <p:sp>
        <p:nvSpPr>
          <p:cNvPr id="258" name="Google Shape;258;p11"/>
          <p:cNvSpPr/>
          <p:nvPr/>
        </p:nvSpPr>
        <p:spPr>
          <a:xfrm>
            <a:off x="561109" y="4218708"/>
            <a:ext cx="3588327" cy="692727"/>
          </a:xfrm>
          <a:prstGeom prst="parallelogram">
            <a:avLst>
              <a:gd fmla="val 25000" name="adj"/>
            </a:avLst>
          </a:prstGeom>
          <a:solidFill>
            <a:schemeClr val="accent1"/>
          </a:solidFill>
          <a:ln cap="flat" cmpd="sng" w="25400">
            <a:solidFill>
              <a:srgbClr val="5C93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3200" u="none" cap="none" strike="noStrike">
                <a:solidFill>
                  <a:schemeClr val="lt1"/>
                </a:solidFill>
                <a:latin typeface="Merriweather"/>
                <a:ea typeface="Merriweather"/>
                <a:cs typeface="Merriweather"/>
                <a:sym typeface="Merriweather"/>
              </a:rPr>
              <a:t>Issues</a:t>
            </a:r>
            <a:endParaRPr/>
          </a:p>
        </p:txBody>
      </p:sp>
      <p:sp>
        <p:nvSpPr>
          <p:cNvPr id="259" name="Google Shape;259;p11"/>
          <p:cNvSpPr txBox="1"/>
          <p:nvPr/>
        </p:nvSpPr>
        <p:spPr>
          <a:xfrm>
            <a:off x="4175100" y="4757875"/>
            <a:ext cx="4061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1"/>
                </a:solidFill>
                <a:latin typeface="IBM Plex Sans Light"/>
                <a:ea typeface="IBM Plex Sans Light"/>
                <a:cs typeface="IBM Plex Sans Light"/>
                <a:sym typeface="IBM Plex Sans Light"/>
              </a:rPr>
              <a:t>Source: https://www.flickr.com/photos/gattine/with/3886378419/</a:t>
            </a:r>
            <a:endParaRPr sz="1000">
              <a:solidFill>
                <a:schemeClr val="lt1"/>
              </a:solidFill>
              <a:latin typeface="IBM Plex Sans Light"/>
              <a:ea typeface="IBM Plex Sans Light"/>
              <a:cs typeface="IBM Plex Sans Light"/>
              <a:sym typeface="IBM Plex Sans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3"/>
          <p:cNvSpPr txBox="1"/>
          <p:nvPr>
            <p:ph type="title"/>
          </p:nvPr>
        </p:nvSpPr>
        <p:spPr>
          <a:xfrm>
            <a:off x="914575" y="495875"/>
            <a:ext cx="6026700" cy="813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2000"/>
              <a:buNone/>
            </a:pPr>
            <a:r>
              <a:rPr lang="en"/>
              <a:t>Credits</a:t>
            </a:r>
            <a:endParaRPr/>
          </a:p>
        </p:txBody>
      </p:sp>
      <p:sp>
        <p:nvSpPr>
          <p:cNvPr id="265" name="Google Shape;265;p33"/>
          <p:cNvSpPr txBox="1"/>
          <p:nvPr>
            <p:ph idx="1" type="body"/>
          </p:nvPr>
        </p:nvSpPr>
        <p:spPr>
          <a:xfrm>
            <a:off x="914575" y="1584425"/>
            <a:ext cx="6999600" cy="2999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600"/>
              </a:spcBef>
              <a:spcAft>
                <a:spcPts val="0"/>
              </a:spcAft>
              <a:buSzPts val="2400"/>
              <a:buNone/>
            </a:pPr>
            <a:r>
              <a:rPr lang="en" sz="1600"/>
              <a:t>Special thanks to all the people who made and released these awesome resources for free:</a:t>
            </a:r>
            <a:endParaRPr sz="1600"/>
          </a:p>
          <a:p>
            <a:pPr indent="-381000" lvl="0" marL="457200" rtl="0" algn="l">
              <a:lnSpc>
                <a:spcPct val="115000"/>
              </a:lnSpc>
              <a:spcBef>
                <a:spcPts val="600"/>
              </a:spcBef>
              <a:spcAft>
                <a:spcPts val="0"/>
              </a:spcAft>
              <a:buSzPts val="2400"/>
              <a:buChar char="▰"/>
            </a:pPr>
            <a:r>
              <a:rPr lang="en" sz="1600"/>
              <a:t>Presentation template by </a:t>
            </a:r>
            <a:r>
              <a:rPr lang="en" sz="1600" u="sng">
                <a:solidFill>
                  <a:schemeClr val="hlink"/>
                </a:solidFill>
                <a:hlinkClick r:id="rId3"/>
              </a:rPr>
              <a:t>SlidesCarnival</a:t>
            </a:r>
            <a:endParaRPr sz="1600"/>
          </a:p>
          <a:p>
            <a:pPr indent="-381000" lvl="0" marL="457200" rtl="0" algn="l">
              <a:lnSpc>
                <a:spcPct val="115000"/>
              </a:lnSpc>
              <a:spcBef>
                <a:spcPts val="0"/>
              </a:spcBef>
              <a:spcAft>
                <a:spcPts val="0"/>
              </a:spcAft>
              <a:buSzPts val="2400"/>
              <a:buChar char="▰"/>
            </a:pPr>
            <a:r>
              <a:rPr lang="en" sz="1600"/>
              <a:t>Photographs</a:t>
            </a:r>
            <a:endParaRPr/>
          </a:p>
          <a:p>
            <a:pPr indent="-381000" lvl="1" marL="914400" rtl="0" algn="l">
              <a:lnSpc>
                <a:spcPct val="115000"/>
              </a:lnSpc>
              <a:spcBef>
                <a:spcPts val="0"/>
              </a:spcBef>
              <a:spcAft>
                <a:spcPts val="0"/>
              </a:spcAft>
              <a:buSzPts val="2400"/>
              <a:buChar char="▰"/>
            </a:pPr>
            <a:r>
              <a:rPr lang="en" sz="1100"/>
              <a:t>Title Slide: Christopher Newport University Sports: </a:t>
            </a:r>
            <a:r>
              <a:rPr lang="en" sz="1100" u="sng">
                <a:solidFill>
                  <a:schemeClr val="hlink"/>
                </a:solidFill>
                <a:hlinkClick r:id="rId4"/>
              </a:rPr>
              <a:t>https://www.flickr.com/photos/cnu_sports/14929638014/in/photostream/</a:t>
            </a:r>
            <a:endParaRPr sz="1100"/>
          </a:p>
          <a:p>
            <a:pPr indent="-228600" lvl="1" marL="914400" rtl="0" algn="l">
              <a:lnSpc>
                <a:spcPct val="115000"/>
              </a:lnSpc>
              <a:spcBef>
                <a:spcPts val="0"/>
              </a:spcBef>
              <a:spcAft>
                <a:spcPts val="0"/>
              </a:spcAft>
              <a:buSzPts val="2400"/>
              <a:buNone/>
            </a:pPr>
            <a:r>
              <a:t/>
            </a:r>
            <a:endParaRPr/>
          </a:p>
        </p:txBody>
      </p:sp>
      <p:sp>
        <p:nvSpPr>
          <p:cNvPr id="266" name="Google Shape;266;p33"/>
          <p:cNvSpPr txBox="1"/>
          <p:nvPr>
            <p:ph idx="12" type="sldNum"/>
          </p:nvPr>
        </p:nvSpPr>
        <p:spPr>
          <a:xfrm>
            <a:off x="8557525" y="0"/>
            <a:ext cx="4341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
          <p:cNvSpPr txBox="1"/>
          <p:nvPr>
            <p:ph type="title"/>
          </p:nvPr>
        </p:nvSpPr>
        <p:spPr>
          <a:xfrm>
            <a:off x="914575" y="495875"/>
            <a:ext cx="6026700" cy="813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2000"/>
              <a:buNone/>
            </a:pPr>
            <a:r>
              <a:rPr lang="en"/>
              <a:t>Project Team</a:t>
            </a:r>
            <a:endParaRPr/>
          </a:p>
        </p:txBody>
      </p:sp>
      <p:sp>
        <p:nvSpPr>
          <p:cNvPr id="170" name="Google Shape;170;p2"/>
          <p:cNvSpPr txBox="1"/>
          <p:nvPr>
            <p:ph idx="12" type="sldNum"/>
          </p:nvPr>
        </p:nvSpPr>
        <p:spPr>
          <a:xfrm>
            <a:off x="8557525" y="0"/>
            <a:ext cx="4341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171" name="Google Shape;171;p2"/>
          <p:cNvPicPr preferRelativeResize="0"/>
          <p:nvPr/>
        </p:nvPicPr>
        <p:blipFill rotWithShape="1">
          <a:blip r:embed="rId3">
            <a:alphaModFix/>
          </a:blip>
          <a:srcRect b="14283" l="0" r="0" t="14283"/>
          <a:stretch/>
        </p:blipFill>
        <p:spPr>
          <a:xfrm>
            <a:off x="855300" y="1759975"/>
            <a:ext cx="1489200" cy="1489200"/>
          </a:xfrm>
          <a:prstGeom prst="ellipse">
            <a:avLst/>
          </a:prstGeom>
          <a:noFill/>
          <a:ln>
            <a:noFill/>
          </a:ln>
        </p:spPr>
      </p:pic>
      <p:sp>
        <p:nvSpPr>
          <p:cNvPr id="172" name="Google Shape;172;p2"/>
          <p:cNvSpPr txBox="1"/>
          <p:nvPr/>
        </p:nvSpPr>
        <p:spPr>
          <a:xfrm>
            <a:off x="860325" y="3379000"/>
            <a:ext cx="1489200" cy="73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dk1"/>
                </a:solidFill>
                <a:latin typeface="IBM Plex Sans"/>
                <a:ea typeface="IBM Plex Sans"/>
                <a:cs typeface="IBM Plex Sans"/>
                <a:sym typeface="IBM Plex Sans"/>
              </a:rPr>
              <a:t>Katharine Macy</a:t>
            </a:r>
            <a:endParaRPr sz="1100"/>
          </a:p>
          <a:p>
            <a:pPr indent="0" lvl="0" marL="0" marR="0" rtl="0" algn="ctr">
              <a:lnSpc>
                <a:spcPct val="100000"/>
              </a:lnSpc>
              <a:spcBef>
                <a:spcPts val="0"/>
              </a:spcBef>
              <a:spcAft>
                <a:spcPts val="0"/>
              </a:spcAft>
              <a:buClr>
                <a:srgbClr val="000000"/>
              </a:buClr>
              <a:buSzPts val="800"/>
              <a:buFont typeface="Arial"/>
              <a:buNone/>
            </a:pPr>
            <a:r>
              <a:t/>
            </a:r>
            <a:endParaRPr b="0" i="0" sz="1100" u="none" cap="none" strike="noStrike">
              <a:solidFill>
                <a:schemeClr val="dk2"/>
              </a:solidFill>
              <a:latin typeface="IBM Plex Sans"/>
              <a:ea typeface="IBM Plex Sans"/>
              <a:cs typeface="IBM Plex Sans"/>
              <a:sym typeface="IBM Plex Sans"/>
            </a:endParaRPr>
          </a:p>
          <a:p>
            <a:pPr indent="0" lvl="0" marL="0" marR="0" rtl="0" algn="ctr">
              <a:lnSpc>
                <a:spcPct val="100000"/>
              </a:lnSpc>
              <a:spcBef>
                <a:spcPts val="0"/>
              </a:spcBef>
              <a:spcAft>
                <a:spcPts val="0"/>
              </a:spcAft>
              <a:buClr>
                <a:srgbClr val="000000"/>
              </a:buClr>
              <a:buSzPts val="800"/>
              <a:buFont typeface="Arial"/>
              <a:buNone/>
            </a:pPr>
            <a:r>
              <a:rPr b="0" i="0" lang="en" sz="1800" u="none" cap="none" strike="noStrike">
                <a:solidFill>
                  <a:schemeClr val="dk2"/>
                </a:solidFill>
                <a:latin typeface="IBM Plex Sans"/>
                <a:ea typeface="IBM Plex Sans"/>
                <a:cs typeface="IBM Plex Sans"/>
                <a:sym typeface="IBM Plex Sans"/>
              </a:rPr>
              <a:t>IUPUI </a:t>
            </a:r>
            <a:endParaRPr sz="1800"/>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2"/>
              </a:solidFill>
              <a:latin typeface="IBM Plex Sans"/>
              <a:ea typeface="IBM Plex Sans"/>
              <a:cs typeface="IBM Plex Sans"/>
              <a:sym typeface="IBM Plex Sans"/>
            </a:endParaRPr>
          </a:p>
          <a:p>
            <a:pPr indent="0" lvl="0" marL="0" marR="0" rtl="0" algn="ctr">
              <a:lnSpc>
                <a:spcPct val="100000"/>
              </a:lnSpc>
              <a:spcBef>
                <a:spcPts val="400"/>
              </a:spcBef>
              <a:spcAft>
                <a:spcPts val="400"/>
              </a:spcAft>
              <a:buClr>
                <a:srgbClr val="000000"/>
              </a:buClr>
              <a:buSzPts val="1400"/>
              <a:buFont typeface="Arial"/>
              <a:buNone/>
            </a:pPr>
            <a:r>
              <a:t/>
            </a:r>
            <a:endParaRPr b="0" i="0" sz="1400" u="none" cap="none" strike="noStrike">
              <a:solidFill>
                <a:srgbClr val="000000"/>
              </a:solidFill>
              <a:latin typeface="IBM Plex Sans"/>
              <a:ea typeface="IBM Plex Sans"/>
              <a:cs typeface="IBM Plex Sans"/>
              <a:sym typeface="IBM Plex Sans"/>
            </a:endParaRPr>
          </a:p>
        </p:txBody>
      </p:sp>
      <p:pic>
        <p:nvPicPr>
          <p:cNvPr id="173" name="Google Shape;173;p2"/>
          <p:cNvPicPr preferRelativeResize="0"/>
          <p:nvPr/>
        </p:nvPicPr>
        <p:blipFill rotWithShape="1">
          <a:blip r:embed="rId4">
            <a:alphaModFix/>
          </a:blip>
          <a:srcRect b="23427" l="0" r="0" t="9883"/>
          <a:stretch/>
        </p:blipFill>
        <p:spPr>
          <a:xfrm>
            <a:off x="2810566" y="1863884"/>
            <a:ext cx="1489200" cy="1500000"/>
          </a:xfrm>
          <a:prstGeom prst="ellipse">
            <a:avLst/>
          </a:prstGeom>
          <a:noFill/>
          <a:ln>
            <a:noFill/>
          </a:ln>
        </p:spPr>
      </p:pic>
      <p:sp>
        <p:nvSpPr>
          <p:cNvPr id="174" name="Google Shape;174;p2"/>
          <p:cNvSpPr txBox="1"/>
          <p:nvPr/>
        </p:nvSpPr>
        <p:spPr>
          <a:xfrm>
            <a:off x="2840050" y="3379000"/>
            <a:ext cx="1489200" cy="73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dk1"/>
                </a:solidFill>
                <a:latin typeface="IBM Plex Sans"/>
                <a:ea typeface="IBM Plex Sans"/>
                <a:cs typeface="IBM Plex Sans"/>
                <a:sym typeface="IBM Plex Sans"/>
              </a:rPr>
              <a:t>Scarlet Galvan</a:t>
            </a:r>
            <a:br>
              <a:rPr b="0" i="0" lang="en" sz="1400" u="none" cap="none" strike="noStrike">
                <a:solidFill>
                  <a:srgbClr val="000000"/>
                </a:solidFill>
                <a:latin typeface="IBM Plex Sans"/>
                <a:ea typeface="IBM Plex Sans"/>
                <a:cs typeface="IBM Plex Sans"/>
                <a:sym typeface="IBM Plex Sans"/>
              </a:rPr>
            </a:br>
            <a:endParaRPr b="0" i="0" sz="800" u="none" cap="none" strike="noStrike">
              <a:solidFill>
                <a:schemeClr val="dk2"/>
              </a:solidFill>
              <a:latin typeface="IBM Plex Sans"/>
              <a:ea typeface="IBM Plex Sans"/>
              <a:cs typeface="IBM Plex Sans"/>
              <a:sym typeface="IBM Plex Sans"/>
            </a:endParaRPr>
          </a:p>
          <a:p>
            <a:pPr indent="0" lvl="0" marL="0" marR="0" rtl="0" algn="ctr">
              <a:lnSpc>
                <a:spcPct val="100000"/>
              </a:lnSpc>
              <a:spcBef>
                <a:spcPts val="0"/>
              </a:spcBef>
              <a:spcAft>
                <a:spcPts val="0"/>
              </a:spcAft>
              <a:buClr>
                <a:srgbClr val="000000"/>
              </a:buClr>
              <a:buSzPts val="800"/>
              <a:buFont typeface="Arial"/>
              <a:buNone/>
            </a:pPr>
            <a:r>
              <a:rPr b="0" i="0" lang="en" sz="1800" u="none" cap="none" strike="noStrike">
                <a:solidFill>
                  <a:schemeClr val="dk2"/>
                </a:solidFill>
                <a:latin typeface="IBM Plex Sans"/>
                <a:ea typeface="IBM Plex Sans"/>
                <a:cs typeface="IBM Plex Sans"/>
                <a:sym typeface="IBM Plex Sans"/>
              </a:rPr>
              <a:t>Grand Valley State University</a:t>
            </a:r>
            <a:endParaRPr sz="2400"/>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2"/>
              </a:solidFill>
              <a:latin typeface="IBM Plex Sans"/>
              <a:ea typeface="IBM Plex Sans"/>
              <a:cs typeface="IBM Plex Sans"/>
              <a:sym typeface="IBM Plex Sans"/>
            </a:endParaRPr>
          </a:p>
          <a:p>
            <a:pPr indent="0" lvl="0" marL="0" marR="0" rtl="0" algn="ctr">
              <a:lnSpc>
                <a:spcPct val="100000"/>
              </a:lnSpc>
              <a:spcBef>
                <a:spcPts val="400"/>
              </a:spcBef>
              <a:spcAft>
                <a:spcPts val="400"/>
              </a:spcAft>
              <a:buClr>
                <a:srgbClr val="000000"/>
              </a:buClr>
              <a:buSzPts val="1400"/>
              <a:buFont typeface="Arial"/>
              <a:buNone/>
            </a:pPr>
            <a:r>
              <a:t/>
            </a:r>
            <a:endParaRPr b="0" i="0" sz="1400" u="none" cap="none" strike="noStrike">
              <a:solidFill>
                <a:srgbClr val="000000"/>
              </a:solidFill>
              <a:latin typeface="IBM Plex Sans"/>
              <a:ea typeface="IBM Plex Sans"/>
              <a:cs typeface="IBM Plex Sans"/>
              <a:sym typeface="IBM Plex Sans"/>
            </a:endParaRPr>
          </a:p>
        </p:txBody>
      </p:sp>
      <p:pic>
        <p:nvPicPr>
          <p:cNvPr id="175" name="Google Shape;175;p2"/>
          <p:cNvPicPr preferRelativeResize="0"/>
          <p:nvPr/>
        </p:nvPicPr>
        <p:blipFill rotWithShape="1">
          <a:blip r:embed="rId5">
            <a:alphaModFix/>
          </a:blip>
          <a:srcRect b="17367" l="0" r="0" t="558"/>
          <a:stretch/>
        </p:blipFill>
        <p:spPr>
          <a:xfrm>
            <a:off x="4814750" y="1759975"/>
            <a:ext cx="1489200" cy="1489200"/>
          </a:xfrm>
          <a:prstGeom prst="ellipse">
            <a:avLst/>
          </a:prstGeom>
          <a:noFill/>
          <a:ln>
            <a:noFill/>
          </a:ln>
        </p:spPr>
      </p:pic>
      <p:sp>
        <p:nvSpPr>
          <p:cNvPr id="176" name="Google Shape;176;p2"/>
          <p:cNvSpPr txBox="1"/>
          <p:nvPr/>
        </p:nvSpPr>
        <p:spPr>
          <a:xfrm>
            <a:off x="4819775" y="3379000"/>
            <a:ext cx="1489200" cy="73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dk1"/>
                </a:solidFill>
                <a:latin typeface="IBM Plex Sans"/>
                <a:ea typeface="IBM Plex Sans"/>
                <a:cs typeface="IBM Plex Sans"/>
                <a:sym typeface="IBM Plex Sans"/>
              </a:rPr>
              <a:t>Courtney Fuson</a:t>
            </a:r>
            <a:br>
              <a:rPr b="0" i="0" lang="en" sz="1400" u="none" cap="none" strike="noStrike">
                <a:solidFill>
                  <a:srgbClr val="000000"/>
                </a:solidFill>
                <a:latin typeface="IBM Plex Sans"/>
                <a:ea typeface="IBM Plex Sans"/>
                <a:cs typeface="IBM Plex Sans"/>
                <a:sym typeface="IBM Plex Sans"/>
              </a:rPr>
            </a:br>
            <a:endParaRPr b="0" i="0" sz="800" u="none" cap="none" strike="noStrike">
              <a:solidFill>
                <a:schemeClr val="dk2"/>
              </a:solidFill>
              <a:latin typeface="IBM Plex Sans"/>
              <a:ea typeface="IBM Plex Sans"/>
              <a:cs typeface="IBM Plex Sans"/>
              <a:sym typeface="IBM Plex Sans"/>
            </a:endParaRPr>
          </a:p>
          <a:p>
            <a:pPr indent="0" lvl="0" marL="0" marR="0" rtl="0" algn="ctr">
              <a:lnSpc>
                <a:spcPct val="100000"/>
              </a:lnSpc>
              <a:spcBef>
                <a:spcPts val="0"/>
              </a:spcBef>
              <a:spcAft>
                <a:spcPts val="0"/>
              </a:spcAft>
              <a:buClr>
                <a:srgbClr val="000000"/>
              </a:buClr>
              <a:buSzPts val="800"/>
              <a:buFont typeface="Arial"/>
              <a:buNone/>
            </a:pPr>
            <a:r>
              <a:rPr b="0" i="0" lang="en" sz="1800" u="none" cap="none" strike="noStrike">
                <a:solidFill>
                  <a:schemeClr val="dk2"/>
                </a:solidFill>
                <a:latin typeface="IBM Plex Sans"/>
                <a:ea typeface="IBM Plex Sans"/>
                <a:cs typeface="IBM Plex Sans"/>
                <a:sym typeface="IBM Plex Sans"/>
              </a:rPr>
              <a:t>Belmont University</a:t>
            </a:r>
            <a:endParaRPr sz="2400"/>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2"/>
              </a:solidFill>
              <a:latin typeface="IBM Plex Sans"/>
              <a:ea typeface="IBM Plex Sans"/>
              <a:cs typeface="IBM Plex Sans"/>
              <a:sym typeface="IBM Plex Sans"/>
            </a:endParaRPr>
          </a:p>
          <a:p>
            <a:pPr indent="0" lvl="0" marL="0" marR="0" rtl="0" algn="ctr">
              <a:lnSpc>
                <a:spcPct val="100000"/>
              </a:lnSpc>
              <a:spcBef>
                <a:spcPts val="0"/>
              </a:spcBef>
              <a:spcAft>
                <a:spcPts val="0"/>
              </a:spcAft>
              <a:buClr>
                <a:srgbClr val="000000"/>
              </a:buClr>
              <a:buSzPts val="800"/>
              <a:buFont typeface="Arial"/>
              <a:buNone/>
            </a:pPr>
            <a:r>
              <a:t/>
            </a:r>
            <a:endParaRPr/>
          </a:p>
          <a:p>
            <a:pPr indent="0" lvl="0" marL="0" marR="0" rtl="0" algn="ctr">
              <a:lnSpc>
                <a:spcPct val="100000"/>
              </a:lnSpc>
              <a:spcBef>
                <a:spcPts val="400"/>
              </a:spcBef>
              <a:spcAft>
                <a:spcPts val="400"/>
              </a:spcAft>
              <a:buClr>
                <a:srgbClr val="000000"/>
              </a:buClr>
              <a:buSzPts val="1400"/>
              <a:buFont typeface="Arial"/>
              <a:buNone/>
            </a:pPr>
            <a:r>
              <a:t/>
            </a:r>
            <a:endParaRPr b="0" i="0" sz="1400" u="none" cap="none" strike="noStrike">
              <a:solidFill>
                <a:srgbClr val="000000"/>
              </a:solidFill>
              <a:latin typeface="IBM Plex Sans"/>
              <a:ea typeface="IBM Plex Sans"/>
              <a:cs typeface="IBM Plex Sans"/>
              <a:sym typeface="IBM Plex Sans"/>
            </a:endParaRPr>
          </a:p>
        </p:txBody>
      </p:sp>
      <p:pic>
        <p:nvPicPr>
          <p:cNvPr id="177" name="Google Shape;177;p2"/>
          <p:cNvPicPr preferRelativeResize="0"/>
          <p:nvPr/>
        </p:nvPicPr>
        <p:blipFill rotWithShape="1">
          <a:blip r:embed="rId6">
            <a:alphaModFix/>
          </a:blip>
          <a:srcRect b="14452" l="0" r="0" t="14453"/>
          <a:stretch/>
        </p:blipFill>
        <p:spPr>
          <a:xfrm>
            <a:off x="6794475" y="1759975"/>
            <a:ext cx="1489200" cy="1489200"/>
          </a:xfrm>
          <a:prstGeom prst="ellipse">
            <a:avLst/>
          </a:prstGeom>
          <a:noFill/>
          <a:ln>
            <a:noFill/>
          </a:ln>
        </p:spPr>
      </p:pic>
      <p:sp>
        <p:nvSpPr>
          <p:cNvPr id="178" name="Google Shape;178;p2"/>
          <p:cNvSpPr txBox="1"/>
          <p:nvPr/>
        </p:nvSpPr>
        <p:spPr>
          <a:xfrm>
            <a:off x="6799500" y="3379000"/>
            <a:ext cx="1489200" cy="73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dk1"/>
                </a:solidFill>
                <a:latin typeface="IBM Plex Sans"/>
                <a:ea typeface="IBM Plex Sans"/>
                <a:cs typeface="IBM Plex Sans"/>
                <a:sym typeface="IBM Plex Sans"/>
              </a:rPr>
              <a:t>Brandy Roldan</a:t>
            </a:r>
            <a:br>
              <a:rPr b="0" i="0" lang="en" sz="1400" u="none" cap="none" strike="noStrike">
                <a:solidFill>
                  <a:srgbClr val="000000"/>
                </a:solidFill>
                <a:latin typeface="IBM Plex Sans"/>
                <a:ea typeface="IBM Plex Sans"/>
                <a:cs typeface="IBM Plex Sans"/>
                <a:sym typeface="IBM Plex Sans"/>
              </a:rPr>
            </a:br>
            <a:endParaRPr sz="800">
              <a:solidFill>
                <a:schemeClr val="dk2"/>
              </a:solidFill>
              <a:latin typeface="IBM Plex Sans"/>
              <a:ea typeface="IBM Plex Sans"/>
              <a:cs typeface="IBM Plex Sans"/>
              <a:sym typeface="IBM Plex Sans"/>
            </a:endParaRPr>
          </a:p>
          <a:p>
            <a:pPr indent="0" lvl="0" marL="0" marR="0" rtl="0" algn="ctr">
              <a:lnSpc>
                <a:spcPct val="100000"/>
              </a:lnSpc>
              <a:spcBef>
                <a:spcPts val="0"/>
              </a:spcBef>
              <a:spcAft>
                <a:spcPts val="0"/>
              </a:spcAft>
              <a:buClr>
                <a:srgbClr val="000000"/>
              </a:buClr>
              <a:buSzPts val="2400"/>
              <a:buFont typeface="Arial"/>
              <a:buNone/>
            </a:pPr>
            <a:r>
              <a:rPr lang="en" sz="1800">
                <a:solidFill>
                  <a:schemeClr val="dk2"/>
                </a:solidFill>
                <a:latin typeface="IBM Plex Sans"/>
                <a:ea typeface="IBM Plex Sans"/>
                <a:cs typeface="IBM Plex Sans"/>
                <a:sym typeface="IBM Plex Sans"/>
              </a:rPr>
              <a:t>IUPUI</a:t>
            </a:r>
            <a:endParaRPr sz="1800">
              <a:solidFill>
                <a:schemeClr val="dk2"/>
              </a:solidFill>
              <a:latin typeface="IBM Plex Sans"/>
              <a:ea typeface="IBM Plex Sans"/>
              <a:cs typeface="IBM Plex Sans"/>
              <a:sym typeface="IBM Plex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
          <p:cNvSpPr txBox="1"/>
          <p:nvPr>
            <p:ph idx="4294967295" type="ctrTitle"/>
          </p:nvPr>
        </p:nvSpPr>
        <p:spPr>
          <a:xfrm>
            <a:off x="1246909" y="2878750"/>
            <a:ext cx="6844146" cy="1159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accent5"/>
              </a:buClr>
              <a:buSzPts val="2000"/>
              <a:buFont typeface="Merriweather"/>
              <a:buNone/>
            </a:pPr>
            <a:r>
              <a:rPr i="0" lang="en" sz="6000" u="none" cap="none" strike="noStrike">
                <a:solidFill>
                  <a:schemeClr val="accent5"/>
                </a:solidFill>
                <a:latin typeface="Oswald"/>
                <a:ea typeface="Oswald"/>
                <a:cs typeface="Oswald"/>
                <a:sym typeface="Oswald"/>
              </a:rPr>
              <a:t>the ONEAL project</a:t>
            </a:r>
            <a:endParaRPr i="0" sz="6000" u="none" cap="none" strike="noStrike">
              <a:solidFill>
                <a:schemeClr val="accent5"/>
              </a:solidFill>
              <a:latin typeface="Oswald"/>
              <a:ea typeface="Oswald"/>
              <a:cs typeface="Oswald"/>
              <a:sym typeface="Oswald"/>
            </a:endParaRPr>
          </a:p>
        </p:txBody>
      </p:sp>
      <p:sp>
        <p:nvSpPr>
          <p:cNvPr id="184" name="Google Shape;184;p3"/>
          <p:cNvSpPr txBox="1"/>
          <p:nvPr>
            <p:ph idx="4294967295" type="subTitle"/>
          </p:nvPr>
        </p:nvSpPr>
        <p:spPr>
          <a:xfrm>
            <a:off x="1834700" y="3868755"/>
            <a:ext cx="5474700" cy="7848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600"/>
              </a:spcBef>
              <a:spcAft>
                <a:spcPts val="0"/>
              </a:spcAft>
              <a:buClr>
                <a:schemeClr val="accent1"/>
              </a:buClr>
              <a:buSzPts val="2400"/>
              <a:buFont typeface="IBM Plex Sans Light"/>
              <a:buNone/>
            </a:pPr>
            <a:r>
              <a:rPr b="0" i="0" lang="en" sz="1800" u="none" cap="none" strike="noStrike">
                <a:solidFill>
                  <a:schemeClr val="dk1"/>
                </a:solidFill>
                <a:latin typeface="IBM Plex Sans Light"/>
                <a:ea typeface="IBM Plex Sans Light"/>
                <a:cs typeface="IBM Plex Sans Light"/>
                <a:sym typeface="IBM Plex Sans Light"/>
              </a:rPr>
              <a:t>Open Negotiation Education for Academic Libraries</a:t>
            </a:r>
            <a:endParaRPr b="0" i="0" sz="1800" u="none" cap="none" strike="noStrike">
              <a:solidFill>
                <a:schemeClr val="dk1"/>
              </a:solidFill>
              <a:latin typeface="IBM Plex Sans Light"/>
              <a:ea typeface="IBM Plex Sans Light"/>
              <a:cs typeface="IBM Plex Sans Light"/>
              <a:sym typeface="IBM Plex Sans Light"/>
            </a:endParaRPr>
          </a:p>
        </p:txBody>
      </p:sp>
      <p:sp>
        <p:nvSpPr>
          <p:cNvPr id="185" name="Google Shape;185;p3"/>
          <p:cNvSpPr/>
          <p:nvPr/>
        </p:nvSpPr>
        <p:spPr>
          <a:xfrm>
            <a:off x="4850961" y="2347428"/>
            <a:ext cx="309922" cy="295924"/>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D966"/>
              </a:gs>
              <a:gs pos="100000">
                <a:srgbClr val="FF9900"/>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6" name="Google Shape;186;p3"/>
          <p:cNvGrpSpPr/>
          <p:nvPr/>
        </p:nvGrpSpPr>
        <p:grpSpPr>
          <a:xfrm>
            <a:off x="4465989" y="685736"/>
            <a:ext cx="1327693" cy="1328061"/>
            <a:chOff x="6654650" y="3665275"/>
            <a:chExt cx="409100" cy="409125"/>
          </a:xfrm>
        </p:grpSpPr>
        <p:sp>
          <p:nvSpPr>
            <p:cNvPr id="187" name="Google Shape;187;p3"/>
            <p:cNvSpPr/>
            <p:nvPr/>
          </p:nvSpPr>
          <p:spPr>
            <a:xfrm>
              <a:off x="6808525" y="3819150"/>
              <a:ext cx="211875" cy="211900"/>
            </a:xfrm>
            <a:custGeom>
              <a:rect b="b" l="l" r="r" t="t"/>
              <a:pathLst>
                <a:path extrusionOk="0" h="8476" w="8475">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adFill>
              <a:gsLst>
                <a:gs pos="0">
                  <a:schemeClr val="accent2"/>
                </a:gs>
                <a:gs pos="100000">
                  <a:schemeClr val="accent4"/>
                </a:gs>
              </a:gsLst>
              <a:lin ang="54007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3"/>
            <p:cNvSpPr/>
            <p:nvPr/>
          </p:nvSpPr>
          <p:spPr>
            <a:xfrm>
              <a:off x="6654650" y="3665275"/>
              <a:ext cx="409100" cy="409125"/>
            </a:xfrm>
            <a:custGeom>
              <a:rect b="b" l="l" r="r" t="t"/>
              <a:pathLst>
                <a:path extrusionOk="0" h="16365" w="16364">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adFill>
              <a:gsLst>
                <a:gs pos="0">
                  <a:schemeClr val="accent2"/>
                </a:gs>
                <a:gs pos="100000">
                  <a:schemeClr val="accent4"/>
                </a:gs>
              </a:gsLst>
              <a:lin ang="54007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9" name="Google Shape;189;p3"/>
          <p:cNvGrpSpPr/>
          <p:nvPr/>
        </p:nvGrpSpPr>
        <p:grpSpPr>
          <a:xfrm rot="1057036">
            <a:off x="3186624" y="1729667"/>
            <a:ext cx="877205" cy="877270"/>
            <a:chOff x="570875" y="4322250"/>
            <a:chExt cx="443300" cy="443325"/>
          </a:xfrm>
        </p:grpSpPr>
        <p:sp>
          <p:nvSpPr>
            <p:cNvPr id="190" name="Google Shape;190;p3"/>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adFill>
              <a:gsLst>
                <a:gs pos="0">
                  <a:schemeClr val="accent6"/>
                </a:gs>
                <a:gs pos="100000">
                  <a:schemeClr val="accent5"/>
                </a:gs>
              </a:gsLst>
              <a:lin ang="54007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3"/>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adFill>
              <a:gsLst>
                <a:gs pos="0">
                  <a:schemeClr val="accent6"/>
                </a:gs>
                <a:gs pos="100000">
                  <a:schemeClr val="accent5"/>
                </a:gs>
              </a:gsLst>
              <a:lin ang="54007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3"/>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adFill>
              <a:gsLst>
                <a:gs pos="0">
                  <a:schemeClr val="accent6"/>
                </a:gs>
                <a:gs pos="100000">
                  <a:schemeClr val="accent5"/>
                </a:gs>
              </a:gsLst>
              <a:lin ang="54007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3"/>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adFill>
              <a:gsLst>
                <a:gs pos="0">
                  <a:schemeClr val="accent6"/>
                </a:gs>
                <a:gs pos="100000">
                  <a:schemeClr val="accent5"/>
                </a:gs>
              </a:gsLst>
              <a:lin ang="54007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4" name="Google Shape;194;p3"/>
          <p:cNvSpPr/>
          <p:nvPr/>
        </p:nvSpPr>
        <p:spPr>
          <a:xfrm rot="2466634">
            <a:off x="3285181" y="943088"/>
            <a:ext cx="430587" cy="411139"/>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D966"/>
              </a:gs>
              <a:gs pos="100000">
                <a:srgbClr val="FF9900"/>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3"/>
          <p:cNvSpPr/>
          <p:nvPr/>
        </p:nvSpPr>
        <p:spPr>
          <a:xfrm rot="-1609681">
            <a:off x="3914898" y="1201753"/>
            <a:ext cx="309884" cy="295887"/>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D966"/>
              </a:gs>
              <a:gs pos="100000">
                <a:srgbClr val="FF9900"/>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3"/>
          <p:cNvSpPr/>
          <p:nvPr/>
        </p:nvSpPr>
        <p:spPr>
          <a:xfrm rot="2926628">
            <a:off x="5793700" y="1436166"/>
            <a:ext cx="232047" cy="22156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D966"/>
              </a:gs>
              <a:gs pos="100000">
                <a:srgbClr val="FF9900"/>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3"/>
          <p:cNvSpPr/>
          <p:nvPr/>
        </p:nvSpPr>
        <p:spPr>
          <a:xfrm rot="-1608938">
            <a:off x="4828037" y="332830"/>
            <a:ext cx="209055" cy="199613"/>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D966"/>
              </a:gs>
              <a:gs pos="100000">
                <a:srgbClr val="FF9900"/>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3"/>
          <p:cNvSpPr txBox="1"/>
          <p:nvPr>
            <p:ph idx="12" type="sldNum"/>
          </p:nvPr>
        </p:nvSpPr>
        <p:spPr>
          <a:xfrm>
            <a:off x="8557525" y="0"/>
            <a:ext cx="4341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4"/>
          <p:cNvSpPr/>
          <p:nvPr/>
        </p:nvSpPr>
        <p:spPr>
          <a:xfrm>
            <a:off x="-666750" y="786200"/>
            <a:ext cx="8643300" cy="1184100"/>
          </a:xfrm>
          <a:prstGeom prst="parallelogram">
            <a:avLst>
              <a:gd fmla="val 55975" name="adj"/>
            </a:avLst>
          </a:prstGeom>
          <a:gradFill>
            <a:gsLst>
              <a:gs pos="0">
                <a:schemeClr val="accent2"/>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4"/>
          <p:cNvSpPr/>
          <p:nvPr/>
        </p:nvSpPr>
        <p:spPr>
          <a:xfrm>
            <a:off x="1447800" y="2141650"/>
            <a:ext cx="5829225" cy="1184100"/>
          </a:xfrm>
          <a:prstGeom prst="parallelogram">
            <a:avLst>
              <a:gd fmla="val 55975" name="adj"/>
            </a:avLst>
          </a:prstGeom>
          <a:gradFill>
            <a:gsLst>
              <a:gs pos="0">
                <a:schemeClr val="accent2"/>
              </a:gs>
              <a:gs pos="100000">
                <a:schemeClr val="accent4"/>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4"/>
          <p:cNvSpPr/>
          <p:nvPr/>
        </p:nvSpPr>
        <p:spPr>
          <a:xfrm>
            <a:off x="762000" y="3497125"/>
            <a:ext cx="9058400" cy="1184100"/>
          </a:xfrm>
          <a:prstGeom prst="parallelogram">
            <a:avLst>
              <a:gd fmla="val 55975" name="adj"/>
            </a:avLst>
          </a:prstGeom>
          <a:gradFill>
            <a:gsLst>
              <a:gs pos="0">
                <a:schemeClr val="accent4"/>
              </a:gs>
              <a:gs pos="100000">
                <a:schemeClr val="accent5"/>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4"/>
          <p:cNvSpPr txBox="1"/>
          <p:nvPr>
            <p:ph idx="4294967295" type="ctrTitle"/>
          </p:nvPr>
        </p:nvSpPr>
        <p:spPr>
          <a:xfrm>
            <a:off x="4322405" y="975432"/>
            <a:ext cx="3318600" cy="442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accent5"/>
              </a:buClr>
              <a:buSzPts val="2000"/>
              <a:buFont typeface="Merriweather"/>
              <a:buNone/>
            </a:pPr>
            <a:r>
              <a:rPr b="1" i="0" lang="en" sz="3000" u="none" cap="none" strike="noStrike">
                <a:solidFill>
                  <a:schemeClr val="lt1"/>
                </a:solidFill>
                <a:latin typeface="Merriweather"/>
                <a:ea typeface="Merriweather"/>
                <a:cs typeface="Merriweather"/>
                <a:sym typeface="Merriweather"/>
              </a:rPr>
              <a:t>Asynchronous</a:t>
            </a:r>
            <a:endParaRPr b="1" i="0" sz="3000" u="none" cap="none" strike="noStrike">
              <a:solidFill>
                <a:schemeClr val="lt1"/>
              </a:solidFill>
              <a:latin typeface="Merriweather"/>
              <a:ea typeface="Merriweather"/>
              <a:cs typeface="Merriweather"/>
              <a:sym typeface="Merriweather"/>
            </a:endParaRPr>
          </a:p>
        </p:txBody>
      </p:sp>
      <p:sp>
        <p:nvSpPr>
          <p:cNvPr id="207" name="Google Shape;207;p4"/>
          <p:cNvSpPr txBox="1"/>
          <p:nvPr>
            <p:ph idx="4294967295" type="subTitle"/>
          </p:nvPr>
        </p:nvSpPr>
        <p:spPr>
          <a:xfrm>
            <a:off x="96982" y="1333059"/>
            <a:ext cx="7613073" cy="5205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600"/>
              </a:spcBef>
              <a:spcAft>
                <a:spcPts val="0"/>
              </a:spcAft>
              <a:buClr>
                <a:schemeClr val="accent1"/>
              </a:buClr>
              <a:buSzPts val="2400"/>
              <a:buFont typeface="IBM Plex Sans Light"/>
              <a:buNone/>
            </a:pPr>
            <a:r>
              <a:rPr b="0" i="0" lang="en" sz="2400" u="none" cap="none" strike="noStrike">
                <a:solidFill>
                  <a:schemeClr val="lt1"/>
                </a:solidFill>
                <a:latin typeface="IBM Plex Sans Light"/>
                <a:ea typeface="IBM Plex Sans Light"/>
                <a:cs typeface="IBM Plex Sans Light"/>
                <a:sym typeface="IBM Plex Sans Light"/>
              </a:rPr>
              <a:t>Self-directed &amp; hands on learning online learning</a:t>
            </a:r>
            <a:endParaRPr b="0" i="0" sz="2400" u="none" cap="none" strike="noStrike">
              <a:solidFill>
                <a:schemeClr val="lt1"/>
              </a:solidFill>
              <a:latin typeface="IBM Plex Sans Light"/>
              <a:ea typeface="IBM Plex Sans Light"/>
              <a:cs typeface="IBM Plex Sans Light"/>
              <a:sym typeface="IBM Plex Sans Light"/>
            </a:endParaRPr>
          </a:p>
        </p:txBody>
      </p:sp>
      <p:sp>
        <p:nvSpPr>
          <p:cNvPr id="208" name="Google Shape;208;p4"/>
          <p:cNvSpPr txBox="1"/>
          <p:nvPr>
            <p:ph idx="4294967295" type="ctrTitle"/>
          </p:nvPr>
        </p:nvSpPr>
        <p:spPr>
          <a:xfrm>
            <a:off x="1152535" y="3666739"/>
            <a:ext cx="3318600" cy="354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accent5"/>
              </a:buClr>
              <a:buSzPts val="2000"/>
              <a:buFont typeface="Merriweather"/>
              <a:buNone/>
            </a:pPr>
            <a:r>
              <a:rPr b="1" i="0" lang="en" sz="3000" u="none" cap="none" strike="noStrike">
                <a:solidFill>
                  <a:schemeClr val="lt1"/>
                </a:solidFill>
                <a:latin typeface="Merriweather"/>
                <a:ea typeface="Merriweather"/>
                <a:cs typeface="Merriweather"/>
                <a:sym typeface="Merriweather"/>
              </a:rPr>
              <a:t>Case Studies</a:t>
            </a:r>
            <a:endParaRPr b="1" i="0" sz="3000" u="none" cap="none" strike="noStrike">
              <a:solidFill>
                <a:schemeClr val="lt1"/>
              </a:solidFill>
              <a:latin typeface="Merriweather"/>
              <a:ea typeface="Merriweather"/>
              <a:cs typeface="Merriweather"/>
              <a:sym typeface="Merriweather"/>
            </a:endParaRPr>
          </a:p>
        </p:txBody>
      </p:sp>
      <p:sp>
        <p:nvSpPr>
          <p:cNvPr id="209" name="Google Shape;209;p4"/>
          <p:cNvSpPr txBox="1"/>
          <p:nvPr>
            <p:ph idx="4294967295" type="subTitle"/>
          </p:nvPr>
        </p:nvSpPr>
        <p:spPr>
          <a:xfrm>
            <a:off x="1253099" y="4049463"/>
            <a:ext cx="7738525" cy="520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600"/>
              </a:spcBef>
              <a:spcAft>
                <a:spcPts val="0"/>
              </a:spcAft>
              <a:buClr>
                <a:schemeClr val="accent1"/>
              </a:buClr>
              <a:buSzPts val="2400"/>
              <a:buFont typeface="IBM Plex Sans Light"/>
              <a:buNone/>
            </a:pPr>
            <a:r>
              <a:rPr b="0" i="0" lang="en" sz="2400" u="none" cap="none" strike="noStrike">
                <a:solidFill>
                  <a:schemeClr val="lt1"/>
                </a:solidFill>
                <a:latin typeface="IBM Plex Sans Light"/>
                <a:ea typeface="IBM Plex Sans Light"/>
                <a:cs typeface="IBM Plex Sans Light"/>
                <a:sym typeface="IBM Plex Sans Light"/>
              </a:rPr>
              <a:t>Fictionalized negotiation scenarios for practice!</a:t>
            </a:r>
            <a:endParaRPr b="0" i="0" sz="2400" u="none" cap="none" strike="noStrike">
              <a:solidFill>
                <a:schemeClr val="lt1"/>
              </a:solidFill>
              <a:latin typeface="IBM Plex Sans Light"/>
              <a:ea typeface="IBM Plex Sans Light"/>
              <a:cs typeface="IBM Plex Sans Light"/>
              <a:sym typeface="IBM Plex Sans Light"/>
            </a:endParaRPr>
          </a:p>
        </p:txBody>
      </p:sp>
      <p:sp>
        <p:nvSpPr>
          <p:cNvPr id="210" name="Google Shape;210;p4"/>
          <p:cNvSpPr txBox="1"/>
          <p:nvPr>
            <p:ph idx="4294967295" type="ctrTitle"/>
          </p:nvPr>
        </p:nvSpPr>
        <p:spPr>
          <a:xfrm>
            <a:off x="2703124" y="2360839"/>
            <a:ext cx="3318600" cy="520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accent5"/>
              </a:buClr>
              <a:buSzPts val="2000"/>
              <a:buFont typeface="Merriweather"/>
              <a:buNone/>
            </a:pPr>
            <a:r>
              <a:rPr b="1" i="0" lang="en" sz="3000" u="none" cap="none" strike="noStrike">
                <a:solidFill>
                  <a:schemeClr val="lt1"/>
                </a:solidFill>
                <a:latin typeface="Merriweather"/>
                <a:ea typeface="Merriweather"/>
                <a:cs typeface="Merriweather"/>
                <a:sym typeface="Merriweather"/>
              </a:rPr>
              <a:t>Synchronous</a:t>
            </a:r>
            <a:endParaRPr b="1" i="0" sz="3000" u="none" cap="none" strike="noStrike">
              <a:solidFill>
                <a:schemeClr val="lt1"/>
              </a:solidFill>
              <a:latin typeface="Merriweather"/>
              <a:ea typeface="Merriweather"/>
              <a:cs typeface="Merriweather"/>
              <a:sym typeface="Merriweather"/>
            </a:endParaRPr>
          </a:p>
        </p:txBody>
      </p:sp>
      <p:sp>
        <p:nvSpPr>
          <p:cNvPr id="211" name="Google Shape;211;p4"/>
          <p:cNvSpPr txBox="1"/>
          <p:nvPr>
            <p:ph idx="4294967295" type="subTitle"/>
          </p:nvPr>
        </p:nvSpPr>
        <p:spPr>
          <a:xfrm>
            <a:off x="1676400" y="2766749"/>
            <a:ext cx="5015346" cy="5205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600"/>
              </a:spcBef>
              <a:spcAft>
                <a:spcPts val="0"/>
              </a:spcAft>
              <a:buClr>
                <a:schemeClr val="accent1"/>
              </a:buClr>
              <a:buSzPts val="2400"/>
              <a:buFont typeface="IBM Plex Sans Light"/>
              <a:buNone/>
            </a:pPr>
            <a:r>
              <a:rPr b="0" i="0" lang="en" sz="2400" u="none" cap="none" strike="noStrike">
                <a:solidFill>
                  <a:schemeClr val="lt1"/>
                </a:solidFill>
                <a:latin typeface="IBM Plex Sans Light"/>
                <a:ea typeface="IBM Plex Sans Light"/>
                <a:cs typeface="IBM Plex Sans Light"/>
                <a:sym typeface="IBM Plex Sans Light"/>
              </a:rPr>
              <a:t>Activities &amp; guides to support groups</a:t>
            </a:r>
            <a:endParaRPr b="0" i="0" sz="2400" u="none" cap="none" strike="noStrike">
              <a:solidFill>
                <a:schemeClr val="lt1"/>
              </a:solidFill>
              <a:latin typeface="IBM Plex Sans Light"/>
              <a:ea typeface="IBM Plex Sans Light"/>
              <a:cs typeface="IBM Plex Sans Light"/>
              <a:sym typeface="IBM Plex Sans Light"/>
            </a:endParaRPr>
          </a:p>
        </p:txBody>
      </p:sp>
      <p:sp>
        <p:nvSpPr>
          <p:cNvPr id="212" name="Google Shape;212;p4"/>
          <p:cNvSpPr txBox="1"/>
          <p:nvPr>
            <p:ph idx="12" type="sldNum"/>
          </p:nvPr>
        </p:nvSpPr>
        <p:spPr>
          <a:xfrm>
            <a:off x="8557525" y="0"/>
            <a:ext cx="4341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6" name="Shape 216"/>
        <p:cNvGrpSpPr/>
        <p:nvPr/>
      </p:nvGrpSpPr>
      <p:grpSpPr>
        <a:xfrm>
          <a:off x="0" y="0"/>
          <a:ext cx="0" cy="0"/>
          <a:chOff x="0" y="0"/>
          <a:chExt cx="0" cy="0"/>
        </a:xfrm>
      </p:grpSpPr>
      <p:sp>
        <p:nvSpPr>
          <p:cNvPr id="217" name="Google Shape;217;p5"/>
          <p:cNvSpPr txBox="1"/>
          <p:nvPr>
            <p:ph type="title"/>
          </p:nvPr>
        </p:nvSpPr>
        <p:spPr>
          <a:xfrm>
            <a:off x="914575" y="495875"/>
            <a:ext cx="3909000" cy="813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2000"/>
              <a:buNone/>
            </a:pPr>
            <a:r>
              <a:rPr lang="en" sz="3600"/>
              <a:t>Module Creation</a:t>
            </a:r>
            <a:endParaRPr sz="3600"/>
          </a:p>
        </p:txBody>
      </p:sp>
      <p:sp>
        <p:nvSpPr>
          <p:cNvPr id="218" name="Google Shape;218;p5"/>
          <p:cNvSpPr txBox="1"/>
          <p:nvPr>
            <p:ph idx="1" type="body"/>
          </p:nvPr>
        </p:nvSpPr>
        <p:spPr>
          <a:xfrm>
            <a:off x="914575" y="1584425"/>
            <a:ext cx="2480700" cy="2999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600"/>
              </a:spcBef>
              <a:spcAft>
                <a:spcPts val="0"/>
              </a:spcAft>
              <a:buSzPts val="2000"/>
              <a:buNone/>
            </a:pPr>
            <a:r>
              <a:rPr lang="en" sz="2400"/>
              <a:t>Content delivery</a:t>
            </a:r>
            <a:endParaRPr/>
          </a:p>
          <a:p>
            <a:pPr indent="0" lvl="0" marL="0" rtl="0" algn="l">
              <a:lnSpc>
                <a:spcPct val="115000"/>
              </a:lnSpc>
              <a:spcBef>
                <a:spcPts val="600"/>
              </a:spcBef>
              <a:spcAft>
                <a:spcPts val="0"/>
              </a:spcAft>
              <a:buSzPts val="2000"/>
              <a:buNone/>
            </a:pPr>
            <a:r>
              <a:rPr lang="en" sz="2400"/>
              <a:t>Resources</a:t>
            </a:r>
            <a:endParaRPr/>
          </a:p>
          <a:p>
            <a:pPr indent="0" lvl="0" marL="0" rtl="0" algn="l">
              <a:lnSpc>
                <a:spcPct val="115000"/>
              </a:lnSpc>
              <a:spcBef>
                <a:spcPts val="600"/>
              </a:spcBef>
              <a:spcAft>
                <a:spcPts val="0"/>
              </a:spcAft>
              <a:buSzPts val="2000"/>
              <a:buNone/>
            </a:pPr>
            <a:r>
              <a:rPr lang="en" sz="2400"/>
              <a:t>Active Learning</a:t>
            </a:r>
            <a:endParaRPr/>
          </a:p>
          <a:p>
            <a:pPr indent="0" lvl="0" marL="0" rtl="0" algn="l">
              <a:lnSpc>
                <a:spcPct val="115000"/>
              </a:lnSpc>
              <a:spcBef>
                <a:spcPts val="600"/>
              </a:spcBef>
              <a:spcAft>
                <a:spcPts val="0"/>
              </a:spcAft>
              <a:buSzPts val="2000"/>
              <a:buNone/>
            </a:pPr>
            <a:r>
              <a:rPr lang="en" sz="2400"/>
              <a:t>Application</a:t>
            </a:r>
            <a:endParaRPr/>
          </a:p>
          <a:p>
            <a:pPr indent="0" lvl="0" marL="0" rtl="0" algn="l">
              <a:lnSpc>
                <a:spcPct val="115000"/>
              </a:lnSpc>
              <a:spcBef>
                <a:spcPts val="600"/>
              </a:spcBef>
              <a:spcAft>
                <a:spcPts val="0"/>
              </a:spcAft>
              <a:buSzPts val="2000"/>
              <a:buNone/>
            </a:pPr>
            <a:r>
              <a:rPr lang="en" sz="2400"/>
              <a:t>Assessment</a:t>
            </a:r>
            <a:endParaRPr sz="2400"/>
          </a:p>
        </p:txBody>
      </p:sp>
      <p:sp>
        <p:nvSpPr>
          <p:cNvPr id="219" name="Google Shape;219;p5"/>
          <p:cNvSpPr txBox="1"/>
          <p:nvPr>
            <p:ph idx="12" type="sldNum"/>
          </p:nvPr>
        </p:nvSpPr>
        <p:spPr>
          <a:xfrm>
            <a:off x="8694775" y="4749850"/>
            <a:ext cx="4494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220" name="Google Shape;220;p5"/>
          <p:cNvSpPr txBox="1"/>
          <p:nvPr/>
        </p:nvSpPr>
        <p:spPr>
          <a:xfrm>
            <a:off x="4287982" y="4815845"/>
            <a:ext cx="5839691"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050" u="none" cap="none" strike="noStrike">
                <a:solidFill>
                  <a:schemeClr val="lt1"/>
                </a:solidFill>
                <a:latin typeface="Arial"/>
                <a:ea typeface="Arial"/>
                <a:cs typeface="Arial"/>
                <a:sym typeface="Arial"/>
              </a:rPr>
              <a:t>Source: </a:t>
            </a:r>
            <a:r>
              <a:rPr b="0" i="0" lang="en" sz="1050" u="sng" cap="none" strike="noStrike">
                <a:solidFill>
                  <a:schemeClr val="lt1"/>
                </a:solidFill>
                <a:latin typeface="Arial"/>
                <a:ea typeface="Arial"/>
                <a:cs typeface="Arial"/>
                <a:sym typeface="Arial"/>
                <a:hlinkClick r:id="rId4">
                  <a:extLst>
                    <a:ext uri="{A12FA001-AC4F-418D-AE19-62706E023703}">
                      <ahyp:hlinkClr val="tx"/>
                    </a:ext>
                  </a:extLst>
                </a:hlinkClick>
              </a:rPr>
              <a:t>https://www.flickr.com/photos/11155746@N00/3903032710</a:t>
            </a:r>
            <a:r>
              <a:rPr b="0" i="0" lang="en" sz="1050" u="none" cap="none" strike="noStrike">
                <a:solidFill>
                  <a:schemeClr val="lt1"/>
                </a:solidFill>
                <a:latin typeface="Arial"/>
                <a:ea typeface="Arial"/>
                <a:cs typeface="Arial"/>
                <a:sym typeface="Arial"/>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23b1c22e9ae_0_0"/>
          <p:cNvSpPr txBox="1"/>
          <p:nvPr>
            <p:ph idx="1" type="body"/>
          </p:nvPr>
        </p:nvSpPr>
        <p:spPr>
          <a:xfrm>
            <a:off x="2746950" y="1037200"/>
            <a:ext cx="3650100" cy="3069000"/>
          </a:xfrm>
          <a:prstGeom prst="rect">
            <a:avLst/>
          </a:prstGeom>
        </p:spPr>
        <p:txBody>
          <a:bodyPr anchorCtr="0" anchor="ctr" bIns="0" lIns="0" spcFirstLastPara="1" rIns="0" wrap="square" tIns="0">
            <a:noAutofit/>
          </a:bodyPr>
          <a:lstStyle/>
          <a:p>
            <a:pPr indent="0" lvl="0" marL="0" rtl="0" algn="ctr">
              <a:spcBef>
                <a:spcPts val="600"/>
              </a:spcBef>
              <a:spcAft>
                <a:spcPts val="0"/>
              </a:spcAft>
              <a:buNone/>
            </a:pPr>
            <a:r>
              <a:rPr i="0" lang="en" sz="4000"/>
              <a:t>Nothing </a:t>
            </a:r>
            <a:r>
              <a:rPr b="1" i="0" lang="en" sz="4000"/>
              <a:t>about </a:t>
            </a:r>
            <a:r>
              <a:rPr i="0" lang="en" sz="4000"/>
              <a:t>the community </a:t>
            </a:r>
            <a:r>
              <a:rPr b="1" i="0" lang="en" sz="4000"/>
              <a:t>without</a:t>
            </a:r>
            <a:r>
              <a:rPr i="0" lang="en" sz="4000"/>
              <a:t> the community! </a:t>
            </a:r>
            <a:endParaRPr i="0" sz="4000"/>
          </a:p>
        </p:txBody>
      </p:sp>
      <p:sp>
        <p:nvSpPr>
          <p:cNvPr id="226" name="Google Shape;226;g23b1c22e9ae_0_0"/>
          <p:cNvSpPr txBox="1"/>
          <p:nvPr>
            <p:ph idx="12" type="sldNum"/>
          </p:nvPr>
        </p:nvSpPr>
        <p:spPr>
          <a:xfrm>
            <a:off x="4354950" y="0"/>
            <a:ext cx="4341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7"/>
          <p:cNvSpPr txBox="1"/>
          <p:nvPr>
            <p:ph type="ctrTitle"/>
          </p:nvPr>
        </p:nvSpPr>
        <p:spPr>
          <a:xfrm>
            <a:off x="1790700" y="2099613"/>
            <a:ext cx="5562600" cy="582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600"/>
              <a:buNone/>
            </a:pPr>
            <a:r>
              <a:rPr lang="en"/>
              <a:t>Key Insights</a:t>
            </a:r>
            <a:endParaRPr/>
          </a:p>
        </p:txBody>
      </p:sp>
      <p:sp>
        <p:nvSpPr>
          <p:cNvPr id="232" name="Google Shape;232;p7"/>
          <p:cNvSpPr txBox="1"/>
          <p:nvPr>
            <p:ph idx="1" type="subTitle"/>
          </p:nvPr>
        </p:nvSpPr>
        <p:spPr>
          <a:xfrm>
            <a:off x="1790700" y="2778688"/>
            <a:ext cx="5562600" cy="265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 sz="2400"/>
              <a:t>Community Forums</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8"/>
          <p:cNvSpPr txBox="1"/>
          <p:nvPr>
            <p:ph type="ctrTitle"/>
          </p:nvPr>
        </p:nvSpPr>
        <p:spPr>
          <a:xfrm>
            <a:off x="1790700" y="2099613"/>
            <a:ext cx="5562600" cy="582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600"/>
              <a:buNone/>
            </a:pPr>
            <a:r>
              <a:rPr lang="en"/>
              <a:t>Curriculum Drafting</a:t>
            </a:r>
            <a:endParaRPr/>
          </a:p>
        </p:txBody>
      </p:sp>
      <p:sp>
        <p:nvSpPr>
          <p:cNvPr id="238" name="Google Shape;238;p8"/>
          <p:cNvSpPr txBox="1"/>
          <p:nvPr>
            <p:ph idx="1" type="subTitle"/>
          </p:nvPr>
        </p:nvSpPr>
        <p:spPr>
          <a:xfrm>
            <a:off x="1790700" y="2778688"/>
            <a:ext cx="5562600" cy="265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 sz="2400"/>
              <a:t>Learning Objectives</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2" name="Shape 242"/>
        <p:cNvGrpSpPr/>
        <p:nvPr/>
      </p:nvGrpSpPr>
      <p:grpSpPr>
        <a:xfrm>
          <a:off x="0" y="0"/>
          <a:ext cx="0" cy="0"/>
          <a:chOff x="0" y="0"/>
          <a:chExt cx="0" cy="0"/>
        </a:xfrm>
      </p:grpSpPr>
      <p:sp>
        <p:nvSpPr>
          <p:cNvPr id="243" name="Google Shape;243;p9"/>
          <p:cNvSpPr txBox="1"/>
          <p:nvPr>
            <p:ph idx="12" type="sldNum"/>
          </p:nvPr>
        </p:nvSpPr>
        <p:spPr>
          <a:xfrm>
            <a:off x="8557525" y="0"/>
            <a:ext cx="4341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
                <a:solidFill>
                  <a:schemeClr val="lt1"/>
                </a:solidFill>
              </a:rPr>
              <a:t>‹#›</a:t>
            </a:fld>
            <a:endParaRPr>
              <a:solidFill>
                <a:schemeClr val="lt1"/>
              </a:solidFill>
            </a:endParaRPr>
          </a:p>
        </p:txBody>
      </p:sp>
      <p:sp>
        <p:nvSpPr>
          <p:cNvPr id="244" name="Google Shape;244;p9"/>
          <p:cNvSpPr/>
          <p:nvPr/>
        </p:nvSpPr>
        <p:spPr>
          <a:xfrm>
            <a:off x="561109" y="4218708"/>
            <a:ext cx="3588327" cy="692727"/>
          </a:xfrm>
          <a:prstGeom prst="parallelogram">
            <a:avLst>
              <a:gd fmla="val 25000" name="adj"/>
            </a:avLst>
          </a:prstGeom>
          <a:solidFill>
            <a:schemeClr val="accent1"/>
          </a:solidFill>
          <a:ln cap="flat" cmpd="sng" w="25400">
            <a:solidFill>
              <a:srgbClr val="5C93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3200" u="none" cap="none" strike="noStrike">
                <a:solidFill>
                  <a:schemeClr val="lt1"/>
                </a:solidFill>
                <a:latin typeface="Merriweather"/>
                <a:ea typeface="Merriweather"/>
                <a:cs typeface="Merriweather"/>
                <a:sym typeface="Merriweather"/>
              </a:rPr>
              <a:t>Foundations</a:t>
            </a:r>
            <a:endParaRPr/>
          </a:p>
        </p:txBody>
      </p:sp>
      <p:sp>
        <p:nvSpPr>
          <p:cNvPr id="245" name="Google Shape;245;p9"/>
          <p:cNvSpPr txBox="1"/>
          <p:nvPr/>
        </p:nvSpPr>
        <p:spPr>
          <a:xfrm>
            <a:off x="4422950" y="4797275"/>
            <a:ext cx="3693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lt1"/>
                </a:solidFill>
                <a:latin typeface="IBM Plex Sans Light"/>
                <a:ea typeface="IBM Plex Sans Light"/>
                <a:cs typeface="IBM Plex Sans Light"/>
                <a:sym typeface="IBM Plex Sans Light"/>
              </a:rPr>
              <a:t>Source: https://www.flickr.com/photos/20571120@N08/4759282303</a:t>
            </a:r>
            <a:endParaRPr sz="800">
              <a:solidFill>
                <a:schemeClr val="lt1"/>
              </a:solidFill>
              <a:latin typeface="IBM Plex Sans Light"/>
              <a:ea typeface="IBM Plex Sans Light"/>
              <a:cs typeface="IBM Plex Sans Light"/>
              <a:sym typeface="IBM Plex Sans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